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8" r:id="rId1"/>
  </p:sldMasterIdLst>
  <p:sldIdLst>
    <p:sldId id="256" r:id="rId2"/>
    <p:sldId id="261" r:id="rId3"/>
    <p:sldId id="262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9" d="100"/>
          <a:sy n="129" d="100"/>
        </p:scale>
        <p:origin x="-26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30/03/23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69141"/>
            <a:ext cx="7770813" cy="425702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0"/>
            <a:ext cx="7772400" cy="977153"/>
          </a:xfrm>
        </p:spPr>
        <p:txBody>
          <a:bodyPr anchor="b" anchorCtr="0">
            <a:noAutofit/>
          </a:bodyPr>
          <a:lstStyle>
            <a:lvl1pPr>
              <a:defRPr sz="5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5257800"/>
            <a:ext cx="7770813" cy="874058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196" y="424650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0813" cy="1743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756647"/>
            <a:ext cx="7770813" cy="1281953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30/03/23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86205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966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50"/>
            <a:ext cx="3657600" cy="1162050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0"/>
            <a:ext cx="3657600" cy="56689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88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10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199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uión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1"/>
            <a:ext cx="7776882" cy="1013011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0"/>
            <a:ext cx="1600200" cy="5592763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7770813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2043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D0BE315-335B-254B-9746-877B9DDE423B}" type="datetimeFigureOut">
              <a:rPr lang="es-ES" smtClean="0"/>
              <a:t>30/03/23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BE58670-AFFD-2747-A161-10FA8B3F59AD}" type="slidenum">
              <a:rPr lang="es-ES" smtClean="0"/>
              <a:t>‹Nr.›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  <p:sldLayoutId id="214748393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Tx/>
        <a:buBlip>
          <a:blip r:embed="rId16"/>
        </a:buBlip>
        <a:defRPr sz="22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20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5pPr>
      <a:lvl6pPr marL="20558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23987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743200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3087688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unoo-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2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8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</a:t>
            </a:r>
            <a:r>
              <a:rPr lang="es-ES" dirty="0"/>
              <a:t>Q</a:t>
            </a:r>
            <a:r>
              <a:rPr lang="es-ES" dirty="0" smtClean="0"/>
              <a:t>uiénes somos?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>
                <a:effectLst/>
              </a:rPr>
              <a:t>Explorando Chiapas es una tour operadora dedicada al Turismo </a:t>
            </a:r>
            <a:r>
              <a:rPr lang="es-ES_tradnl" dirty="0" err="1">
                <a:effectLst/>
              </a:rPr>
              <a:t>Receptivo,Viajes</a:t>
            </a:r>
            <a:r>
              <a:rPr lang="es-ES_tradnl" dirty="0">
                <a:effectLst/>
              </a:rPr>
              <a:t> Privados o grupales en Chiapas y Sureste de México desde hace más de 7 años, siendo una de las empresas innovadoras en este ramo.</a:t>
            </a:r>
          </a:p>
          <a:p>
            <a:r>
              <a:rPr lang="es-ES_tradnl" dirty="0">
                <a:effectLst/>
              </a:rPr>
              <a:t>El equipo de trabajo de Explorando Chiapas está conformado por jóvenes originarios de distintas partes de Chiapas, unidos por la convicción de mostrar a todos los visitantes cada rincón del Estado y del Sureste de México.</a:t>
            </a:r>
          </a:p>
          <a:p>
            <a:r>
              <a:rPr lang="es-ES_tradnl" dirty="0">
                <a:effectLst/>
              </a:rPr>
              <a:t>Nuestro prioridad es llevar al visitante vivir una Aventura Extraordinaria.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84262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Nuestros servicios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s-ES_tradnl" dirty="0">
                <a:effectLst/>
              </a:rPr>
              <a:t>Paquetes todo incluido</a:t>
            </a:r>
          </a:p>
          <a:p>
            <a:pPr lvl="0"/>
            <a:r>
              <a:rPr lang="es-ES_tradnl" dirty="0" smtClean="0">
                <a:effectLst/>
              </a:rPr>
              <a:t>Transporte</a:t>
            </a:r>
            <a:endParaRPr lang="es-ES_tradnl" dirty="0">
              <a:effectLst/>
            </a:endParaRPr>
          </a:p>
          <a:p>
            <a:pPr lvl="0"/>
            <a:r>
              <a:rPr lang="es-ES_tradnl" dirty="0">
                <a:effectLst/>
              </a:rPr>
              <a:t>Hoteles de lujo</a:t>
            </a:r>
          </a:p>
          <a:p>
            <a:pPr lvl="0"/>
            <a:r>
              <a:rPr lang="es-ES_tradnl" dirty="0">
                <a:effectLst/>
              </a:rPr>
              <a:t>Guías bilingües certificados</a:t>
            </a:r>
          </a:p>
          <a:p>
            <a:pPr lvl="0"/>
            <a:r>
              <a:rPr lang="es-ES_tradnl" dirty="0">
                <a:effectLst/>
              </a:rPr>
              <a:t>Tours diarios</a:t>
            </a:r>
          </a:p>
          <a:p>
            <a:pPr lvl="0"/>
            <a:r>
              <a:rPr lang="es-ES_tradnl" dirty="0">
                <a:effectLst/>
              </a:rPr>
              <a:t>Viajes de experiencias</a:t>
            </a:r>
          </a:p>
          <a:p>
            <a:pPr lvl="0"/>
            <a:r>
              <a:rPr lang="es-ES_tradnl" dirty="0">
                <a:effectLst/>
              </a:rPr>
              <a:t>DMC</a:t>
            </a:r>
          </a:p>
          <a:p>
            <a:pPr lvl="0"/>
            <a:r>
              <a:rPr lang="es-ES_tradnl" dirty="0">
                <a:effectLst/>
              </a:rPr>
              <a:t>Servicios de calidad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804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1891" y="2073429"/>
            <a:ext cx="2057400" cy="2540000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1770700" y="214315"/>
            <a:ext cx="57711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atin typeface="Arial"/>
                <a:cs typeface="Arial"/>
              </a:rPr>
              <a:t>NUESTRAS UNIDADES</a:t>
            </a:r>
            <a:endParaRPr lang="es-ES" sz="4000" dirty="0">
              <a:latin typeface="Arial"/>
              <a:cs typeface="Arial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247237" y="154975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FFFFFF"/>
                </a:solidFill>
              </a:rPr>
              <a:t>ASIENTOS LIMPIOS Y CÓMODOS</a:t>
            </a:r>
            <a:endParaRPr lang="es-ES_tradnl" sz="2000" dirty="0">
              <a:solidFill>
                <a:srgbClr val="FFFFFF"/>
              </a:solidFill>
            </a:endParaRPr>
          </a:p>
          <a:p>
            <a:r>
              <a:rPr lang="en-US" sz="2000" dirty="0" err="1">
                <a:solidFill>
                  <a:srgbClr val="FFFFFF"/>
                </a:solidFill>
              </a:rPr>
              <a:t>Capacidad</a:t>
            </a:r>
            <a:r>
              <a:rPr lang="en-US" sz="2000" dirty="0">
                <a:solidFill>
                  <a:srgbClr val="FFFFFF"/>
                </a:solidFill>
              </a:rPr>
              <a:t> total </a:t>
            </a:r>
            <a:r>
              <a:rPr lang="en-US" sz="2000" dirty="0" err="1">
                <a:solidFill>
                  <a:srgbClr val="FFFFFF"/>
                </a:solidFill>
              </a:rPr>
              <a:t>para</a:t>
            </a:r>
            <a:r>
              <a:rPr lang="en-US" sz="2000" dirty="0">
                <a:solidFill>
                  <a:srgbClr val="FFFFFF"/>
                </a:solidFill>
              </a:rPr>
              <a:t> 14 personas, </a:t>
            </a:r>
            <a:r>
              <a:rPr lang="en-US" sz="2000" dirty="0" err="1">
                <a:solidFill>
                  <a:srgbClr val="FFFFFF"/>
                </a:solidFill>
              </a:rPr>
              <a:t>excelente</a:t>
            </a:r>
            <a:r>
              <a:rPr lang="en-US" sz="2000" dirty="0">
                <a:solidFill>
                  <a:srgbClr val="FFFFFF"/>
                </a:solidFill>
              </a:rPr>
              <a:t> e ideal </a:t>
            </a:r>
            <a:r>
              <a:rPr lang="en-US" sz="2000" dirty="0" err="1">
                <a:solidFill>
                  <a:srgbClr val="FFFFFF"/>
                </a:solidFill>
              </a:rPr>
              <a:t>para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viajes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cortos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 err="1">
                <a:solidFill>
                  <a:srgbClr val="FFFFFF"/>
                </a:solidFill>
              </a:rPr>
              <a:t>como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excursiones</a:t>
            </a:r>
            <a:r>
              <a:rPr lang="en-US" sz="2000" dirty="0">
                <a:solidFill>
                  <a:srgbClr val="FFFFFF"/>
                </a:solidFill>
              </a:rPr>
              <a:t> o </a:t>
            </a:r>
            <a:r>
              <a:rPr lang="en-US" sz="2000" dirty="0" err="1">
                <a:solidFill>
                  <a:srgbClr val="FFFFFF"/>
                </a:solidFill>
              </a:rPr>
              <a:t>traslados</a:t>
            </a:r>
            <a:r>
              <a:rPr lang="en-US" sz="2000" dirty="0">
                <a:solidFill>
                  <a:srgbClr val="FFFFFF"/>
                </a:solidFill>
              </a:rPr>
              <a:t> al </a:t>
            </a:r>
            <a:r>
              <a:rPr lang="en-US" sz="2000" dirty="0" err="1">
                <a:solidFill>
                  <a:srgbClr val="FFFFFF"/>
                </a:solidFill>
              </a:rPr>
              <a:t>aeropuerto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 err="1">
                <a:solidFill>
                  <a:srgbClr val="FFFFFF"/>
                </a:solidFill>
              </a:rPr>
              <a:t>su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distribución</a:t>
            </a:r>
            <a:r>
              <a:rPr lang="en-US" sz="2000" dirty="0">
                <a:solidFill>
                  <a:srgbClr val="FFFFFF"/>
                </a:solidFill>
              </a:rPr>
              <a:t> de </a:t>
            </a:r>
            <a:r>
              <a:rPr lang="en-US" sz="2000" dirty="0" err="1">
                <a:solidFill>
                  <a:srgbClr val="FFFFFF"/>
                </a:solidFill>
              </a:rPr>
              <a:t>asientos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esta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muy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bien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diseñada</a:t>
            </a:r>
            <a:r>
              <a:rPr lang="en-US" sz="2000" dirty="0">
                <a:solidFill>
                  <a:srgbClr val="FFFFFF"/>
                </a:solidFill>
              </a:rPr>
              <a:t> lo </a:t>
            </a:r>
            <a:r>
              <a:rPr lang="en-US" sz="2000" dirty="0" err="1">
                <a:solidFill>
                  <a:srgbClr val="FFFFFF"/>
                </a:solidFill>
              </a:rPr>
              <a:t>cual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permite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desplegar</a:t>
            </a:r>
            <a:r>
              <a:rPr lang="en-US" sz="2000" dirty="0">
                <a:solidFill>
                  <a:srgbClr val="FFFFFF"/>
                </a:solidFill>
              </a:rPr>
              <a:t> los </a:t>
            </a:r>
            <a:r>
              <a:rPr lang="en-US" sz="2000" dirty="0" err="1">
                <a:solidFill>
                  <a:srgbClr val="FFFFFF"/>
                </a:solidFill>
              </a:rPr>
              <a:t>últimos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cuatros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asientos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para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obtener</a:t>
            </a:r>
            <a:r>
              <a:rPr lang="en-US" sz="2000" dirty="0">
                <a:solidFill>
                  <a:srgbClr val="FFFFFF"/>
                </a:solidFill>
              </a:rPr>
              <a:t> el </a:t>
            </a:r>
            <a:r>
              <a:rPr lang="en-US" sz="2000" dirty="0" err="1">
                <a:solidFill>
                  <a:srgbClr val="FFFFFF"/>
                </a:solidFill>
              </a:rPr>
              <a:t>espacio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necesario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para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colocar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tu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equipaje</a:t>
            </a:r>
            <a:r>
              <a:rPr lang="en-US" sz="2000" dirty="0">
                <a:solidFill>
                  <a:srgbClr val="FFFFFF"/>
                </a:solidFill>
              </a:rPr>
              <a:t> extra.</a:t>
            </a:r>
            <a:endParaRPr lang="es-ES_tradnl" sz="2000" dirty="0">
              <a:solidFill>
                <a:srgbClr val="FFFFFF"/>
              </a:solidFill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6354" y="1421243"/>
            <a:ext cx="6701580" cy="8677979"/>
          </a:xfrm>
          <a:prstGeom prst="rect">
            <a:avLst/>
          </a:prstGeom>
        </p:spPr>
      </p:pic>
      <p:sp>
        <p:nvSpPr>
          <p:cNvPr id="22" name="Rectángulo 21"/>
          <p:cNvSpPr/>
          <p:nvPr/>
        </p:nvSpPr>
        <p:spPr>
          <a:xfrm>
            <a:off x="2634025" y="91601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latin typeface="Arial"/>
                <a:cs typeface="Arial"/>
              </a:rPr>
              <a:t>TOYOTA HIACE / NISSAN URVAN</a:t>
            </a:r>
            <a:endParaRPr lang="es-ES_tradnl" dirty="0">
              <a:solidFill>
                <a:schemeClr val="accent6"/>
              </a:solidFill>
              <a:latin typeface="Arial"/>
              <a:cs typeface="Arial"/>
            </a:endParaRPr>
          </a:p>
          <a:p>
            <a:r>
              <a:rPr lang="en-US" dirty="0"/>
              <a:t> </a:t>
            </a:r>
            <a:endParaRPr lang="es-ES_tradnl" dirty="0"/>
          </a:p>
          <a:p>
            <a:r>
              <a:rPr lang="en-US" dirty="0"/>
              <a:t> </a:t>
            </a:r>
            <a:endParaRPr lang="es-ES_tradnl" dirty="0"/>
          </a:p>
        </p:txBody>
      </p:sp>
      <p:sp>
        <p:nvSpPr>
          <p:cNvPr id="23" name="Rectángulo 22"/>
          <p:cNvSpPr/>
          <p:nvPr/>
        </p:nvSpPr>
        <p:spPr>
          <a:xfrm>
            <a:off x="247237" y="4759984"/>
            <a:ext cx="3895891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/>
              <a:buChar char="•"/>
            </a:pPr>
            <a:r>
              <a:rPr lang="en-US" dirty="0" smtClean="0">
                <a:solidFill>
                  <a:srgbClr val="FFFFFF"/>
                </a:solidFill>
              </a:rPr>
              <a:t>14   </a:t>
            </a:r>
            <a:r>
              <a:rPr lang="en-US" dirty="0" err="1" smtClean="0">
                <a:solidFill>
                  <a:srgbClr val="FFFFFF"/>
                </a:solidFill>
              </a:rPr>
              <a:t>Asientos</a:t>
            </a:r>
            <a:endParaRPr lang="es-ES_tradnl" dirty="0" smtClean="0">
              <a:solidFill>
                <a:srgbClr val="FFFFFF"/>
              </a:solidFill>
            </a:endParaRPr>
          </a:p>
          <a:p>
            <a:pPr marL="285750" lvl="0" indent="-285750">
              <a:buFont typeface="Arial"/>
              <a:buChar char="•"/>
            </a:pPr>
            <a:r>
              <a:rPr lang="en-US" dirty="0" err="1" smtClean="0">
                <a:solidFill>
                  <a:srgbClr val="FFFFFF"/>
                </a:solidFill>
              </a:rPr>
              <a:t>Cinturones</a:t>
            </a:r>
            <a:r>
              <a:rPr lang="en-US" dirty="0" smtClean="0">
                <a:solidFill>
                  <a:srgbClr val="FFFFFF"/>
                </a:solidFill>
              </a:rPr>
              <a:t> de </a:t>
            </a:r>
            <a:r>
              <a:rPr lang="en-US" dirty="0" err="1" smtClean="0">
                <a:solidFill>
                  <a:srgbClr val="FFFFFF"/>
                </a:solidFill>
              </a:rPr>
              <a:t>seguridad</a:t>
            </a:r>
            <a:endParaRPr lang="es-ES_tradnl" dirty="0" smtClean="0">
              <a:solidFill>
                <a:srgbClr val="FFFFFF"/>
              </a:solidFill>
            </a:endParaRPr>
          </a:p>
          <a:p>
            <a:pPr marL="285750" lvl="0" indent="-285750">
              <a:buFont typeface="Arial"/>
              <a:buChar char="•"/>
            </a:pPr>
            <a:r>
              <a:rPr lang="en-US" dirty="0" err="1" smtClean="0">
                <a:solidFill>
                  <a:srgbClr val="FFFFFF"/>
                </a:solidFill>
              </a:rPr>
              <a:t>Porta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refrescos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individuales</a:t>
            </a:r>
            <a:endParaRPr lang="es-ES_tradnl" dirty="0" smtClean="0">
              <a:solidFill>
                <a:srgbClr val="FFFFFF"/>
              </a:solidFill>
            </a:endParaRPr>
          </a:p>
          <a:p>
            <a:pPr marL="285750" lvl="0" indent="-285750">
              <a:buFont typeface="Arial"/>
              <a:buChar char="•"/>
            </a:pPr>
            <a:r>
              <a:rPr lang="en-US" dirty="0" err="1" smtClean="0">
                <a:solidFill>
                  <a:srgbClr val="FFFFFF"/>
                </a:solidFill>
              </a:rPr>
              <a:t>Aire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Acondicionado</a:t>
            </a:r>
            <a:endParaRPr lang="es-ES_tradnl" dirty="0" smtClean="0">
              <a:solidFill>
                <a:srgbClr val="FFFFFF"/>
              </a:solidFill>
            </a:endParaRPr>
          </a:p>
          <a:p>
            <a:pPr marL="285750" lvl="0" indent="-285750">
              <a:buFont typeface="Arial"/>
              <a:buChar char="•"/>
            </a:pPr>
            <a:r>
              <a:rPr lang="en-US" dirty="0" err="1" smtClean="0">
                <a:solidFill>
                  <a:srgbClr val="FFFFFF"/>
                </a:solidFill>
              </a:rPr>
              <a:t>Placas</a:t>
            </a:r>
            <a:r>
              <a:rPr lang="en-US" dirty="0" smtClean="0">
                <a:solidFill>
                  <a:srgbClr val="FFFFFF"/>
                </a:solidFill>
              </a:rPr>
              <a:t> de </a:t>
            </a:r>
            <a:r>
              <a:rPr lang="en-US" dirty="0" err="1" smtClean="0">
                <a:solidFill>
                  <a:srgbClr val="FFFFFF"/>
                </a:solidFill>
              </a:rPr>
              <a:t>Turismo</a:t>
            </a:r>
            <a:endParaRPr lang="es-ES_tradnl" dirty="0" smtClean="0">
              <a:solidFill>
                <a:srgbClr val="FFFFFF"/>
              </a:solidFill>
            </a:endParaRPr>
          </a:p>
          <a:p>
            <a:pPr marL="285750" lvl="0" indent="-285750">
              <a:buFont typeface="Arial"/>
              <a:buChar char="•"/>
            </a:pPr>
            <a:r>
              <a:rPr lang="en-US" dirty="0" err="1" smtClean="0">
                <a:solidFill>
                  <a:srgbClr val="FFFFFF"/>
                </a:solidFill>
              </a:rPr>
              <a:t>Seguro</a:t>
            </a:r>
            <a:r>
              <a:rPr lang="en-US" dirty="0" smtClean="0">
                <a:solidFill>
                  <a:srgbClr val="FFFFFF"/>
                </a:solidFill>
              </a:rPr>
              <a:t> de </a:t>
            </a:r>
            <a:r>
              <a:rPr lang="en-US" dirty="0" err="1" smtClean="0">
                <a:solidFill>
                  <a:srgbClr val="FFFFFF"/>
                </a:solidFill>
              </a:rPr>
              <a:t>viajero</a:t>
            </a:r>
            <a:endParaRPr lang="es-ES_tradnl" dirty="0">
              <a:solidFill>
                <a:srgbClr val="FFFFFF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4063" y="2227170"/>
            <a:ext cx="5590590" cy="7237696"/>
          </a:xfrm>
          <a:prstGeom prst="rect">
            <a:avLst/>
          </a:prstGeom>
        </p:spPr>
      </p:pic>
      <p:pic>
        <p:nvPicPr>
          <p:cNvPr id="25" name="Imagen 24" descr="LOGO BLANC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943" y="6187074"/>
            <a:ext cx="2337402" cy="65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2699231" y="42590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CRAFTER</a:t>
            </a:r>
            <a:r>
              <a:rPr lang="en-US" sz="2400" dirty="0">
                <a:solidFill>
                  <a:schemeClr val="accent6"/>
                </a:solidFill>
              </a:rPr>
              <a:t>  </a:t>
            </a:r>
            <a:r>
              <a:rPr lang="en-US" sz="2400" dirty="0">
                <a:solidFill>
                  <a:srgbClr val="FFFFFF"/>
                </a:solidFill>
              </a:rPr>
              <a:t>EJECUTIVA</a:t>
            </a:r>
            <a:endParaRPr lang="es-ES_tradnl" sz="2400" dirty="0">
              <a:solidFill>
                <a:srgbClr val="FFFFFF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 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713706" y="24133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Capacidad</a:t>
            </a:r>
            <a:r>
              <a:rPr lang="en-US" dirty="0">
                <a:solidFill>
                  <a:srgbClr val="FFFFFF"/>
                </a:solidFill>
              </a:rPr>
              <a:t> total </a:t>
            </a:r>
            <a:r>
              <a:rPr lang="en-US" dirty="0" err="1">
                <a:solidFill>
                  <a:srgbClr val="FFFFFF"/>
                </a:solidFill>
              </a:rPr>
              <a:t>para</a:t>
            </a:r>
            <a:r>
              <a:rPr lang="en-US" dirty="0">
                <a:solidFill>
                  <a:srgbClr val="FFFFFF"/>
                </a:solidFill>
              </a:rPr>
              <a:t> 20 personas, </a:t>
            </a:r>
            <a:r>
              <a:rPr lang="en-US" dirty="0" err="1">
                <a:solidFill>
                  <a:srgbClr val="FFFFFF"/>
                </a:solidFill>
              </a:rPr>
              <a:t>excelente</a:t>
            </a:r>
            <a:r>
              <a:rPr lang="en-US" dirty="0">
                <a:solidFill>
                  <a:srgbClr val="FFFFFF"/>
                </a:solidFill>
              </a:rPr>
              <a:t> e ideal </a:t>
            </a:r>
            <a:r>
              <a:rPr lang="en-US" dirty="0" err="1">
                <a:solidFill>
                  <a:srgbClr val="FFFFFF"/>
                </a:solidFill>
              </a:rPr>
              <a:t>para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viaje</a:t>
            </a:r>
            <a:r>
              <a:rPr lang="en-US" dirty="0">
                <a:solidFill>
                  <a:srgbClr val="FFFFFF"/>
                </a:solidFill>
              </a:rPr>
              <a:t> largos, el grandioso </a:t>
            </a:r>
            <a:r>
              <a:rPr lang="en-US" dirty="0" err="1">
                <a:solidFill>
                  <a:srgbClr val="FFFFFF"/>
                </a:solidFill>
              </a:rPr>
              <a:t>espacio</a:t>
            </a:r>
            <a:r>
              <a:rPr lang="en-US" dirty="0">
                <a:solidFill>
                  <a:srgbClr val="FFFFFF"/>
                </a:solidFill>
              </a:rPr>
              <a:t> entre </a:t>
            </a:r>
            <a:r>
              <a:rPr lang="en-US" dirty="0" err="1">
                <a:solidFill>
                  <a:srgbClr val="FFFFFF"/>
                </a:solidFill>
              </a:rPr>
              <a:t>asientos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hacen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que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todos</a:t>
            </a:r>
            <a:r>
              <a:rPr lang="en-US" dirty="0">
                <a:solidFill>
                  <a:srgbClr val="FFFFFF"/>
                </a:solidFill>
              </a:rPr>
              <a:t> los </a:t>
            </a:r>
            <a:r>
              <a:rPr lang="en-US" dirty="0" err="1">
                <a:solidFill>
                  <a:srgbClr val="FFFFFF"/>
                </a:solidFill>
              </a:rPr>
              <a:t>pasajeros</a:t>
            </a:r>
            <a:r>
              <a:rPr lang="en-US" dirty="0">
                <a:solidFill>
                  <a:srgbClr val="FFFFFF"/>
                </a:solidFill>
              </a:rPr>
              <a:t> se </a:t>
            </a:r>
            <a:r>
              <a:rPr lang="en-US" dirty="0" err="1">
                <a:solidFill>
                  <a:srgbClr val="FFFFFF"/>
                </a:solidFill>
              </a:rPr>
              <a:t>sientan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en </a:t>
            </a:r>
            <a:r>
              <a:rPr lang="en-US" dirty="0" err="1">
                <a:solidFill>
                  <a:srgbClr val="FFFFFF"/>
                </a:solidFill>
              </a:rPr>
              <a:t>las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nubes</a:t>
            </a:r>
            <a:r>
              <a:rPr lang="en-US" dirty="0">
                <a:solidFill>
                  <a:srgbClr val="FFFFFF"/>
                </a:solidFill>
              </a:rPr>
              <a:t>, </a:t>
            </a:r>
            <a:r>
              <a:rPr lang="en-US" dirty="0" err="1">
                <a:solidFill>
                  <a:srgbClr val="FFFFFF"/>
                </a:solidFill>
              </a:rPr>
              <a:t>otra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maravilla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esta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unidad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porta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bultos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bolsas</a:t>
            </a:r>
            <a:r>
              <a:rPr lang="en-US" dirty="0">
                <a:solidFill>
                  <a:srgbClr val="FFFFFF"/>
                </a:solidFill>
              </a:rPr>
              <a:t> y </a:t>
            </a:r>
            <a:r>
              <a:rPr lang="en-US" dirty="0" err="1">
                <a:solidFill>
                  <a:srgbClr val="FFFFFF"/>
                </a:solidFill>
              </a:rPr>
              <a:t>mochilas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ligeras</a:t>
            </a:r>
            <a:r>
              <a:rPr lang="en-US" dirty="0">
                <a:solidFill>
                  <a:srgbClr val="FFFFFF"/>
                </a:solidFill>
              </a:rPr>
              <a:t>, el </a:t>
            </a:r>
            <a:r>
              <a:rPr lang="en-US" dirty="0" err="1">
                <a:solidFill>
                  <a:srgbClr val="FFFFFF"/>
                </a:solidFill>
              </a:rPr>
              <a:t>pasajero</a:t>
            </a:r>
            <a:r>
              <a:rPr lang="en-US" dirty="0">
                <a:solidFill>
                  <a:srgbClr val="FFFFFF"/>
                </a:solidFill>
              </a:rPr>
              <a:t> no </a:t>
            </a:r>
            <a:r>
              <a:rPr lang="en-US" dirty="0" err="1">
                <a:solidFill>
                  <a:srgbClr val="FFFFFF"/>
                </a:solidFill>
              </a:rPr>
              <a:t>tendrá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que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cargar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absolutamente</a:t>
            </a:r>
            <a:r>
              <a:rPr lang="en-US" dirty="0">
                <a:solidFill>
                  <a:srgbClr val="FFFFFF"/>
                </a:solidFill>
              </a:rPr>
              <a:t> nada </a:t>
            </a:r>
            <a:r>
              <a:rPr lang="en-US" dirty="0" err="1">
                <a:solidFill>
                  <a:srgbClr val="FFFFFF"/>
                </a:solidFill>
              </a:rPr>
              <a:t>durante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viaje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lang="es-ES_tradnl" dirty="0">
              <a:solidFill>
                <a:srgbClr val="FFFFFF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979" y="1739328"/>
            <a:ext cx="7000793" cy="9059849"/>
          </a:xfrm>
          <a:prstGeom prst="rect">
            <a:avLst/>
          </a:prstGeom>
        </p:spPr>
      </p:pic>
      <p:pic>
        <p:nvPicPr>
          <p:cNvPr id="10" name="Imagen 9" descr="LOGO BLANC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255" y="5634763"/>
            <a:ext cx="3720719" cy="104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80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607" y="1780118"/>
            <a:ext cx="3985402" cy="249268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16956" y="113763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 smtClean="0">
                <a:solidFill>
                  <a:schemeClr val="accent6"/>
                </a:solidFill>
              </a:rPr>
              <a:t>COCHES PARTICULARES</a:t>
            </a:r>
            <a:endParaRPr lang="es-ES" sz="2400" dirty="0">
              <a:solidFill>
                <a:schemeClr val="accent6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543048" y="239082"/>
            <a:ext cx="6029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FF"/>
                </a:solidFill>
              </a:rPr>
              <a:t>TAMBIEN CONTAMOS CON CON</a:t>
            </a:r>
            <a:endParaRPr lang="es-ES" sz="2800" dirty="0">
              <a:solidFill>
                <a:srgbClr val="FFFFFF"/>
              </a:solidFill>
            </a:endParaRPr>
          </a:p>
        </p:txBody>
      </p:sp>
      <p:pic>
        <p:nvPicPr>
          <p:cNvPr id="9" name="Imagen 8" descr="WhatsApp Image 2021-09-17 at 11.58.21 AM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506" y="1780118"/>
            <a:ext cx="3323583" cy="249268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6206587" y="1137631"/>
            <a:ext cx="1495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6"/>
                </a:solidFill>
              </a:rPr>
              <a:t>AVIONETA</a:t>
            </a:r>
            <a:endParaRPr lang="es-ES" sz="2400" dirty="0">
              <a:solidFill>
                <a:schemeClr val="accent6"/>
              </a:solidFill>
            </a:endParaRPr>
          </a:p>
        </p:txBody>
      </p:sp>
      <p:pic>
        <p:nvPicPr>
          <p:cNvPr id="13" name="Imagen 12" descr="LOGO BLANC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85" y="5645127"/>
            <a:ext cx="3577977" cy="1001834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345607" y="4724552"/>
            <a:ext cx="6731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FF"/>
                </a:solidFill>
              </a:rPr>
              <a:t>UNIDADES LIMPIAS Y COMODAS– CHOFERES CON GRAN EXPERIENCIA  </a:t>
            </a:r>
            <a:endParaRPr lang="es-ES" dirty="0">
              <a:solidFill>
                <a:srgbClr val="FFFFFF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260841" y="5197913"/>
            <a:ext cx="6699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4"/>
                </a:solidFill>
              </a:rPr>
              <a:t>LISTOS PARA VIVIR UNA AVENTURA EXTRAORDINARIA</a:t>
            </a:r>
            <a:endParaRPr lang="es-E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76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92" y="1465536"/>
            <a:ext cx="9239948" cy="11731110"/>
          </a:xfrm>
          <a:prstGeom prst="rect">
            <a:avLst/>
          </a:prstGeom>
        </p:spPr>
      </p:pic>
      <p:pic>
        <p:nvPicPr>
          <p:cNvPr id="6" name="Imagen 5" descr="LOGO BLANC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860" y="231834"/>
            <a:ext cx="4406078" cy="1233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89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rtículo">
  <a:themeElements>
    <a:clrScheme name="Artículo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Artículo">
      <a:maj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Artículo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Artículo.thmx</Template>
  <TotalTime>272</TotalTime>
  <Words>186</Words>
  <Application>Microsoft Macintosh PowerPoint</Application>
  <PresentationFormat>Presentación en pantalla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Artículo</vt:lpstr>
      <vt:lpstr>Presentación de PowerPoint</vt:lpstr>
      <vt:lpstr>¿Quiénes somos?</vt:lpstr>
      <vt:lpstr>Nuestros servicios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Imac</dc:creator>
  <cp:lastModifiedBy>Imac</cp:lastModifiedBy>
  <cp:revision>11</cp:revision>
  <dcterms:created xsi:type="dcterms:W3CDTF">2021-09-18T14:57:57Z</dcterms:created>
  <dcterms:modified xsi:type="dcterms:W3CDTF">2023-03-30T21:02:05Z</dcterms:modified>
</cp:coreProperties>
</file>