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5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7F00"/>
    <a:srgbClr val="F2B800"/>
    <a:srgbClr val="F6F6F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8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DCA96-677A-477A-93DE-373003D64201}" type="datetimeFigureOut">
              <a:rPr lang="en-US" smtClean="0"/>
              <a:pPr/>
              <a:t>2024-10-11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727AB-C20B-44C7-A4A3-F5D319033A5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hefscripts.in/corporate-catering-in-gurgaon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hefscripts.in/birthday-party-catering.php" TargetMode="External"/><Relationship Id="rId3" Type="http://schemas.openxmlformats.org/officeDocument/2006/relationships/hyperlink" Target="https://chefscripts.in/private-catering.php" TargetMode="External"/><Relationship Id="rId7" Type="http://schemas.openxmlformats.org/officeDocument/2006/relationships/hyperlink" Target="https://chefscripts.in/live-station-catering.php" TargetMode="External"/><Relationship Id="rId12" Type="http://schemas.openxmlformats.org/officeDocument/2006/relationships/image" Target="../media/image5.png"/><Relationship Id="rId2" Type="http://schemas.openxmlformats.org/officeDocument/2006/relationships/hyperlink" Target="https://www.vardhman93.com/blog/cut-out-display-stand-manufacturer-from-delhi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chefscripts.in/" TargetMode="External"/><Relationship Id="rId11" Type="http://schemas.openxmlformats.org/officeDocument/2006/relationships/image" Target="../media/image4.png"/><Relationship Id="rId5" Type="http://schemas.openxmlformats.org/officeDocument/2006/relationships/hyperlink" Target="https://chefscripts.in/outdoor-catering.php" TargetMode="External"/><Relationship Id="rId10" Type="http://schemas.openxmlformats.org/officeDocument/2006/relationships/image" Target="../media/image3.png"/><Relationship Id="rId4" Type="http://schemas.openxmlformats.org/officeDocument/2006/relationships/hyperlink" Target="https://chefscripts.in/corporate-catering.php" TargetMode="External"/><Relationship Id="rId9" Type="http://schemas.openxmlformats.org/officeDocument/2006/relationships/hyperlink" Target="https://chefscripts.in/corporate-catering-in-gurgaon.php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chefscripts.in/corporate-catering-in-gurgaon.php" TargetMode="Externa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chefscripts.in/corporate-catering-in-gurgaon.php" TargetMode="External"/><Relationship Id="rId3" Type="http://schemas.openxmlformats.org/officeDocument/2006/relationships/hyperlink" Target="https://chefscripts.in/corporate-catering.php" TargetMode="External"/><Relationship Id="rId7" Type="http://schemas.openxmlformats.org/officeDocument/2006/relationships/hyperlink" Target="https://chefscripts.in/birthday-party-catering.php" TargetMode="External"/><Relationship Id="rId2" Type="http://schemas.openxmlformats.org/officeDocument/2006/relationships/hyperlink" Target="https://chefscripts.in/private-catering.php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chefscripts.in/live-station-catering.php" TargetMode="External"/><Relationship Id="rId5" Type="http://schemas.openxmlformats.org/officeDocument/2006/relationships/hyperlink" Target="https://chefscripts.in/wedding-catering.php" TargetMode="External"/><Relationship Id="rId4" Type="http://schemas.openxmlformats.org/officeDocument/2006/relationships/hyperlink" Target="https://chefscripts.in/outdoor-catering.php" TargetMode="External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6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130425"/>
            <a:ext cx="8229600" cy="1470025"/>
          </a:xfrm>
        </p:spPr>
        <p:txBody>
          <a:bodyPr>
            <a:noAutofit/>
          </a:bodyPr>
          <a:lstStyle/>
          <a:p>
            <a:r>
              <a:rPr lang="en-US" sz="4800" dirty="0" err="1" smtClean="0"/>
              <a:t>Welcom</a:t>
            </a:r>
            <a:r>
              <a:rPr lang="en-US" sz="4800" dirty="0" smtClean="0"/>
              <a:t> To </a:t>
            </a: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  <a:t>Chef Scripts</a:t>
            </a:r>
            <a:endParaRPr lang="en-US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3886200"/>
            <a:ext cx="6934200" cy="1752600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Chef Scripts </a:t>
            </a:r>
            <a:r>
              <a:rPr lang="en-US" dirty="0" smtClean="0">
                <a:solidFill>
                  <a:schemeClr val="tx1"/>
                </a:solidFill>
              </a:rPr>
              <a:t>is a luxury catering company bringing exceptional service and modern approach that has set a new standard in Bespoke Catering. We proudly hold an ISO 22000 Certification along with a strict HACCP Certificate of Compliance and a mandatory FSSAI License</a:t>
            </a:r>
            <a:r>
              <a:rPr lang="en-US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No.1 Corporate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Catering Company in Delhi NCR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0418" name="AutoShape 2" descr="Sonacraf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6" name="Picture 2" descr="D:\CHEF SCRIPTS-\Chefscript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381000"/>
            <a:ext cx="2133601" cy="213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</a:t>
            </a:r>
            <a:r>
              <a:rPr lang="en-US" b="1" dirty="0" smtClean="0">
                <a:solidFill>
                  <a:srgbClr val="D67F00"/>
                </a:solidFill>
              </a:rPr>
              <a:t>Chef Scripts</a:t>
            </a:r>
            <a:endParaRPr lang="en-US" dirty="0">
              <a:solidFill>
                <a:srgbClr val="D67F00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81000" y="1447800"/>
            <a:ext cx="8382000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dirty="0" smtClean="0"/>
              <a:t>CHEF SCRIPTS is a luxury catering company bringing exceptional service and modern approach that has set a new standard in Bespoke Catering. We proudly hold an ISO 22000 Certification along with a strict HACCP Certificate of Compliance and a mandatory FSSAI License.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Under the leadership of Chef </a:t>
            </a:r>
            <a:r>
              <a:rPr lang="en-US" dirty="0" err="1" smtClean="0"/>
              <a:t>Sarneet</a:t>
            </a:r>
            <a:r>
              <a:rPr lang="en-US" dirty="0" smtClean="0"/>
              <a:t> Singh, Co-founder and CEO of Chef Scripts, our team works round-the-clock, ensure your event stands-out par excellence.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Chef </a:t>
            </a:r>
            <a:r>
              <a:rPr lang="en-US" dirty="0" err="1" smtClean="0"/>
              <a:t>Sarneet</a:t>
            </a:r>
            <a:r>
              <a:rPr lang="en-US" dirty="0" smtClean="0"/>
              <a:t> Singh completed his Culinary Arts from IHM Aurangabad and Certificate III, IV and Advance Diploma from Meridian International Hotel School, Melbourne, Australia. Chef </a:t>
            </a:r>
            <a:r>
              <a:rPr lang="en-US" dirty="0" err="1" smtClean="0"/>
              <a:t>Sarneet</a:t>
            </a:r>
            <a:r>
              <a:rPr lang="en-US" dirty="0" smtClean="0"/>
              <a:t> Singh has been very successfully handling the under mentioned clients till now which will be a part of CHEFSCRIPTS:</a:t>
            </a:r>
            <a:endParaRPr lang="en-US" dirty="0" smtClean="0"/>
          </a:p>
          <a:p>
            <a:pPr lvl="0" algn="ctr">
              <a:spcBef>
                <a:spcPct val="0"/>
              </a:spcBef>
            </a:pPr>
            <a:endParaRPr lang="en-US" dirty="0" smtClean="0"/>
          </a:p>
          <a:p>
            <a:pPr lvl="0" algn="ctr">
              <a:spcBef>
                <a:spcPct val="0"/>
              </a:spcBef>
            </a:pPr>
            <a:r>
              <a:rPr lang="en-US" b="1" dirty="0" smtClean="0"/>
              <a:t>GMR (New </a:t>
            </a:r>
            <a:r>
              <a:rPr lang="en-US" b="1" dirty="0" err="1" smtClean="0"/>
              <a:t>Udaan</a:t>
            </a:r>
            <a:r>
              <a:rPr lang="en-US" b="1" dirty="0" smtClean="0"/>
              <a:t> </a:t>
            </a:r>
            <a:r>
              <a:rPr lang="en-US" b="1" dirty="0" err="1" smtClean="0"/>
              <a:t>Bhawan</a:t>
            </a:r>
            <a:r>
              <a:rPr lang="en-US" b="1" dirty="0" smtClean="0"/>
              <a:t>), Lemon Tree Hotel (Secto-60, </a:t>
            </a:r>
            <a:r>
              <a:rPr lang="en-US" b="1" dirty="0" err="1" smtClean="0"/>
              <a:t>Udhyog</a:t>
            </a:r>
            <a:r>
              <a:rPr lang="en-US" b="1" dirty="0" smtClean="0"/>
              <a:t> </a:t>
            </a:r>
            <a:r>
              <a:rPr lang="en-US" b="1" dirty="0" err="1" smtClean="0"/>
              <a:t>Vihar</a:t>
            </a:r>
            <a:r>
              <a:rPr lang="en-US" b="1" dirty="0" smtClean="0"/>
              <a:t> &amp; Sector-68), Holiday Inn Express (Sector 50), AB </a:t>
            </a:r>
            <a:r>
              <a:rPr lang="en-US" b="1" dirty="0" err="1" smtClean="0"/>
              <a:t>Mauri</a:t>
            </a:r>
            <a:r>
              <a:rPr lang="en-US" b="1" dirty="0" smtClean="0"/>
              <a:t>, </a:t>
            </a:r>
            <a:r>
              <a:rPr lang="en-US" b="1" dirty="0" err="1" smtClean="0"/>
              <a:t>Sumitocorp</a:t>
            </a:r>
            <a:r>
              <a:rPr lang="en-US" b="1" dirty="0" smtClean="0"/>
              <a:t>, </a:t>
            </a:r>
            <a:r>
              <a:rPr lang="en-US" b="1" dirty="0" err="1" smtClean="0"/>
              <a:t>Doosan</a:t>
            </a:r>
            <a:r>
              <a:rPr lang="en-US" b="1" dirty="0" smtClean="0"/>
              <a:t>, Kia Motors, </a:t>
            </a:r>
            <a:r>
              <a:rPr lang="en-US" b="1" dirty="0" err="1" smtClean="0"/>
              <a:t>Mckinsey</a:t>
            </a:r>
            <a:r>
              <a:rPr lang="en-US" b="1" dirty="0" smtClean="0"/>
              <a:t> &amp; Company, American Express, Gartner, Philips, </a:t>
            </a:r>
            <a:r>
              <a:rPr lang="en-US" b="1" dirty="0" err="1" smtClean="0"/>
              <a:t>Luminious</a:t>
            </a:r>
            <a:r>
              <a:rPr lang="en-US" b="1" dirty="0" smtClean="0"/>
              <a:t>, </a:t>
            </a:r>
            <a:r>
              <a:rPr lang="en-US" b="1" dirty="0" err="1" smtClean="0"/>
              <a:t>UChicago</a:t>
            </a:r>
            <a:r>
              <a:rPr lang="en-US" b="1" dirty="0" smtClean="0"/>
              <a:t> University, Indigo Airlines, Software One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To be a food catering company that provides the best catering services in Delhi NCR takes a lot more than just the fundamentals. Chef Scripts has worked its way up among the leading catering companies steadily and consistently through its “Passion to </a:t>
            </a:r>
            <a:r>
              <a:rPr lang="en-US" dirty="0" smtClean="0"/>
              <a:t>Serve”.</a:t>
            </a:r>
            <a:endParaRPr kumimoji="0" lang="en-US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886200"/>
            <a:ext cx="8305800" cy="2590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hlinkClick r:id="rId2"/>
              </a:rPr>
              <a:t> </a:t>
            </a:r>
            <a:r>
              <a:rPr lang="en-US" sz="2000" b="1" dirty="0" smtClean="0">
                <a:hlinkClick r:id="rId3"/>
              </a:rPr>
              <a:t>Private Catering</a:t>
            </a:r>
            <a:endParaRPr lang="en-US" sz="2000" b="1" dirty="0" smtClean="0"/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hlinkClick r:id="rId4"/>
              </a:rPr>
              <a:t>Corporate Catering</a:t>
            </a:r>
            <a:endParaRPr lang="en-US" sz="2000" b="1" dirty="0" smtClean="0"/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hlinkClick r:id="rId5"/>
              </a:rPr>
              <a:t>Outdoor Catering</a:t>
            </a:r>
            <a:endParaRPr lang="en-US" sz="2000" b="1" dirty="0" smtClean="0"/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hlinkClick r:id="rId6"/>
              </a:rPr>
              <a:t>Event Catering &amp; Office Party</a:t>
            </a:r>
            <a:r>
              <a:rPr lang="en-US" sz="2000" b="1" dirty="0" smtClean="0"/>
              <a:t> </a:t>
            </a:r>
            <a:endParaRPr lang="en-US" sz="2000" b="1" dirty="0" smtClean="0"/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hlinkClick r:id="rId7"/>
              </a:rPr>
              <a:t>Live Station Catering</a:t>
            </a:r>
            <a:endParaRPr lang="en-US" sz="2000" b="1" dirty="0" smtClean="0"/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hlinkClick r:id="rId8"/>
              </a:rPr>
              <a:t>Birthday Party </a:t>
            </a:r>
            <a:r>
              <a:rPr lang="en-US" sz="2000" b="1" dirty="0" smtClean="0">
                <a:hlinkClick r:id="rId8"/>
              </a:rPr>
              <a:t>Catering</a:t>
            </a:r>
            <a:endParaRPr lang="en-US" sz="2000" b="1" dirty="0" smtClean="0"/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hlinkClick r:id="rId9"/>
              </a:rPr>
              <a:t>Corporate Catering in </a:t>
            </a:r>
            <a:r>
              <a:rPr lang="en-US" sz="2000" b="1" dirty="0" err="1" smtClean="0">
                <a:hlinkClick r:id="rId9"/>
              </a:rPr>
              <a:t>Gurgaon</a:t>
            </a:r>
            <a:endParaRPr lang="en-US" sz="2000" b="1" dirty="0" smtClean="0"/>
          </a:p>
          <a:p>
            <a:pPr>
              <a:buFont typeface="Wingdings" pitchFamily="2" charset="2"/>
              <a:buChar char="Ø"/>
            </a:pPr>
            <a:endParaRPr lang="en-US" sz="2000" dirty="0" smtClean="0"/>
          </a:p>
          <a:p>
            <a:pPr>
              <a:buFont typeface="Wingdings" pitchFamily="2" charset="2"/>
              <a:buChar char="Ø"/>
            </a:pPr>
            <a:endParaRPr lang="en-US" sz="2000" dirty="0" smtClean="0"/>
          </a:p>
          <a:p>
            <a:pPr>
              <a:buFont typeface="Wingdings" pitchFamily="2" charset="2"/>
              <a:buChar char="Ø"/>
            </a:pPr>
            <a:endParaRPr lang="en-US" sz="2000" dirty="0"/>
          </a:p>
        </p:txBody>
      </p:sp>
      <p:pic>
        <p:nvPicPr>
          <p:cNvPr id="2050" name="Picture 2" descr="D:\CHEF SCRIPTS-\PPT\service1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49022" y="1134542"/>
            <a:ext cx="4038600" cy="23706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1" name="Picture 3" descr="D:\CHEF SCRIPTS-\PPT\service2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876800" y="4038600"/>
            <a:ext cx="3894378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2" name="Picture 4" descr="D:\CHEF SCRIPTS-\PPT\service3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724400" y="1134542"/>
            <a:ext cx="4038600" cy="23706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487362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/>
              <a:t>Best </a:t>
            </a:r>
            <a:r>
              <a:rPr lang="en-US" sz="3200" b="1" dirty="0" smtClean="0">
                <a:solidFill>
                  <a:srgbClr val="D67F00"/>
                </a:solidFill>
              </a:rPr>
              <a:t>Services - Party</a:t>
            </a:r>
            <a:endParaRPr lang="en-US" sz="3200" dirty="0">
              <a:solidFill>
                <a:srgbClr val="D67F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CHEF SCRIPTS-\PPT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"/>
            <a:ext cx="8049047" cy="6183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743200" y="76200"/>
            <a:ext cx="3505200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00" b="1" dirty="0" smtClean="0"/>
              <a:t>Our Services</a:t>
            </a:r>
            <a:endParaRPr lang="en-US" sz="3500" b="1" dirty="0"/>
          </a:p>
        </p:txBody>
      </p:sp>
      <p:pic>
        <p:nvPicPr>
          <p:cNvPr id="4098" name="Picture 2" descr="D:\CHEF SCRIPTS-\PPT\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762000"/>
            <a:ext cx="7543800" cy="5895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1676400"/>
            <a:ext cx="4350610" cy="36576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hlinkClick r:id="rId2"/>
              </a:rPr>
              <a:t>Private Catering</a:t>
            </a:r>
            <a:endParaRPr lang="en-US" sz="2400" b="1" dirty="0" smtClean="0"/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hlinkClick r:id="rId3"/>
              </a:rPr>
              <a:t>Corporate Catering</a:t>
            </a:r>
            <a:endParaRPr lang="en-US" sz="2400" b="1" dirty="0" smtClean="0"/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hlinkClick r:id="rId4"/>
              </a:rPr>
              <a:t>Outdoor Catering</a:t>
            </a:r>
            <a:endParaRPr lang="en-US" sz="2400" b="1" dirty="0" smtClean="0"/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hlinkClick r:id="rId5"/>
              </a:rPr>
              <a:t>Wedding </a:t>
            </a:r>
            <a:r>
              <a:rPr lang="en-US" sz="2400" b="1" dirty="0" smtClean="0">
                <a:hlinkClick r:id="rId5"/>
              </a:rPr>
              <a:t>Catering</a:t>
            </a:r>
            <a:endParaRPr lang="en-US" sz="2400" b="1" dirty="0" smtClean="0"/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hlinkClick r:id="rId6"/>
              </a:rPr>
              <a:t>Live Station Catering</a:t>
            </a:r>
            <a:endParaRPr lang="en-US" sz="2400" b="1" dirty="0" smtClean="0"/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hlinkClick r:id="rId7"/>
              </a:rPr>
              <a:t>Birthday Party Catering</a:t>
            </a:r>
            <a:endParaRPr lang="en-US" sz="2400" b="1" dirty="0" smtClean="0"/>
          </a:p>
          <a:p>
            <a:pPr>
              <a:buFont typeface="Wingdings" pitchFamily="2" charset="2"/>
              <a:buChar char="ü"/>
            </a:pPr>
            <a:r>
              <a:rPr lang="en-US" sz="2400" b="1" dirty="0" smtClean="0">
                <a:hlinkClick r:id="rId8"/>
              </a:rPr>
              <a:t>Corporate Catering in </a:t>
            </a:r>
            <a:r>
              <a:rPr lang="en-US" sz="2400" b="1" dirty="0" err="1" smtClean="0">
                <a:hlinkClick r:id="rId8"/>
              </a:rPr>
              <a:t>Gurgaon</a:t>
            </a:r>
            <a:endParaRPr lang="en-US" sz="2400" b="1" dirty="0" smtClean="0"/>
          </a:p>
          <a:p>
            <a:pPr lvl="0">
              <a:buFont typeface="Wingdings" pitchFamily="2" charset="2"/>
              <a:buChar char="ü"/>
            </a:pPr>
            <a:endParaRPr lang="en-US" sz="2400" b="1" dirty="0" smtClean="0"/>
          </a:p>
          <a:p>
            <a:pPr>
              <a:buFont typeface="Wingdings" pitchFamily="2" charset="2"/>
              <a:buChar char="ü"/>
            </a:pPr>
            <a:endParaRPr lang="en-US" sz="2400" b="1" dirty="0" smtClean="0"/>
          </a:p>
        </p:txBody>
      </p:sp>
      <p:sp>
        <p:nvSpPr>
          <p:cNvPr id="7" name="Rectangle 6"/>
          <p:cNvSpPr/>
          <p:nvPr/>
        </p:nvSpPr>
        <p:spPr>
          <a:xfrm>
            <a:off x="1676400" y="381000"/>
            <a:ext cx="5334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/>
              <a:t>Click Links See All Services</a:t>
            </a:r>
            <a:endParaRPr lang="en-US" sz="3000" b="1" dirty="0"/>
          </a:p>
        </p:txBody>
      </p:sp>
      <p:sp>
        <p:nvSpPr>
          <p:cNvPr id="9" name="Rectangle 8"/>
          <p:cNvSpPr/>
          <p:nvPr/>
        </p:nvSpPr>
        <p:spPr>
          <a:xfrm>
            <a:off x="609600" y="5867400"/>
            <a:ext cx="8077200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Connect with our Expert Team for Assistance</a:t>
            </a:r>
            <a:endParaRPr 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2" name="Picture 2" descr="D:\CHEF SCRIPTS-\about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83912" y="1371600"/>
            <a:ext cx="4107815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CHEF SCRIPTS-\PPT\client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371600"/>
            <a:ext cx="8460471" cy="502920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1676400" y="381000"/>
            <a:ext cx="5334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/>
              <a:t>Our Valuable </a:t>
            </a:r>
            <a:r>
              <a:rPr lang="en-US" sz="3000" b="1" dirty="0" smtClean="0">
                <a:solidFill>
                  <a:srgbClr val="D67F00"/>
                </a:solidFill>
              </a:rPr>
              <a:t>Clients</a:t>
            </a:r>
            <a:endParaRPr lang="en-US" sz="3000" b="1" dirty="0">
              <a:solidFill>
                <a:srgbClr val="D67F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CHEF SCRIPTS-\PPT\client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914400"/>
            <a:ext cx="8380352" cy="5257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2" name="Text Placeholder 3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3" name="Text Placeholder 3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" name="Text Placeholder 3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5" name="Text Placeholder 3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6" name="Text Placeholder 3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7" name="Text Placeholder 3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8" name="Text Placeholder 3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9" name="Text Placeholder 3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" name="Text Placeholder 3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1" name="Text Placeholder 4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2" name="Text Placeholder 4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4" name="Text Placeholder 4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5" name="Text Placeholder 4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6" name="Text Placeholder 4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7" name="Text Placeholder 4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8" name="Text Placeholder 4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194" name="Picture 2" descr="D:\CHEF SCRIPTS-\PPT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052906" cy="3800475"/>
          </a:xfrm>
          <a:prstGeom prst="rect">
            <a:avLst/>
          </a:prstGeom>
          <a:noFill/>
        </p:spPr>
      </p:pic>
      <p:pic>
        <p:nvPicPr>
          <p:cNvPr id="8195" name="Picture 3" descr="D:\CHEF SCRIPTS-\1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886200"/>
            <a:ext cx="4114801" cy="2742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7" name="Picture 5" descr="D:\CHEF SCRIPTS-\1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3886200"/>
            <a:ext cx="4114800" cy="2742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304800" y="609600"/>
            <a:ext cx="8500474" cy="5768976"/>
            <a:chOff x="304800" y="354012"/>
            <a:chExt cx="8500474" cy="5768976"/>
          </a:xfrm>
        </p:grpSpPr>
        <p:pic>
          <p:nvPicPr>
            <p:cNvPr id="9218" name="Picture 2" descr="D:\CHEF SCRIPTS-\145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4800" y="3352800"/>
              <a:ext cx="4157074" cy="2770188"/>
            </a:xfrm>
            <a:prstGeom prst="rect">
              <a:avLst/>
            </a:prstGeom>
            <a:noFill/>
          </p:spPr>
        </p:pic>
        <p:pic>
          <p:nvPicPr>
            <p:cNvPr id="9219" name="Picture 3" descr="D:\CHEF SCRIPTS-\6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8200" y="354012"/>
              <a:ext cx="4157074" cy="2770188"/>
            </a:xfrm>
            <a:prstGeom prst="rect">
              <a:avLst/>
            </a:prstGeom>
            <a:noFill/>
          </p:spPr>
        </p:pic>
        <p:pic>
          <p:nvPicPr>
            <p:cNvPr id="9221" name="Picture 5" descr="D:\CHEF SCRIPTS-\14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4800" y="354012"/>
              <a:ext cx="4157074" cy="2770188"/>
            </a:xfrm>
            <a:prstGeom prst="rect">
              <a:avLst/>
            </a:prstGeom>
            <a:noFill/>
          </p:spPr>
        </p:pic>
        <p:pic>
          <p:nvPicPr>
            <p:cNvPr id="12" name="Picture 2" descr="D:\CHEF SCRIPTS-\145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8200" y="3325812"/>
              <a:ext cx="4157074" cy="277018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609600"/>
            <a:ext cx="762554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 smtClean="0"/>
              <a:t>Contact Us</a:t>
            </a:r>
            <a:endParaRPr lang="en-US" sz="5400" b="1" cap="all" dirty="0" smtClean="0"/>
          </a:p>
          <a:p>
            <a:pPr algn="ctr"/>
            <a:endParaRPr lang="en-US" sz="2800" b="1" dirty="0" smtClean="0"/>
          </a:p>
          <a:p>
            <a:pPr algn="ctr"/>
            <a:r>
              <a:rPr lang="en-US" sz="2800" b="1" dirty="0" smtClean="0"/>
              <a:t>Address </a:t>
            </a:r>
            <a:r>
              <a:rPr lang="en-US" sz="2800" b="1" dirty="0" smtClean="0"/>
              <a:t>:</a:t>
            </a:r>
            <a:r>
              <a:rPr lang="en-US" sz="2800" b="1" dirty="0"/>
              <a:t> </a:t>
            </a:r>
            <a:r>
              <a:rPr lang="en-US" sz="2800" dirty="0" smtClean="0">
                <a:solidFill>
                  <a:srgbClr val="0070C0"/>
                </a:solidFill>
              </a:rPr>
              <a:t> Plot No-21, </a:t>
            </a:r>
            <a:r>
              <a:rPr lang="en-US" sz="2800" dirty="0" err="1" smtClean="0">
                <a:solidFill>
                  <a:srgbClr val="0070C0"/>
                </a:solidFill>
              </a:rPr>
              <a:t>Killa</a:t>
            </a:r>
            <a:r>
              <a:rPr lang="en-US" sz="2800" dirty="0" smtClean="0">
                <a:solidFill>
                  <a:srgbClr val="0070C0"/>
                </a:solidFill>
              </a:rPr>
              <a:t> No-3, CRPF Road Sector 62, Village </a:t>
            </a:r>
            <a:r>
              <a:rPr lang="en-US" sz="2800" dirty="0" err="1" smtClean="0">
                <a:solidFill>
                  <a:srgbClr val="0070C0"/>
                </a:solidFill>
              </a:rPr>
              <a:t>Ullawas</a:t>
            </a:r>
            <a:r>
              <a:rPr lang="en-US" sz="2800" dirty="0" smtClean="0">
                <a:solidFill>
                  <a:srgbClr val="0070C0"/>
                </a:solidFill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</a:rPr>
              <a:t>Gurgaon</a:t>
            </a:r>
            <a:r>
              <a:rPr lang="en-US" sz="2800" dirty="0" smtClean="0">
                <a:solidFill>
                  <a:srgbClr val="0070C0"/>
                </a:solidFill>
              </a:rPr>
              <a:t>, Haryana, 122001</a:t>
            </a:r>
            <a:endParaRPr lang="en-US" sz="2800" dirty="0" smtClean="0">
              <a:solidFill>
                <a:srgbClr val="0070C0"/>
              </a:solidFill>
            </a:endParaRPr>
          </a:p>
          <a:p>
            <a:pPr algn="ctr"/>
            <a:r>
              <a:rPr lang="en-US" sz="2800" b="1" dirty="0" smtClean="0">
                <a:solidFill>
                  <a:srgbClr val="0070C0"/>
                </a:solidFill>
              </a:rPr>
              <a:t/>
            </a:r>
            <a:br>
              <a:rPr lang="en-US" sz="2800" b="1" dirty="0" smtClean="0">
                <a:solidFill>
                  <a:srgbClr val="0070C0"/>
                </a:solidFill>
              </a:rPr>
            </a:br>
            <a:r>
              <a:rPr lang="en-US" sz="4000" b="1" dirty="0" smtClean="0"/>
              <a:t>Mobile No : </a:t>
            </a:r>
            <a:r>
              <a:rPr lang="en-US" sz="4000" b="1" dirty="0" smtClean="0">
                <a:solidFill>
                  <a:srgbClr val="0070C0"/>
                </a:solidFill>
              </a:rPr>
              <a:t> </a:t>
            </a:r>
            <a:r>
              <a:rPr lang="en-US" sz="4000" b="1" dirty="0" smtClean="0">
                <a:solidFill>
                  <a:srgbClr val="0070C0"/>
                </a:solidFill>
              </a:rPr>
              <a:t>+91-98919 13030</a:t>
            </a:r>
            <a:endParaRPr lang="en-US" sz="2800" b="1" dirty="0" smtClean="0">
              <a:solidFill>
                <a:srgbClr val="0070C0"/>
              </a:solidFill>
            </a:endParaRPr>
          </a:p>
          <a:p>
            <a:pPr algn="ctr"/>
            <a:endParaRPr lang="en-US" sz="2800" b="1" dirty="0" smtClean="0"/>
          </a:p>
          <a:p>
            <a:pPr algn="ctr"/>
            <a:r>
              <a:rPr lang="en-US" sz="2800" b="1" dirty="0" smtClean="0"/>
              <a:t>Email </a:t>
            </a:r>
            <a:r>
              <a:rPr lang="en-US" sz="2800" b="1" dirty="0" smtClean="0"/>
              <a:t>Id : </a:t>
            </a:r>
            <a:r>
              <a:rPr lang="en-US" sz="2800" b="1" dirty="0">
                <a:solidFill>
                  <a:srgbClr val="0070C0"/>
                </a:solidFill>
              </a:rPr>
              <a:t> </a:t>
            </a:r>
            <a:endParaRPr lang="en-US" sz="2800" b="1" dirty="0" smtClean="0">
              <a:solidFill>
                <a:srgbClr val="0070C0"/>
              </a:solidFill>
            </a:endParaRPr>
          </a:p>
          <a:p>
            <a:pPr algn="ctr"/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info@chefscripts.in </a:t>
            </a:r>
            <a:r>
              <a:rPr lang="en-US" sz="2800" dirty="0" smtClean="0">
                <a:solidFill>
                  <a:srgbClr val="0070C0"/>
                </a:solidFill>
              </a:rPr>
              <a:t> | chefscripts@gmail.com</a:t>
            </a:r>
          </a:p>
          <a:p>
            <a:pPr algn="ctr"/>
            <a:endParaRPr lang="en-US" sz="2800" dirty="0" smtClean="0">
              <a:solidFill>
                <a:srgbClr val="0070C0"/>
              </a:solidFill>
            </a:endParaRPr>
          </a:p>
          <a:p>
            <a:pPr algn="ctr"/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b="1" dirty="0" smtClean="0"/>
              <a:t>Website : </a:t>
            </a:r>
            <a:r>
              <a:rPr lang="en-US" sz="2800" dirty="0" smtClean="0">
                <a:solidFill>
                  <a:srgbClr val="0070C0"/>
                </a:solidFill>
              </a:rPr>
              <a:t>www.chefscripts.in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897</TotalTime>
  <Words>167</Words>
  <Application>Microsoft Office PowerPoint</Application>
  <PresentationFormat>On-screen Show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Welcom To Chef Scripts</vt:lpstr>
      <vt:lpstr>About Chef Scripts</vt:lpstr>
      <vt:lpstr>Best Services - Party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 To Sona Craft</dc:title>
  <dc:creator>computer</dc:creator>
  <cp:lastModifiedBy>computer</cp:lastModifiedBy>
  <cp:revision>38</cp:revision>
  <dcterms:created xsi:type="dcterms:W3CDTF">2021-09-11T07:07:48Z</dcterms:created>
  <dcterms:modified xsi:type="dcterms:W3CDTF">2024-10-11T12:38:37Z</dcterms:modified>
</cp:coreProperties>
</file>