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5" r:id="rId1"/>
  </p:sldMasterIdLst>
  <p:notesMasterIdLst>
    <p:notesMasterId r:id="rId26"/>
  </p:notesMasterIdLst>
  <p:sldIdLst>
    <p:sldId id="2021" r:id="rId2"/>
    <p:sldId id="2022" r:id="rId3"/>
    <p:sldId id="1885" r:id="rId4"/>
    <p:sldId id="1825" r:id="rId5"/>
    <p:sldId id="2000" r:id="rId6"/>
    <p:sldId id="1951" r:id="rId7"/>
    <p:sldId id="1641" r:id="rId8"/>
    <p:sldId id="1557" r:id="rId9"/>
    <p:sldId id="1845" r:id="rId10"/>
    <p:sldId id="1870" r:id="rId11"/>
    <p:sldId id="1703" r:id="rId12"/>
    <p:sldId id="1891" r:id="rId13"/>
    <p:sldId id="2029" r:id="rId14"/>
    <p:sldId id="1843" r:id="rId15"/>
    <p:sldId id="2030" r:id="rId16"/>
    <p:sldId id="2026" r:id="rId17"/>
    <p:sldId id="2027" r:id="rId18"/>
    <p:sldId id="2024" r:id="rId19"/>
    <p:sldId id="2025" r:id="rId20"/>
    <p:sldId id="2028" r:id="rId21"/>
    <p:sldId id="1878" r:id="rId22"/>
    <p:sldId id="1872" r:id="rId23"/>
    <p:sldId id="1880" r:id="rId24"/>
    <p:sldId id="1896" r:id="rId25"/>
  </p:sldIdLst>
  <p:sldSz cx="18288000" cy="13716000"/>
  <p:notesSz cx="6858000" cy="9144000"/>
  <p:defaultTextStyle>
    <a:defPPr>
      <a:defRPr lang="en-US"/>
    </a:defPPr>
    <a:lvl1pPr algn="l" defTabSz="1827213" rtl="0" eaLnBrk="0" fontAlgn="base" hangingPunct="0">
      <a:spcBef>
        <a:spcPct val="0"/>
      </a:spcBef>
      <a:spcAft>
        <a:spcPct val="0"/>
      </a:spcAft>
      <a:defRPr sz="3600" kern="1200">
        <a:solidFill>
          <a:schemeClr val="tx1"/>
        </a:solidFill>
        <a:latin typeface="Calibri" panose="020F0502020204030204" pitchFamily="34" charset="0"/>
        <a:ea typeface="+mn-ea"/>
        <a:cs typeface="+mn-cs"/>
      </a:defRPr>
    </a:lvl1pPr>
    <a:lvl2pPr marL="912813" indent="-455613" algn="l" defTabSz="1827213" rtl="0" eaLnBrk="0" fontAlgn="base" hangingPunct="0">
      <a:spcBef>
        <a:spcPct val="0"/>
      </a:spcBef>
      <a:spcAft>
        <a:spcPct val="0"/>
      </a:spcAft>
      <a:defRPr sz="3600" kern="1200">
        <a:solidFill>
          <a:schemeClr val="tx1"/>
        </a:solidFill>
        <a:latin typeface="Calibri" panose="020F0502020204030204" pitchFamily="34" charset="0"/>
        <a:ea typeface="+mn-ea"/>
        <a:cs typeface="+mn-cs"/>
      </a:defRPr>
    </a:lvl2pPr>
    <a:lvl3pPr marL="1827213" indent="-912813" algn="l" defTabSz="1827213" rtl="0" eaLnBrk="0" fontAlgn="base" hangingPunct="0">
      <a:spcBef>
        <a:spcPct val="0"/>
      </a:spcBef>
      <a:spcAft>
        <a:spcPct val="0"/>
      </a:spcAft>
      <a:defRPr sz="3600" kern="1200">
        <a:solidFill>
          <a:schemeClr val="tx1"/>
        </a:solidFill>
        <a:latin typeface="Calibri" panose="020F0502020204030204" pitchFamily="34" charset="0"/>
        <a:ea typeface="+mn-ea"/>
        <a:cs typeface="+mn-cs"/>
      </a:defRPr>
    </a:lvl3pPr>
    <a:lvl4pPr marL="2741613" indent="-1370013" algn="l" defTabSz="1827213" rtl="0" eaLnBrk="0" fontAlgn="base" hangingPunct="0">
      <a:spcBef>
        <a:spcPct val="0"/>
      </a:spcBef>
      <a:spcAft>
        <a:spcPct val="0"/>
      </a:spcAft>
      <a:defRPr sz="3600" kern="1200">
        <a:solidFill>
          <a:schemeClr val="tx1"/>
        </a:solidFill>
        <a:latin typeface="Calibri" panose="020F0502020204030204" pitchFamily="34" charset="0"/>
        <a:ea typeface="+mn-ea"/>
        <a:cs typeface="+mn-cs"/>
      </a:defRPr>
    </a:lvl4pPr>
    <a:lvl5pPr marL="3656013" indent="-1827213" algn="l" defTabSz="1827213" rtl="0" eaLnBrk="0" fontAlgn="base" hangingPunct="0">
      <a:spcBef>
        <a:spcPct val="0"/>
      </a:spcBef>
      <a:spcAft>
        <a:spcPct val="0"/>
      </a:spcAft>
      <a:defRPr sz="3600" kern="1200">
        <a:solidFill>
          <a:schemeClr val="tx1"/>
        </a:solidFill>
        <a:latin typeface="Calibri" panose="020F0502020204030204" pitchFamily="34" charset="0"/>
        <a:ea typeface="+mn-ea"/>
        <a:cs typeface="+mn-cs"/>
      </a:defRPr>
    </a:lvl5pPr>
    <a:lvl6pPr marL="2286000" algn="l" defTabSz="914400" rtl="0" eaLnBrk="1" latinLnBrk="0" hangingPunct="1">
      <a:defRPr sz="3600" kern="1200">
        <a:solidFill>
          <a:schemeClr val="tx1"/>
        </a:solidFill>
        <a:latin typeface="Calibri" panose="020F0502020204030204" pitchFamily="34" charset="0"/>
        <a:ea typeface="+mn-ea"/>
        <a:cs typeface="+mn-cs"/>
      </a:defRPr>
    </a:lvl6pPr>
    <a:lvl7pPr marL="2743200" algn="l" defTabSz="914400" rtl="0" eaLnBrk="1" latinLnBrk="0" hangingPunct="1">
      <a:defRPr sz="3600" kern="1200">
        <a:solidFill>
          <a:schemeClr val="tx1"/>
        </a:solidFill>
        <a:latin typeface="Calibri" panose="020F0502020204030204" pitchFamily="34" charset="0"/>
        <a:ea typeface="+mn-ea"/>
        <a:cs typeface="+mn-cs"/>
      </a:defRPr>
    </a:lvl7pPr>
    <a:lvl8pPr marL="3200400" algn="l" defTabSz="914400" rtl="0" eaLnBrk="1" latinLnBrk="0" hangingPunct="1">
      <a:defRPr sz="3600" kern="1200">
        <a:solidFill>
          <a:schemeClr val="tx1"/>
        </a:solidFill>
        <a:latin typeface="Calibri" panose="020F0502020204030204" pitchFamily="34" charset="0"/>
        <a:ea typeface="+mn-ea"/>
        <a:cs typeface="+mn-cs"/>
      </a:defRPr>
    </a:lvl8pPr>
    <a:lvl9pPr marL="3657600" algn="l" defTabSz="914400" rtl="0" eaLnBrk="1" latinLnBrk="0" hangingPunct="1">
      <a:defRPr sz="3600" kern="1200">
        <a:solidFill>
          <a:schemeClr val="tx1"/>
        </a:solidFill>
        <a:latin typeface="Calibri" panose="020F0502020204030204" pitchFamily="34" charset="0"/>
        <a:ea typeface="+mn-ea"/>
        <a:cs typeface="+mn-cs"/>
      </a:defRPr>
    </a:lvl9pPr>
  </p:defaultTextStyle>
  <p:extLst>
    <p:ext uri="{EFAFB233-063F-42B5-8137-9DF3F51BA10A}">
      <p15:sldGuideLst xmlns="" xmlns:p15="http://schemas.microsoft.com/office/powerpoint/2012/main">
        <p15:guide id="1" orient="horz" pos="8134">
          <p15:clr>
            <a:srgbClr val="A4A3A4"/>
          </p15:clr>
        </p15:guide>
        <p15:guide id="2" orient="horz" pos="420">
          <p15:clr>
            <a:srgbClr val="A4A3A4"/>
          </p15:clr>
        </p15:guide>
        <p15:guide id="3" pos="10693">
          <p15:clr>
            <a:srgbClr val="A4A3A4"/>
          </p15:clr>
        </p15:guide>
        <p15:guide id="4" pos="825">
          <p15:clr>
            <a:srgbClr val="A4A3A4"/>
          </p15:clr>
        </p15:guide>
        <p15:guide id="5" pos="5762">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E8EAE"/>
    <a:srgbClr val="415273"/>
    <a:srgbClr val="20335A"/>
    <a:srgbClr val="253C69"/>
    <a:srgbClr val="001642"/>
    <a:srgbClr val="94A1BC"/>
    <a:srgbClr val="2B467B"/>
    <a:srgbClr val="526893"/>
    <a:srgbClr val="0051F2"/>
    <a:srgbClr val="00206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648" autoAdjust="0"/>
    <p:restoredTop sz="94398" autoAdjust="0"/>
  </p:normalViewPr>
  <p:slideViewPr>
    <p:cSldViewPr snapToGrid="0" snapToObjects="1">
      <p:cViewPr varScale="1">
        <p:scale>
          <a:sx n="34" d="100"/>
          <a:sy n="34" d="100"/>
        </p:scale>
        <p:origin x="-702" y="-72"/>
      </p:cViewPr>
      <p:guideLst>
        <p:guide orient="horz" pos="8134"/>
        <p:guide orient="horz" pos="420"/>
        <p:guide pos="10693"/>
        <p:guide pos="825"/>
        <p:guide pos="5762"/>
      </p:guideLst>
    </p:cSldViewPr>
  </p:slideViewPr>
  <p:notesTextViewPr>
    <p:cViewPr>
      <p:scale>
        <a:sx n="100" d="100"/>
        <a:sy n="100" d="100"/>
      </p:scale>
      <p:origin x="0" y="0"/>
    </p:cViewPr>
  </p:notesTextViewPr>
  <p:sorterViewPr>
    <p:cViewPr>
      <p:scale>
        <a:sx n="68" d="100"/>
        <a:sy n="68" d="100"/>
      </p:scale>
      <p:origin x="0" y="17864"/>
    </p:cViewPr>
  </p:sorterViewPr>
  <p:notesViewPr>
    <p:cSldViewPr snapToGrid="0" snapToObjects="1">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eaLnBrk="1" fontAlgn="auto" hangingPunct="1">
              <a:spcBef>
                <a:spcPts val="0"/>
              </a:spcBef>
              <a:spcAft>
                <a:spcPts val="0"/>
              </a:spcAft>
              <a:defRPr sz="1200" dirty="0">
                <a:latin typeface="Calibri Ligh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1828434" eaLnBrk="1" fontAlgn="auto" hangingPunct="1">
              <a:spcBef>
                <a:spcPts val="0"/>
              </a:spcBef>
              <a:spcAft>
                <a:spcPts val="0"/>
              </a:spcAft>
              <a:defRPr sz="1200" smtClean="0">
                <a:latin typeface="Calibri Light"/>
              </a:defRPr>
            </a:lvl1pPr>
          </a:lstStyle>
          <a:p>
            <a:pPr>
              <a:defRPr/>
            </a:pPr>
            <a:fld id="{F38A6F5A-389A-4C3F-A98D-5F925F31B391}" type="datetimeFigureOut">
              <a:rPr lang="en-US"/>
              <a:pPr>
                <a:defRPr/>
              </a:pPr>
              <a:t>2/15/2019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dirty="0">
                <a:latin typeface="Calibri Ligh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828434" eaLnBrk="1" fontAlgn="auto" hangingPunct="1">
              <a:spcBef>
                <a:spcPts val="0"/>
              </a:spcBef>
              <a:spcAft>
                <a:spcPts val="0"/>
              </a:spcAft>
              <a:defRPr sz="1200" smtClean="0">
                <a:latin typeface="Calibri Light"/>
              </a:defRPr>
            </a:lvl1pPr>
          </a:lstStyle>
          <a:p>
            <a:pPr>
              <a:defRPr/>
            </a:pPr>
            <a:fld id="{32318DB7-04AF-46B6-8741-166C22E10D9E}" type="slidenum">
              <a:rPr lang="en-US"/>
              <a:pPr>
                <a:defRPr/>
              </a:pPr>
              <a:t>‹#›</a:t>
            </a:fld>
            <a:endParaRPr lang="en-US" dirty="0"/>
          </a:p>
        </p:txBody>
      </p:sp>
    </p:spTree>
    <p:extLst>
      <p:ext uri="{BB962C8B-B14F-4D97-AF65-F5344CB8AC3E}">
        <p14:creationId xmlns:p14="http://schemas.microsoft.com/office/powerpoint/2010/main" xmlns="" val="1284153297"/>
      </p:ext>
    </p:extLst>
  </p:cSld>
  <p:clrMap bg1="lt1" tx1="dk1" bg2="lt2" tx2="dk2" accent1="accent1" accent2="accent2" accent3="accent3" accent4="accent4" accent5="accent5" accent6="accent6" hlink="hlink" folHlink="folHlink"/>
  <p:notesStyle>
    <a:lvl1pPr algn="l" defTabSz="912813" rtl="0" fontAlgn="base">
      <a:spcBef>
        <a:spcPct val="30000"/>
      </a:spcBef>
      <a:spcAft>
        <a:spcPct val="0"/>
      </a:spcAft>
      <a:defRPr sz="2400" kern="1200">
        <a:solidFill>
          <a:schemeClr val="tx1"/>
        </a:solidFill>
        <a:latin typeface="Calibri Light"/>
        <a:ea typeface="+mn-ea"/>
        <a:cs typeface="+mn-cs"/>
      </a:defRPr>
    </a:lvl1pPr>
    <a:lvl2pPr marL="912813" algn="l" defTabSz="912813" rtl="0" fontAlgn="base">
      <a:spcBef>
        <a:spcPct val="30000"/>
      </a:spcBef>
      <a:spcAft>
        <a:spcPct val="0"/>
      </a:spcAft>
      <a:defRPr sz="2400" kern="1200">
        <a:solidFill>
          <a:schemeClr val="tx1"/>
        </a:solidFill>
        <a:latin typeface="Calibri Light"/>
        <a:ea typeface="+mn-ea"/>
        <a:cs typeface="+mn-cs"/>
      </a:defRPr>
    </a:lvl2pPr>
    <a:lvl3pPr marL="1827213" algn="l" defTabSz="912813" rtl="0" fontAlgn="base">
      <a:spcBef>
        <a:spcPct val="30000"/>
      </a:spcBef>
      <a:spcAft>
        <a:spcPct val="0"/>
      </a:spcAft>
      <a:defRPr sz="2400" kern="1200">
        <a:solidFill>
          <a:schemeClr val="tx1"/>
        </a:solidFill>
        <a:latin typeface="Calibri Light"/>
        <a:ea typeface="+mn-ea"/>
        <a:cs typeface="+mn-cs"/>
      </a:defRPr>
    </a:lvl3pPr>
    <a:lvl4pPr marL="2741613" algn="l" defTabSz="912813" rtl="0" fontAlgn="base">
      <a:spcBef>
        <a:spcPct val="30000"/>
      </a:spcBef>
      <a:spcAft>
        <a:spcPct val="0"/>
      </a:spcAft>
      <a:defRPr sz="2400" kern="1200">
        <a:solidFill>
          <a:schemeClr val="tx1"/>
        </a:solidFill>
        <a:latin typeface="Calibri Light"/>
        <a:ea typeface="+mn-ea"/>
        <a:cs typeface="+mn-cs"/>
      </a:defRPr>
    </a:lvl4pPr>
    <a:lvl5pPr marL="3656013" algn="l" defTabSz="912813" rtl="0" fontAlgn="base">
      <a:spcBef>
        <a:spcPct val="30000"/>
      </a:spcBef>
      <a:spcAft>
        <a:spcPct val="0"/>
      </a:spcAft>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latin typeface="Calibri Light" panose="020F0302020204030204" pitchFamily="34" charset="0"/>
            </a:endParaRPr>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defTabSz="1827213" fontAlgn="base">
              <a:spcBef>
                <a:spcPct val="0"/>
              </a:spcBef>
              <a:spcAft>
                <a:spcPct val="0"/>
              </a:spcAft>
            </a:pPr>
            <a:fld id="{E6DDE281-1DFB-4FD5-A0D5-E55810B2C809}" type="slidenum">
              <a:rPr lang="en-US" altLang="ru-RU" sz="1200">
                <a:latin typeface="Calibri Light" panose="020F0302020204030204" pitchFamily="34" charset="0"/>
              </a:rPr>
              <a:pPr defTabSz="1827213" fontAlgn="base">
                <a:spcBef>
                  <a:spcPct val="0"/>
                </a:spcBef>
                <a:spcAft>
                  <a:spcPct val="0"/>
                </a:spcAft>
              </a:pPr>
              <a:t>1</a:t>
            </a:fld>
            <a:endParaRPr lang="en-US" altLang="ru-RU" sz="1200">
              <a:latin typeface="Calibri Light" panose="020F0302020204030204" pitchFamily="34" charset="0"/>
            </a:endParaRPr>
          </a:p>
        </p:txBody>
      </p:sp>
    </p:spTree>
    <p:extLst>
      <p:ext uri="{BB962C8B-B14F-4D97-AF65-F5344CB8AC3E}">
        <p14:creationId xmlns:p14="http://schemas.microsoft.com/office/powerpoint/2010/main" xmlns="" val="2691754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2318DB7-04AF-46B6-8741-166C22E10D9E}" type="slidenum">
              <a:rPr lang="en-US" smtClean="0"/>
              <a:pPr>
                <a:defRPr/>
              </a:pPr>
              <a:t>3</a:t>
            </a:fld>
            <a:endParaRPr lang="en-US" dirty="0"/>
          </a:p>
        </p:txBody>
      </p:sp>
    </p:spTree>
    <p:extLst>
      <p:ext uri="{BB962C8B-B14F-4D97-AF65-F5344CB8AC3E}">
        <p14:creationId xmlns:p14="http://schemas.microsoft.com/office/powerpoint/2010/main" xmlns="" val="957342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igImage">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2382" y="0"/>
            <a:ext cx="18288001" cy="13716000"/>
          </a:xfrm>
          <a:effectLst/>
        </p:spPr>
        <p:txBody>
          <a:bodyPr rtlCol="0">
            <a:normAutofit/>
          </a:bodyPr>
          <a:lstStyle>
            <a:lvl1pPr marL="0" indent="0">
              <a:buNone/>
              <a:defRPr sz="3151">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xmlns="" val="288063080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77239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2086114" y="4981088"/>
            <a:ext cx="14114857" cy="3801464"/>
          </a:xfrm>
          <a:effectLst/>
        </p:spPr>
        <p:txBody>
          <a:bodyPr rtlCol="0">
            <a:normAutofit/>
          </a:bodyPr>
          <a:lstStyle>
            <a:lvl1pPr marL="0" indent="0">
              <a:buNone/>
              <a:defRPr sz="3151">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xmlns="" val="203927179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ision">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9578244" y="6296225"/>
            <a:ext cx="6977294" cy="3801464"/>
          </a:xfrm>
          <a:effectLst/>
        </p:spPr>
        <p:txBody>
          <a:bodyPr rtlCol="0">
            <a:normAutofit/>
          </a:bodyPr>
          <a:lstStyle>
            <a:lvl1pPr marL="0" indent="0">
              <a:buNone/>
              <a:defRPr sz="3151">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xmlns="" val="13695421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9167907" y="0"/>
            <a:ext cx="9141618" cy="13716000"/>
          </a:xfrm>
          <a:effectLst/>
        </p:spPr>
        <p:txBody>
          <a:bodyPr rtlCol="0">
            <a:normAutofit/>
          </a:bodyPr>
          <a:lstStyle>
            <a:lvl1pPr marL="0" indent="0">
              <a:buNone/>
              <a:defRPr sz="3151">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xmlns="" val="266716376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lide With Half Image">
    <p:spTree>
      <p:nvGrpSpPr>
        <p:cNvPr id="1" name=""/>
        <p:cNvGrpSpPr/>
        <p:nvPr/>
      </p:nvGrpSpPr>
      <p:grpSpPr>
        <a:xfrm>
          <a:off x="0" y="0"/>
          <a:ext cx="0" cy="0"/>
          <a:chOff x="0" y="0"/>
          <a:chExt cx="0" cy="0"/>
        </a:xfrm>
      </p:grpSpPr>
      <p:sp>
        <p:nvSpPr>
          <p:cNvPr id="3" name="Picture Placeholder 13"/>
          <p:cNvSpPr>
            <a:spLocks noGrp="1"/>
          </p:cNvSpPr>
          <p:nvPr>
            <p:ph type="pic" sz="quarter" idx="13"/>
          </p:nvPr>
        </p:nvSpPr>
        <p:spPr>
          <a:xfrm>
            <a:off x="0" y="0"/>
            <a:ext cx="8545342" cy="13716000"/>
          </a:xfrm>
          <a:effectLst/>
        </p:spPr>
        <p:txBody>
          <a:bodyPr rtlCol="0">
            <a:normAutofit/>
          </a:bodyPr>
          <a:lstStyle>
            <a:lvl1pPr marL="0" indent="0">
              <a:buNone/>
              <a:defRPr sz="3151">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xmlns="" val="4261202214"/>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am Layout 3">
    <p:spTree>
      <p:nvGrpSpPr>
        <p:cNvPr id="1" name=""/>
        <p:cNvGrpSpPr/>
        <p:nvPr/>
      </p:nvGrpSpPr>
      <p:grpSpPr>
        <a:xfrm>
          <a:off x="0" y="0"/>
          <a:ext cx="0" cy="0"/>
          <a:chOff x="0" y="0"/>
          <a:chExt cx="0" cy="0"/>
        </a:xfrm>
      </p:grpSpPr>
      <p:sp>
        <p:nvSpPr>
          <p:cNvPr id="22" name="Picture Placeholder 12"/>
          <p:cNvSpPr>
            <a:spLocks noGrp="1"/>
          </p:cNvSpPr>
          <p:nvPr>
            <p:ph type="pic" sz="quarter" idx="25"/>
          </p:nvPr>
        </p:nvSpPr>
        <p:spPr>
          <a:xfrm>
            <a:off x="4994015" y="4538634"/>
            <a:ext cx="1976591" cy="189418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3" name="Picture Placeholder 12"/>
          <p:cNvSpPr>
            <a:spLocks noGrp="1"/>
          </p:cNvSpPr>
          <p:nvPr>
            <p:ph type="pic" sz="quarter" idx="26"/>
          </p:nvPr>
        </p:nvSpPr>
        <p:spPr>
          <a:xfrm>
            <a:off x="8284975" y="4538634"/>
            <a:ext cx="1976591" cy="189418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4" name="Picture Placeholder 12"/>
          <p:cNvSpPr>
            <a:spLocks noGrp="1"/>
          </p:cNvSpPr>
          <p:nvPr>
            <p:ph type="pic" sz="quarter" idx="27"/>
          </p:nvPr>
        </p:nvSpPr>
        <p:spPr>
          <a:xfrm>
            <a:off x="11546188" y="4538634"/>
            <a:ext cx="1976591" cy="189418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5" name="Picture Placeholder 12"/>
          <p:cNvSpPr>
            <a:spLocks noGrp="1"/>
          </p:cNvSpPr>
          <p:nvPr>
            <p:ph type="pic" sz="quarter" idx="28"/>
          </p:nvPr>
        </p:nvSpPr>
        <p:spPr>
          <a:xfrm>
            <a:off x="14872418" y="4538634"/>
            <a:ext cx="1976591" cy="189418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6" name="Picture Placeholder 12"/>
          <p:cNvSpPr>
            <a:spLocks noGrp="1"/>
          </p:cNvSpPr>
          <p:nvPr>
            <p:ph type="pic" sz="quarter" idx="29"/>
          </p:nvPr>
        </p:nvSpPr>
        <p:spPr>
          <a:xfrm>
            <a:off x="1729021" y="4538634"/>
            <a:ext cx="1976591" cy="189418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7" name="Picture Placeholder 12"/>
          <p:cNvSpPr>
            <a:spLocks noGrp="1"/>
          </p:cNvSpPr>
          <p:nvPr>
            <p:ph type="pic" sz="quarter" idx="20"/>
          </p:nvPr>
        </p:nvSpPr>
        <p:spPr>
          <a:xfrm>
            <a:off x="4994015" y="7690313"/>
            <a:ext cx="1976591" cy="186007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8" name="Picture Placeholder 12"/>
          <p:cNvSpPr>
            <a:spLocks noGrp="1"/>
          </p:cNvSpPr>
          <p:nvPr>
            <p:ph type="pic" sz="quarter" idx="21"/>
          </p:nvPr>
        </p:nvSpPr>
        <p:spPr>
          <a:xfrm>
            <a:off x="8284975" y="7690313"/>
            <a:ext cx="1976591" cy="186007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29" name="Picture Placeholder 12"/>
          <p:cNvSpPr>
            <a:spLocks noGrp="1"/>
          </p:cNvSpPr>
          <p:nvPr>
            <p:ph type="pic" sz="quarter" idx="22"/>
          </p:nvPr>
        </p:nvSpPr>
        <p:spPr>
          <a:xfrm>
            <a:off x="11546188" y="7690313"/>
            <a:ext cx="1976591" cy="186007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30" name="Picture Placeholder 12"/>
          <p:cNvSpPr>
            <a:spLocks noGrp="1"/>
          </p:cNvSpPr>
          <p:nvPr>
            <p:ph type="pic" sz="quarter" idx="23"/>
          </p:nvPr>
        </p:nvSpPr>
        <p:spPr>
          <a:xfrm>
            <a:off x="14872418" y="7690313"/>
            <a:ext cx="1976591" cy="186007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
        <p:nvSpPr>
          <p:cNvPr id="41" name="Picture Placeholder 12"/>
          <p:cNvSpPr>
            <a:spLocks noGrp="1"/>
          </p:cNvSpPr>
          <p:nvPr>
            <p:ph type="pic" sz="quarter" idx="24"/>
          </p:nvPr>
        </p:nvSpPr>
        <p:spPr>
          <a:xfrm>
            <a:off x="1729021" y="7690313"/>
            <a:ext cx="1976591" cy="1860079"/>
          </a:xfrm>
          <a:prstGeom prst="ellipse">
            <a:avLst/>
          </a:prstGeom>
        </p:spPr>
        <p:txBody>
          <a:bodyPr rtlCol="0">
            <a:normAutofit/>
          </a:bodyPr>
          <a:lstStyle>
            <a:lvl1pPr>
              <a:defRPr sz="1300">
                <a:latin typeface="Roboto Light"/>
                <a:cs typeface="Roboto Light"/>
              </a:defRPr>
            </a:lvl1pPr>
          </a:lstStyle>
          <a:p>
            <a:pPr lvl="0"/>
            <a:endParaRPr lang="en-US" noProof="0" dirty="0"/>
          </a:p>
        </p:txBody>
      </p:sp>
    </p:spTree>
    <p:extLst>
      <p:ext uri="{BB962C8B-B14F-4D97-AF65-F5344CB8AC3E}">
        <p14:creationId xmlns:p14="http://schemas.microsoft.com/office/powerpoint/2010/main" xmlns="" val="640055430"/>
      </p:ext>
    </p:extLst>
  </p:cSld>
  <p:clrMapOvr>
    <a:masterClrMapping/>
  </p:clrMapOvr>
  <p:transition spd="slow" advClick="0" advTm="300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ortfolio 2">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3"/>
          </p:nvPr>
        </p:nvSpPr>
        <p:spPr>
          <a:xfrm>
            <a:off x="1014908" y="4315354"/>
            <a:ext cx="2700000" cy="2754572"/>
          </a:xfrm>
        </p:spPr>
        <p:txBody>
          <a:bodyPr rtlCol="0">
            <a:normAutofit/>
          </a:bodyPr>
          <a:lstStyle>
            <a:lvl1pPr marL="0" indent="0">
              <a:buNone/>
              <a:defRPr sz="1800">
                <a:latin typeface="Roboto Light"/>
                <a:cs typeface="Roboto Light"/>
              </a:defRPr>
            </a:lvl1pPr>
          </a:lstStyle>
          <a:p>
            <a:pPr lvl="0"/>
            <a:endParaRPr lang="id-ID" noProof="0" dirty="0"/>
          </a:p>
        </p:txBody>
      </p:sp>
      <p:sp>
        <p:nvSpPr>
          <p:cNvPr id="26" name="Picture Placeholder 24"/>
          <p:cNvSpPr>
            <a:spLocks noGrp="1" noChangeAspect="1"/>
          </p:cNvSpPr>
          <p:nvPr>
            <p:ph type="pic" sz="quarter" idx="14"/>
          </p:nvPr>
        </p:nvSpPr>
        <p:spPr>
          <a:xfrm>
            <a:off x="3722872" y="7089426"/>
            <a:ext cx="2700000" cy="2642892"/>
          </a:xfrm>
        </p:spPr>
        <p:txBody>
          <a:bodyPr rtlCol="0">
            <a:normAutofit/>
          </a:bodyPr>
          <a:lstStyle>
            <a:lvl1pPr marL="0" indent="0">
              <a:buNone/>
              <a:defRPr sz="1800">
                <a:latin typeface="Roboto Light"/>
                <a:cs typeface="Roboto Light"/>
              </a:defRPr>
            </a:lvl1pPr>
          </a:lstStyle>
          <a:p>
            <a:pPr lvl="0"/>
            <a:endParaRPr lang="id-ID" noProof="0" dirty="0"/>
          </a:p>
        </p:txBody>
      </p:sp>
      <p:sp>
        <p:nvSpPr>
          <p:cNvPr id="37" name="Picture Placeholder 24"/>
          <p:cNvSpPr>
            <a:spLocks noGrp="1" noChangeAspect="1"/>
          </p:cNvSpPr>
          <p:nvPr>
            <p:ph type="pic" sz="quarter" idx="15"/>
          </p:nvPr>
        </p:nvSpPr>
        <p:spPr>
          <a:xfrm>
            <a:off x="6444813" y="4315354"/>
            <a:ext cx="2700000" cy="2754572"/>
          </a:xfrm>
        </p:spPr>
        <p:txBody>
          <a:bodyPr rtlCol="0">
            <a:normAutofit/>
          </a:bodyPr>
          <a:lstStyle>
            <a:lvl1pPr marL="0" indent="0">
              <a:buNone/>
              <a:defRPr sz="1800">
                <a:latin typeface="Roboto Light"/>
                <a:cs typeface="Roboto Light"/>
              </a:defRPr>
            </a:lvl1pPr>
          </a:lstStyle>
          <a:p>
            <a:pPr lvl="0"/>
            <a:endParaRPr lang="id-ID" noProof="0" dirty="0"/>
          </a:p>
        </p:txBody>
      </p:sp>
      <p:sp>
        <p:nvSpPr>
          <p:cNvPr id="38" name="Picture Placeholder 24"/>
          <p:cNvSpPr>
            <a:spLocks noGrp="1" noChangeAspect="1"/>
          </p:cNvSpPr>
          <p:nvPr>
            <p:ph type="pic" sz="quarter" idx="16"/>
          </p:nvPr>
        </p:nvSpPr>
        <p:spPr>
          <a:xfrm>
            <a:off x="9152776" y="7089426"/>
            <a:ext cx="2700000" cy="2642892"/>
          </a:xfrm>
        </p:spPr>
        <p:txBody>
          <a:bodyPr rtlCol="0">
            <a:normAutofit/>
          </a:bodyPr>
          <a:lstStyle>
            <a:lvl1pPr marL="0" indent="0">
              <a:buNone/>
              <a:defRPr sz="1800">
                <a:latin typeface="Roboto Light"/>
                <a:cs typeface="Roboto Light"/>
              </a:defRPr>
            </a:lvl1pPr>
          </a:lstStyle>
          <a:p>
            <a:pPr lvl="0"/>
            <a:endParaRPr lang="id-ID" noProof="0" dirty="0"/>
          </a:p>
        </p:txBody>
      </p:sp>
      <p:sp>
        <p:nvSpPr>
          <p:cNvPr id="41" name="Picture Placeholder 24"/>
          <p:cNvSpPr>
            <a:spLocks noGrp="1" noChangeAspect="1"/>
          </p:cNvSpPr>
          <p:nvPr>
            <p:ph type="pic" sz="quarter" idx="17"/>
          </p:nvPr>
        </p:nvSpPr>
        <p:spPr>
          <a:xfrm>
            <a:off x="11864028" y="4315354"/>
            <a:ext cx="2700000" cy="2754572"/>
          </a:xfrm>
        </p:spPr>
        <p:txBody>
          <a:bodyPr rtlCol="0">
            <a:normAutofit/>
          </a:bodyPr>
          <a:lstStyle>
            <a:lvl1pPr marL="0" indent="0">
              <a:buNone/>
              <a:defRPr sz="1800">
                <a:latin typeface="Roboto Light"/>
                <a:cs typeface="Roboto Light"/>
              </a:defRPr>
            </a:lvl1pPr>
          </a:lstStyle>
          <a:p>
            <a:pPr lvl="0"/>
            <a:endParaRPr lang="id-ID" noProof="0" dirty="0"/>
          </a:p>
        </p:txBody>
      </p:sp>
      <p:sp>
        <p:nvSpPr>
          <p:cNvPr id="42" name="Picture Placeholder 24"/>
          <p:cNvSpPr>
            <a:spLocks noGrp="1" noChangeAspect="1"/>
          </p:cNvSpPr>
          <p:nvPr>
            <p:ph type="pic" sz="quarter" idx="18"/>
          </p:nvPr>
        </p:nvSpPr>
        <p:spPr>
          <a:xfrm>
            <a:off x="14581519" y="7089426"/>
            <a:ext cx="2700000" cy="2642892"/>
          </a:xfrm>
        </p:spPr>
        <p:txBody>
          <a:bodyPr rtlCol="0">
            <a:normAutofit/>
          </a:bodyPr>
          <a:lstStyle>
            <a:lvl1pPr marL="0" indent="0">
              <a:buNone/>
              <a:defRPr sz="1800">
                <a:latin typeface="Roboto Light"/>
                <a:cs typeface="Roboto Light"/>
              </a:defRPr>
            </a:lvl1pPr>
          </a:lstStyle>
          <a:p>
            <a:pPr lvl="0"/>
            <a:endParaRPr lang="id-ID" noProof="0" dirty="0"/>
          </a:p>
        </p:txBody>
      </p:sp>
    </p:spTree>
    <p:extLst>
      <p:ext uri="{BB962C8B-B14F-4D97-AF65-F5344CB8AC3E}">
        <p14:creationId xmlns:p14="http://schemas.microsoft.com/office/powerpoint/2010/main" xmlns="" val="3979714899"/>
      </p:ext>
    </p:extLst>
  </p:cSld>
  <p:clrMapOvr>
    <a:masterClrMapping/>
  </p:clrMapOvr>
  <p:transition spd="med" advClick="0" advTm="2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ortfolio 4">
    <p:spTree>
      <p:nvGrpSpPr>
        <p:cNvPr id="1" name=""/>
        <p:cNvGrpSpPr/>
        <p:nvPr/>
      </p:nvGrpSpPr>
      <p:grpSpPr>
        <a:xfrm>
          <a:off x="0" y="0"/>
          <a:ext cx="0" cy="0"/>
          <a:chOff x="0" y="0"/>
          <a:chExt cx="0" cy="0"/>
        </a:xfrm>
      </p:grpSpPr>
      <p:sp>
        <p:nvSpPr>
          <p:cNvPr id="17" name="Picture Placeholder 12"/>
          <p:cNvSpPr>
            <a:spLocks noGrp="1"/>
          </p:cNvSpPr>
          <p:nvPr>
            <p:ph type="pic" sz="quarter" idx="14"/>
          </p:nvPr>
        </p:nvSpPr>
        <p:spPr>
          <a:xfrm>
            <a:off x="1178186" y="5208013"/>
            <a:ext cx="6349872" cy="5738449"/>
          </a:xfrm>
          <a:prstGeom prst="rect">
            <a:avLst/>
          </a:prstGeom>
        </p:spPr>
        <p:txBody>
          <a:bodyPr rtlCol="0">
            <a:normAutofit/>
          </a:bodyPr>
          <a:lstStyle>
            <a:lvl1pPr>
              <a:defRPr sz="2101"/>
            </a:lvl1pPr>
          </a:lstStyle>
          <a:p>
            <a:pPr lvl="0"/>
            <a:endParaRPr lang="en-US" noProof="0" dirty="0"/>
          </a:p>
        </p:txBody>
      </p:sp>
      <p:sp>
        <p:nvSpPr>
          <p:cNvPr id="18" name="Picture Placeholder 12"/>
          <p:cNvSpPr>
            <a:spLocks noGrp="1"/>
          </p:cNvSpPr>
          <p:nvPr>
            <p:ph type="pic" sz="quarter" idx="15"/>
          </p:nvPr>
        </p:nvSpPr>
        <p:spPr>
          <a:xfrm>
            <a:off x="7561124" y="8077239"/>
            <a:ext cx="3265852" cy="2869223"/>
          </a:xfrm>
          <a:prstGeom prst="rect">
            <a:avLst/>
          </a:prstGeom>
        </p:spPr>
        <p:txBody>
          <a:bodyPr rtlCol="0">
            <a:normAutofit/>
          </a:bodyPr>
          <a:lstStyle>
            <a:lvl1pPr>
              <a:defRPr sz="2101"/>
            </a:lvl1pPr>
          </a:lstStyle>
          <a:p>
            <a:pPr lvl="0"/>
            <a:endParaRPr lang="en-US" noProof="0" dirty="0"/>
          </a:p>
        </p:txBody>
      </p:sp>
      <p:sp>
        <p:nvSpPr>
          <p:cNvPr id="19" name="Picture Placeholder 12"/>
          <p:cNvSpPr>
            <a:spLocks noGrp="1"/>
          </p:cNvSpPr>
          <p:nvPr>
            <p:ph type="pic" sz="quarter" idx="16"/>
          </p:nvPr>
        </p:nvSpPr>
        <p:spPr>
          <a:xfrm>
            <a:off x="10849258" y="8077239"/>
            <a:ext cx="3216722" cy="2869223"/>
          </a:xfrm>
          <a:prstGeom prst="rect">
            <a:avLst/>
          </a:prstGeom>
        </p:spPr>
        <p:txBody>
          <a:bodyPr rtlCol="0">
            <a:normAutofit/>
          </a:bodyPr>
          <a:lstStyle>
            <a:lvl1pPr>
              <a:defRPr sz="2101"/>
            </a:lvl1pPr>
          </a:lstStyle>
          <a:p>
            <a:pPr lvl="0"/>
            <a:endParaRPr lang="en-US" noProof="0" dirty="0"/>
          </a:p>
        </p:txBody>
      </p:sp>
      <p:sp>
        <p:nvSpPr>
          <p:cNvPr id="20" name="Picture Placeholder 12"/>
          <p:cNvSpPr>
            <a:spLocks noGrp="1"/>
          </p:cNvSpPr>
          <p:nvPr>
            <p:ph type="pic" sz="quarter" idx="17"/>
          </p:nvPr>
        </p:nvSpPr>
        <p:spPr>
          <a:xfrm>
            <a:off x="14071919" y="8077239"/>
            <a:ext cx="3216722" cy="2869223"/>
          </a:xfrm>
          <a:prstGeom prst="rect">
            <a:avLst/>
          </a:prstGeom>
        </p:spPr>
        <p:txBody>
          <a:bodyPr rtlCol="0">
            <a:normAutofit/>
          </a:bodyPr>
          <a:lstStyle>
            <a:lvl1pPr>
              <a:defRPr sz="2101"/>
            </a:lvl1pPr>
          </a:lstStyle>
          <a:p>
            <a:pPr lvl="0"/>
            <a:endParaRPr lang="en-US" noProof="0" dirty="0"/>
          </a:p>
        </p:txBody>
      </p:sp>
    </p:spTree>
    <p:extLst>
      <p:ext uri="{BB962C8B-B14F-4D97-AF65-F5344CB8AC3E}">
        <p14:creationId xmlns:p14="http://schemas.microsoft.com/office/powerpoint/2010/main" xmlns="" val="410828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8" name="Picture Placeholder 12"/>
          <p:cNvSpPr>
            <a:spLocks noGrp="1"/>
          </p:cNvSpPr>
          <p:nvPr>
            <p:ph type="pic" sz="quarter" idx="11"/>
          </p:nvPr>
        </p:nvSpPr>
        <p:spPr>
          <a:xfrm>
            <a:off x="10481920" y="4554076"/>
            <a:ext cx="3221130" cy="5370070"/>
          </a:xfrm>
          <a:prstGeom prst="rect">
            <a:avLst/>
          </a:prstGeom>
        </p:spPr>
        <p:txBody>
          <a:bodyPr rtlCol="0">
            <a:normAutofit/>
          </a:bodyPr>
          <a:lstStyle>
            <a:lvl1pPr>
              <a:defRPr sz="2101"/>
            </a:lvl1pPr>
          </a:lstStyle>
          <a:p>
            <a:pPr lvl="0"/>
            <a:endParaRPr lang="en-US" noProof="0" dirty="0"/>
          </a:p>
        </p:txBody>
      </p:sp>
      <p:sp>
        <p:nvSpPr>
          <p:cNvPr id="9" name="Picture Placeholder 12"/>
          <p:cNvSpPr>
            <a:spLocks noGrp="1"/>
          </p:cNvSpPr>
          <p:nvPr>
            <p:ph type="pic" sz="quarter" idx="14"/>
          </p:nvPr>
        </p:nvSpPr>
        <p:spPr>
          <a:xfrm>
            <a:off x="7122250" y="4554076"/>
            <a:ext cx="3221130" cy="5370070"/>
          </a:xfrm>
          <a:prstGeom prst="rect">
            <a:avLst/>
          </a:prstGeom>
        </p:spPr>
        <p:txBody>
          <a:bodyPr rtlCol="0">
            <a:normAutofit/>
          </a:bodyPr>
          <a:lstStyle>
            <a:lvl1pPr>
              <a:defRPr sz="2101"/>
            </a:lvl1pPr>
          </a:lstStyle>
          <a:p>
            <a:pPr lvl="0"/>
            <a:endParaRPr lang="en-US" noProof="0" dirty="0"/>
          </a:p>
        </p:txBody>
      </p:sp>
      <p:sp>
        <p:nvSpPr>
          <p:cNvPr id="10" name="Picture Placeholder 12"/>
          <p:cNvSpPr>
            <a:spLocks noGrp="1"/>
          </p:cNvSpPr>
          <p:nvPr>
            <p:ph type="pic" sz="quarter" idx="16"/>
          </p:nvPr>
        </p:nvSpPr>
        <p:spPr>
          <a:xfrm>
            <a:off x="13841590" y="4554076"/>
            <a:ext cx="3221130" cy="5370070"/>
          </a:xfrm>
          <a:prstGeom prst="rect">
            <a:avLst/>
          </a:prstGeom>
        </p:spPr>
        <p:txBody>
          <a:bodyPr rtlCol="0">
            <a:normAutofit/>
          </a:bodyPr>
          <a:lstStyle>
            <a:lvl1pPr>
              <a:defRPr sz="2101"/>
            </a:lvl1pPr>
          </a:lstStyle>
          <a:p>
            <a:pPr lvl="0"/>
            <a:endParaRPr lang="en-US" noProof="0" dirty="0"/>
          </a:p>
        </p:txBody>
      </p:sp>
    </p:spTree>
    <p:extLst>
      <p:ext uri="{BB962C8B-B14F-4D97-AF65-F5344CB8AC3E}">
        <p14:creationId xmlns:p14="http://schemas.microsoft.com/office/powerpoint/2010/main" xmlns="" val="253185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9326685" y="4307045"/>
            <a:ext cx="7465046" cy="5926851"/>
          </a:xfrm>
          <a:prstGeom prst="rect">
            <a:avLst/>
          </a:prstGeom>
        </p:spPr>
        <p:txBody>
          <a:bodyPr rtlCol="0">
            <a:normAutofit/>
          </a:bodyPr>
          <a:lstStyle>
            <a:lvl1pPr>
              <a:defRPr sz="2101"/>
            </a:lvl1pPr>
          </a:lstStyle>
          <a:p>
            <a:pPr lvl="0"/>
            <a:endParaRPr lang="en-US" noProof="0" dirty="0"/>
          </a:p>
        </p:txBody>
      </p:sp>
    </p:spTree>
    <p:extLst>
      <p:ext uri="{BB962C8B-B14F-4D97-AF65-F5344CB8AC3E}">
        <p14:creationId xmlns:p14="http://schemas.microsoft.com/office/powerpoint/2010/main" xmlns="" val="1462267740"/>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257300" y="730250"/>
            <a:ext cx="15773400" cy="2651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smtClean="0"/>
              <a:t>Click to edit Master title style</a:t>
            </a:r>
          </a:p>
        </p:txBody>
      </p:sp>
      <p:sp>
        <p:nvSpPr>
          <p:cNvPr id="1027" name="Text Placeholder 2"/>
          <p:cNvSpPr>
            <a:spLocks noGrp="1"/>
          </p:cNvSpPr>
          <p:nvPr>
            <p:ph type="body" idx="1"/>
          </p:nvPr>
        </p:nvSpPr>
        <p:spPr bwMode="auto">
          <a:xfrm>
            <a:off x="1257300" y="3651250"/>
            <a:ext cx="15773400" cy="870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smtClean="0"/>
              <a:t>Click to edit Master text styles</a:t>
            </a:r>
          </a:p>
          <a:p>
            <a:pPr lvl="1"/>
            <a:r>
              <a:rPr lang="en-US" altLang="ru-RU" smtClean="0"/>
              <a:t>Second level</a:t>
            </a:r>
          </a:p>
          <a:p>
            <a:pPr lvl="2"/>
            <a:r>
              <a:rPr lang="en-US" altLang="ru-RU" smtClean="0"/>
              <a:t>Third level</a:t>
            </a:r>
          </a:p>
          <a:p>
            <a:pPr lvl="3"/>
            <a:r>
              <a:rPr lang="en-US" altLang="ru-RU" smtClean="0"/>
              <a:t>Fourth level</a:t>
            </a:r>
          </a:p>
          <a:p>
            <a:pPr lvl="4"/>
            <a:r>
              <a:rPr lang="en-US" altLang="ru-RU" smtClean="0"/>
              <a:t>Fifth level</a:t>
            </a:r>
          </a:p>
        </p:txBody>
      </p:sp>
      <p:sp>
        <p:nvSpPr>
          <p:cNvPr id="4" name="Date Placeholder 3"/>
          <p:cNvSpPr>
            <a:spLocks noGrp="1"/>
          </p:cNvSpPr>
          <p:nvPr>
            <p:ph type="dt" sz="half" idx="2"/>
          </p:nvPr>
        </p:nvSpPr>
        <p:spPr>
          <a:xfrm>
            <a:off x="1257300" y="12712700"/>
            <a:ext cx="4114800" cy="730250"/>
          </a:xfrm>
          <a:prstGeom prst="rect">
            <a:avLst/>
          </a:prstGeom>
        </p:spPr>
        <p:txBody>
          <a:bodyPr vert="horz" lIns="91440" tIns="45720" rIns="91440" bIns="45720" rtlCol="0" anchor="ctr"/>
          <a:lstStyle>
            <a:lvl1pPr algn="l" defTabSz="1828434" eaLnBrk="1" fontAlgn="auto" hangingPunct="1">
              <a:spcBef>
                <a:spcPts val="0"/>
              </a:spcBef>
              <a:spcAft>
                <a:spcPts val="0"/>
              </a:spcAft>
              <a:defRPr sz="2400" dirty="0">
                <a:solidFill>
                  <a:schemeClr val="tx1">
                    <a:tint val="75000"/>
                  </a:schemeClr>
                </a:solidFill>
                <a:latin typeface="+mn-lt"/>
              </a:defRPr>
            </a:lvl1pPr>
          </a:lstStyle>
          <a:p>
            <a:pPr>
              <a:defRPr/>
            </a:pPr>
            <a:fld id="{16694F5D-173F-4BBE-A4AC-554E7F139747}" type="datetimeFigureOut">
              <a:rPr lang="en-US"/>
              <a:pPr>
                <a:defRPr/>
              </a:pPr>
              <a:t>2/15/2019</a:t>
            </a:fld>
            <a:endParaRPr lang="en-US"/>
          </a:p>
        </p:txBody>
      </p:sp>
      <p:sp>
        <p:nvSpPr>
          <p:cNvPr id="5" name="Footer Placeholder 4"/>
          <p:cNvSpPr>
            <a:spLocks noGrp="1"/>
          </p:cNvSpPr>
          <p:nvPr>
            <p:ph type="ftr" sz="quarter" idx="3"/>
          </p:nvPr>
        </p:nvSpPr>
        <p:spPr>
          <a:xfrm>
            <a:off x="6057900" y="12712700"/>
            <a:ext cx="6172200" cy="730250"/>
          </a:xfrm>
          <a:prstGeom prst="rect">
            <a:avLst/>
          </a:prstGeom>
        </p:spPr>
        <p:txBody>
          <a:bodyPr vert="horz" lIns="91440" tIns="45720" rIns="91440" bIns="45720" rtlCol="0" anchor="ctr"/>
          <a:lstStyle>
            <a:lvl1pPr algn="ctr" defTabSz="1828434" eaLnBrk="1" fontAlgn="auto" hangingPunct="1">
              <a:spcBef>
                <a:spcPts val="0"/>
              </a:spcBef>
              <a:spcAft>
                <a:spcPts val="0"/>
              </a:spcAft>
              <a:defRPr sz="24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12915900" y="12712700"/>
            <a:ext cx="4114800" cy="730250"/>
          </a:xfrm>
          <a:prstGeom prst="rect">
            <a:avLst/>
          </a:prstGeom>
        </p:spPr>
        <p:txBody>
          <a:bodyPr vert="horz" lIns="91440" tIns="45720" rIns="91440" bIns="45720" rtlCol="0" anchor="ctr"/>
          <a:lstStyle>
            <a:lvl1pPr algn="r" defTabSz="1828434" eaLnBrk="1" fontAlgn="auto" hangingPunct="1">
              <a:spcBef>
                <a:spcPts val="0"/>
              </a:spcBef>
              <a:spcAft>
                <a:spcPts val="0"/>
              </a:spcAft>
              <a:defRPr sz="2400" dirty="0">
                <a:solidFill>
                  <a:schemeClr val="tx1">
                    <a:tint val="75000"/>
                  </a:schemeClr>
                </a:solidFill>
                <a:latin typeface="+mn-lt"/>
              </a:defRPr>
            </a:lvl1pPr>
          </a:lstStyle>
          <a:p>
            <a:pPr>
              <a:defRPr/>
            </a:pPr>
            <a:fld id="{391A7870-BB7E-40BD-BBA8-8AF2A4EFE16D}" type="slidenum">
              <a:rPr lang="en-US"/>
              <a:pPr>
                <a:defRPr/>
              </a:pPr>
              <a:t>‹#›</a:t>
            </a:fld>
            <a:endParaRPr lang="en-US"/>
          </a:p>
        </p:txBody>
      </p:sp>
      <p:sp>
        <p:nvSpPr>
          <p:cNvPr id="7" name="Oval 6"/>
          <p:cNvSpPr>
            <a:spLocks noChangeAspect="1"/>
          </p:cNvSpPr>
          <p:nvPr userDrawn="1"/>
        </p:nvSpPr>
        <p:spPr>
          <a:xfrm>
            <a:off x="17264063" y="769938"/>
            <a:ext cx="633412" cy="635000"/>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8" name="TextBox 7"/>
          <p:cNvSpPr txBox="1"/>
          <p:nvPr userDrawn="1"/>
        </p:nvSpPr>
        <p:spPr>
          <a:xfrm>
            <a:off x="17284700" y="819150"/>
            <a:ext cx="584200" cy="461963"/>
          </a:xfrm>
          <a:prstGeom prst="rect">
            <a:avLst/>
          </a:prstGeom>
          <a:noFill/>
        </p:spPr>
        <p:txBody>
          <a:bodyPr wrap="none"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fld id="{3BB07E94-54B9-4EF7-BEDC-60177B76BB8E}" type="slidenum">
              <a:rPr lang="id-ID" altLang="ru-RU" sz="2100" b="1">
                <a:solidFill>
                  <a:schemeClr val="bg1"/>
                </a:solidFill>
                <a:latin typeface="Calibri Light" panose="020F0302020204030204" pitchFamily="34" charset="0"/>
                <a:ea typeface="Calibri Light" panose="020F0302020204030204" pitchFamily="34" charset="0"/>
                <a:cs typeface="Calibri Light" panose="020F0302020204030204" pitchFamily="34" charset="0"/>
              </a:rPr>
              <a:pPr algn="ctr" eaLnBrk="1" hangingPunct="1"/>
              <a:t>‹#›</a:t>
            </a:fld>
            <a:endParaRPr lang="id-ID" altLang="ru-RU" sz="21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33" name="Rectangle 8"/>
          <p:cNvSpPr>
            <a:spLocks noChangeArrowheads="1"/>
          </p:cNvSpPr>
          <p:nvPr userDrawn="1"/>
        </p:nvSpPr>
        <p:spPr bwMode="auto">
          <a:xfrm>
            <a:off x="5845175" y="12512675"/>
            <a:ext cx="66071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7141" tIns="68571" rIns="137141" bIns="68571">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r>
              <a:rPr lang="id-ID" altLang="ru-RU" sz="1800">
                <a:solidFill>
                  <a:schemeClr val="accent2"/>
                </a:solidFill>
                <a:latin typeface="Roboto Light"/>
                <a:ea typeface="Roboto Light"/>
                <a:cs typeface="Roboto Light"/>
              </a:rPr>
              <a:t>www.companyname.com</a:t>
            </a:r>
          </a:p>
          <a:p>
            <a:pPr algn="ctr" eaLnBrk="1" hangingPunct="1"/>
            <a:r>
              <a:rPr lang="en-US" altLang="ru-RU" sz="1500">
                <a:solidFill>
                  <a:schemeClr val="tx2"/>
                </a:solidFill>
                <a:latin typeface="Roboto Light"/>
                <a:ea typeface="Roboto Light"/>
                <a:cs typeface="Roboto Light"/>
              </a:rPr>
              <a:t>© 2015 Marketofy Slides </a:t>
            </a:r>
            <a:r>
              <a:rPr lang="id-ID" altLang="ru-RU" sz="1500">
                <a:solidFill>
                  <a:schemeClr val="tx2"/>
                </a:solidFill>
                <a:latin typeface="Roboto Light"/>
                <a:ea typeface="Roboto Light"/>
                <a:cs typeface="Roboto Light"/>
              </a:rPr>
              <a:t>Theme</a:t>
            </a:r>
            <a:r>
              <a:rPr lang="en-US" altLang="ru-RU" sz="1500">
                <a:solidFill>
                  <a:schemeClr val="tx2"/>
                </a:solidFill>
                <a:latin typeface="Roboto Light"/>
                <a:ea typeface="Roboto Light"/>
                <a:cs typeface="Roboto Light"/>
              </a:rPr>
              <a:t>. All Rights Reserved. </a:t>
            </a:r>
            <a:endParaRPr lang="id-ID" altLang="ru-RU" sz="1500">
              <a:solidFill>
                <a:schemeClr val="tx2"/>
              </a:solidFill>
              <a:latin typeface="Roboto Light"/>
              <a:ea typeface="Roboto Light"/>
              <a:cs typeface="Roboto Light"/>
            </a:endParaRPr>
          </a:p>
        </p:txBody>
      </p:sp>
    </p:spTree>
  </p:cSld>
  <p:clrMap bg1="lt1" tx1="dk1" bg2="lt2" tx2="dk2" accent1="accent1" accent2="accent2" accent3="accent3" accent4="accent4" accent5="accent5" accent6="accent6" hlink="hlink" folHlink="folHlink"/>
  <p:sldLayoutIdLst>
    <p:sldLayoutId id="2147483987" r:id="rId1"/>
    <p:sldLayoutId id="2147483988" r:id="rId2"/>
    <p:sldLayoutId id="2147483990" r:id="rId3"/>
    <p:sldLayoutId id="2147483992" r:id="rId4"/>
    <p:sldLayoutId id="2147483993" r:id="rId5"/>
    <p:sldLayoutId id="2147483994" r:id="rId6"/>
    <p:sldLayoutId id="2147483998" r:id="rId7"/>
    <p:sldLayoutId id="2147484030" r:id="rId8"/>
    <p:sldLayoutId id="2147484032" r:id="rId9"/>
    <p:sldLayoutId id="2147484033" r:id="rId10"/>
    <p:sldLayoutId id="2147484035" r:id="rId11"/>
  </p:sldLayoutIdLst>
  <p:hf hdr="0" ftr="0" dt="0"/>
  <p:txStyles>
    <p:titleStyle>
      <a:lvl1pPr algn="l" defTabSz="1828800" rtl="0" fontAlgn="base">
        <a:lnSpc>
          <a:spcPct val="90000"/>
        </a:lnSpc>
        <a:spcBef>
          <a:spcPct val="0"/>
        </a:spcBef>
        <a:spcAft>
          <a:spcPct val="0"/>
        </a:spcAft>
        <a:defRPr sz="8800" kern="1200">
          <a:solidFill>
            <a:schemeClr val="tx1"/>
          </a:solidFill>
          <a:latin typeface="+mj-lt"/>
          <a:ea typeface="+mj-ea"/>
          <a:cs typeface="+mj-cs"/>
        </a:defRPr>
      </a:lvl1pPr>
      <a:lvl2pPr algn="l" defTabSz="1828800" rtl="0" fontAlgn="base">
        <a:lnSpc>
          <a:spcPct val="90000"/>
        </a:lnSpc>
        <a:spcBef>
          <a:spcPct val="0"/>
        </a:spcBef>
        <a:spcAft>
          <a:spcPct val="0"/>
        </a:spcAft>
        <a:defRPr sz="8800">
          <a:solidFill>
            <a:schemeClr val="tx1"/>
          </a:solidFill>
          <a:latin typeface="Calibri Light" panose="020F0302020204030204" pitchFamily="34" charset="0"/>
        </a:defRPr>
      </a:lvl2pPr>
      <a:lvl3pPr algn="l" defTabSz="1828800" rtl="0" fontAlgn="base">
        <a:lnSpc>
          <a:spcPct val="90000"/>
        </a:lnSpc>
        <a:spcBef>
          <a:spcPct val="0"/>
        </a:spcBef>
        <a:spcAft>
          <a:spcPct val="0"/>
        </a:spcAft>
        <a:defRPr sz="8800">
          <a:solidFill>
            <a:schemeClr val="tx1"/>
          </a:solidFill>
          <a:latin typeface="Calibri Light" panose="020F0302020204030204" pitchFamily="34" charset="0"/>
        </a:defRPr>
      </a:lvl3pPr>
      <a:lvl4pPr algn="l" defTabSz="1828800" rtl="0" fontAlgn="base">
        <a:lnSpc>
          <a:spcPct val="90000"/>
        </a:lnSpc>
        <a:spcBef>
          <a:spcPct val="0"/>
        </a:spcBef>
        <a:spcAft>
          <a:spcPct val="0"/>
        </a:spcAft>
        <a:defRPr sz="8800">
          <a:solidFill>
            <a:schemeClr val="tx1"/>
          </a:solidFill>
          <a:latin typeface="Calibri Light" panose="020F0302020204030204" pitchFamily="34" charset="0"/>
        </a:defRPr>
      </a:lvl4pPr>
      <a:lvl5pPr algn="l" defTabSz="1828800" rtl="0" fontAlgn="base">
        <a:lnSpc>
          <a:spcPct val="90000"/>
        </a:lnSpc>
        <a:spcBef>
          <a:spcPct val="0"/>
        </a:spcBef>
        <a:spcAft>
          <a:spcPct val="0"/>
        </a:spcAft>
        <a:defRPr sz="8800">
          <a:solidFill>
            <a:schemeClr val="tx1"/>
          </a:solidFill>
          <a:latin typeface="Calibri Light" panose="020F0302020204030204" pitchFamily="34" charset="0"/>
        </a:defRPr>
      </a:lvl5pPr>
      <a:lvl6pPr marL="457200" algn="l" defTabSz="1828800" rtl="0" fontAlgn="base">
        <a:lnSpc>
          <a:spcPct val="90000"/>
        </a:lnSpc>
        <a:spcBef>
          <a:spcPct val="0"/>
        </a:spcBef>
        <a:spcAft>
          <a:spcPct val="0"/>
        </a:spcAft>
        <a:defRPr sz="8800">
          <a:solidFill>
            <a:schemeClr val="tx1"/>
          </a:solidFill>
          <a:latin typeface="Calibri Light" panose="020F0302020204030204" pitchFamily="34" charset="0"/>
        </a:defRPr>
      </a:lvl6pPr>
      <a:lvl7pPr marL="914400" algn="l" defTabSz="1828800" rtl="0" fontAlgn="base">
        <a:lnSpc>
          <a:spcPct val="90000"/>
        </a:lnSpc>
        <a:spcBef>
          <a:spcPct val="0"/>
        </a:spcBef>
        <a:spcAft>
          <a:spcPct val="0"/>
        </a:spcAft>
        <a:defRPr sz="8800">
          <a:solidFill>
            <a:schemeClr val="tx1"/>
          </a:solidFill>
          <a:latin typeface="Calibri Light" panose="020F0302020204030204" pitchFamily="34" charset="0"/>
        </a:defRPr>
      </a:lvl7pPr>
      <a:lvl8pPr marL="1371600" algn="l" defTabSz="1828800" rtl="0" fontAlgn="base">
        <a:lnSpc>
          <a:spcPct val="90000"/>
        </a:lnSpc>
        <a:spcBef>
          <a:spcPct val="0"/>
        </a:spcBef>
        <a:spcAft>
          <a:spcPct val="0"/>
        </a:spcAft>
        <a:defRPr sz="8800">
          <a:solidFill>
            <a:schemeClr val="tx1"/>
          </a:solidFill>
          <a:latin typeface="Calibri Light" panose="020F0302020204030204" pitchFamily="34" charset="0"/>
        </a:defRPr>
      </a:lvl8pPr>
      <a:lvl9pPr marL="1828800" algn="l" defTabSz="1828800" rtl="0" fontAlgn="base">
        <a:lnSpc>
          <a:spcPct val="90000"/>
        </a:lnSpc>
        <a:spcBef>
          <a:spcPct val="0"/>
        </a:spcBef>
        <a:spcAft>
          <a:spcPct val="0"/>
        </a:spcAft>
        <a:defRPr sz="8800">
          <a:solidFill>
            <a:schemeClr val="tx1"/>
          </a:solidFill>
          <a:latin typeface="Calibri Light" panose="020F0302020204030204" pitchFamily="34" charset="0"/>
        </a:defRPr>
      </a:lvl9pPr>
    </p:titleStyle>
    <p:bodyStyle>
      <a:lvl1pPr marL="457200" indent="-457200" algn="l" defTabSz="1828800" rtl="0" fontAlgn="base">
        <a:lnSpc>
          <a:spcPct val="90000"/>
        </a:lnSpc>
        <a:spcBef>
          <a:spcPts val="2000"/>
        </a:spcBef>
        <a:spcAft>
          <a:spcPct val="0"/>
        </a:spcAft>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fontAlgn="base">
        <a:lnSpc>
          <a:spcPct val="90000"/>
        </a:lnSpc>
        <a:spcBef>
          <a:spcPts val="1000"/>
        </a:spcBef>
        <a:spcAft>
          <a:spcPct val="0"/>
        </a:spcAft>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fontAlgn="base">
        <a:lnSpc>
          <a:spcPct val="90000"/>
        </a:lnSpc>
        <a:spcBef>
          <a:spcPts val="1000"/>
        </a:spcBef>
        <a:spcAft>
          <a:spcPct val="0"/>
        </a:spcAft>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fontAlgn="base">
        <a:lnSpc>
          <a:spcPct val="90000"/>
        </a:lnSpc>
        <a:spcBef>
          <a:spcPts val="1000"/>
        </a:spcBef>
        <a:spcAft>
          <a:spcPct val="0"/>
        </a:spcAft>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fontAlgn="base">
        <a:lnSpc>
          <a:spcPct val="90000"/>
        </a:lnSpc>
        <a:spcBef>
          <a:spcPts val="1000"/>
        </a:spcBef>
        <a:spcAft>
          <a:spcPct val="0"/>
        </a:spcAft>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5.png"/><Relationship Id="rId7"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8.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2.jpeg"/><Relationship Id="rId7" Type="http://schemas.openxmlformats.org/officeDocument/2006/relationships/image" Target="../media/image65.jpeg"/><Relationship Id="rId2" Type="http://schemas.openxmlformats.org/officeDocument/2006/relationships/image" Target="../media/image61.jpeg"/><Relationship Id="rId1" Type="http://schemas.openxmlformats.org/officeDocument/2006/relationships/slideLayout" Target="../slideLayouts/slideLayout5.xml"/><Relationship Id="rId6" Type="http://schemas.openxmlformats.org/officeDocument/2006/relationships/image" Target="../media/image64.jpeg"/><Relationship Id="rId5" Type="http://schemas.openxmlformats.org/officeDocument/2006/relationships/image" Target="../media/image42.jpeg"/><Relationship Id="rId4" Type="http://schemas.openxmlformats.org/officeDocument/2006/relationships/image" Target="../media/image63.jpeg"/></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instagram.com/belarusprimetour/" TargetMode="External"/><Relationship Id="rId7"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hyperlink" Target="https://www.pinterest.com/PrimeTourBelarus/" TargetMode="External"/><Relationship Id="rId5" Type="http://schemas.openxmlformats.org/officeDocument/2006/relationships/hyperlink" Target="https://www.facebook.com/FeelBelaruswithPrimeTour/" TargetMode="External"/><Relationship Id="rId4" Type="http://schemas.openxmlformats.org/officeDocument/2006/relationships/hyperlink" Target="https://www.linkedin.com/in/natalia-lisovskaya-prime-tour-belarus-1b87521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3957"/>
        </a:solidFill>
        <a:effectLst/>
      </p:bgPr>
    </p:bg>
    <p:spTree>
      <p:nvGrpSpPr>
        <p:cNvPr id="1" name=""/>
        <p:cNvGrpSpPr/>
        <p:nvPr/>
      </p:nvGrpSpPr>
      <p:grpSpPr>
        <a:xfrm>
          <a:off x="0" y="0"/>
          <a:ext cx="0" cy="0"/>
          <a:chOff x="0" y="0"/>
          <a:chExt cx="0" cy="0"/>
        </a:xfrm>
      </p:grpSpPr>
      <p:pic>
        <p:nvPicPr>
          <p:cNvPr id="55298" name="Picture Placeholder 2" descr="aphoto-1437422061949-f6efbde0a471.jpeg"/>
          <p:cNvPicPr>
            <a:picLocks noGrp="1" noChangeAspect="1"/>
          </p:cNvPicPr>
          <p:nvPr>
            <p:ph type="pic" sz="quarter" idx="13"/>
          </p:nvPr>
        </p:nvPicPr>
        <p:blipFill>
          <a:blip r:embed="rId3">
            <a:extLst>
              <a:ext uri="{28A0092B-C50C-407E-A947-70E740481C1C}">
                <a14:useLocalDpi xmlns:a14="http://schemas.microsoft.com/office/drawing/2010/main" xmlns="" val="0"/>
              </a:ext>
            </a:extLst>
          </a:blip>
          <a:srcRect l="5553" r="5553"/>
          <a:stretch>
            <a:fillRect/>
          </a:stretch>
        </p:blipFill>
        <p:spPr>
          <a:xfrm>
            <a:off x="40447" y="22279"/>
            <a:ext cx="18289588" cy="13716000"/>
          </a:xfrm>
        </p:spPr>
      </p:pic>
      <p:sp>
        <p:nvSpPr>
          <p:cNvPr id="21" name="Rectangle 20"/>
          <p:cNvSpPr>
            <a:spLocks/>
          </p:cNvSpPr>
          <p:nvPr/>
        </p:nvSpPr>
        <p:spPr>
          <a:xfrm>
            <a:off x="-3687" y="22279"/>
            <a:ext cx="18333722" cy="13734288"/>
          </a:xfrm>
          <a:prstGeom prst="rect">
            <a:avLst/>
          </a:prstGeom>
          <a:gradFill flip="none" rotWithShape="1">
            <a:gsLst>
              <a:gs pos="58000">
                <a:schemeClr val="bg2">
                  <a:lumMod val="10000"/>
                  <a:alpha val="71000"/>
                </a:schemeClr>
              </a:gs>
              <a:gs pos="100000">
                <a:schemeClr val="accent2">
                  <a:alpha val="6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p>
            <a:pPr algn="ctr" defTabSz="914690" eaLnBrk="1" fontAlgn="auto" hangingPunct="1">
              <a:spcBef>
                <a:spcPts val="0"/>
              </a:spcBef>
              <a:spcAft>
                <a:spcPts val="0"/>
              </a:spcAft>
              <a:defRPr/>
            </a:pPr>
            <a:endParaRPr lang="id-ID" sz="2701">
              <a:latin typeface="Roboto Light"/>
            </a:endParaRPr>
          </a:p>
        </p:txBody>
      </p:sp>
      <p:sp>
        <p:nvSpPr>
          <p:cNvPr id="33" name="TextBox 32"/>
          <p:cNvSpPr txBox="1"/>
          <p:nvPr/>
        </p:nvSpPr>
        <p:spPr>
          <a:xfrm>
            <a:off x="4897438" y="6407150"/>
            <a:ext cx="8505825" cy="1617663"/>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id-ID" sz="10503" b="1" dirty="0">
                <a:solidFill>
                  <a:schemeClr val="bg1"/>
                </a:solidFill>
                <a:latin typeface="Helvetica Neue"/>
                <a:cs typeface="Helvetica Neue"/>
              </a:rPr>
              <a:t>MARKETOFY</a:t>
            </a:r>
          </a:p>
        </p:txBody>
      </p:sp>
      <p:grpSp>
        <p:nvGrpSpPr>
          <p:cNvPr id="10" name="Group 9"/>
          <p:cNvGrpSpPr>
            <a:grpSpLocks/>
          </p:cNvGrpSpPr>
          <p:nvPr/>
        </p:nvGrpSpPr>
        <p:grpSpPr bwMode="auto">
          <a:xfrm>
            <a:off x="7897813" y="3849688"/>
            <a:ext cx="2497137" cy="2471737"/>
            <a:chOff x="8492572" y="1646238"/>
            <a:chExt cx="6146718" cy="6084088"/>
          </a:xfrm>
        </p:grpSpPr>
        <p:sp>
          <p:nvSpPr>
            <p:cNvPr id="11" name="Freeform 1"/>
            <p:cNvSpPr>
              <a:spLocks noChangeArrowheads="1"/>
            </p:cNvSpPr>
            <p:nvPr/>
          </p:nvSpPr>
          <p:spPr bwMode="auto">
            <a:xfrm>
              <a:off x="9094349" y="3459351"/>
              <a:ext cx="2481351" cy="4270975"/>
            </a:xfrm>
            <a:custGeom>
              <a:avLst/>
              <a:gdLst>
                <a:gd name="T0" fmla="*/ 0 w 7879"/>
                <a:gd name="T1" fmla="*/ 0 h 13566"/>
                <a:gd name="T2" fmla="*/ 7878 w 7879"/>
                <a:gd name="T3" fmla="*/ 13565 h 13566"/>
                <a:gd name="T4" fmla="*/ 7878 w 7879"/>
                <a:gd name="T5" fmla="*/ 7672 h 13566"/>
                <a:gd name="T6" fmla="*/ 0 w 7879"/>
                <a:gd name="T7" fmla="*/ 0 h 13566"/>
              </a:gdLst>
              <a:ahLst/>
              <a:cxnLst>
                <a:cxn ang="0">
                  <a:pos x="T0" y="T1"/>
                </a:cxn>
                <a:cxn ang="0">
                  <a:pos x="T2" y="T3"/>
                </a:cxn>
                <a:cxn ang="0">
                  <a:pos x="T4" y="T5"/>
                </a:cxn>
                <a:cxn ang="0">
                  <a:pos x="T6" y="T7"/>
                </a:cxn>
              </a:cxnLst>
              <a:rect l="0" t="0" r="r" b="b"/>
              <a:pathLst>
                <a:path w="7879" h="13566">
                  <a:moveTo>
                    <a:pt x="0" y="0"/>
                  </a:moveTo>
                  <a:lnTo>
                    <a:pt x="7878" y="13565"/>
                  </a:lnTo>
                  <a:lnTo>
                    <a:pt x="7878" y="7672"/>
                  </a:lnTo>
                  <a:lnTo>
                    <a:pt x="0" y="0"/>
                  </a:lnTo>
                </a:path>
              </a:pathLst>
            </a:custGeom>
            <a:solidFill>
              <a:schemeClr val="accent2"/>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2" name="Freeform 2"/>
            <p:cNvSpPr>
              <a:spLocks noChangeArrowheads="1"/>
            </p:cNvSpPr>
            <p:nvPr/>
          </p:nvSpPr>
          <p:spPr bwMode="auto">
            <a:xfrm>
              <a:off x="8492572" y="3459351"/>
              <a:ext cx="1500534" cy="4270975"/>
            </a:xfrm>
            <a:custGeom>
              <a:avLst/>
              <a:gdLst>
                <a:gd name="T0" fmla="*/ 1917 w 4768"/>
                <a:gd name="T1" fmla="*/ 0 h 13566"/>
                <a:gd name="T2" fmla="*/ 0 w 4768"/>
                <a:gd name="T3" fmla="*/ 13565 h 13566"/>
                <a:gd name="T4" fmla="*/ 4767 w 4768"/>
                <a:gd name="T5" fmla="*/ 4909 h 13566"/>
                <a:gd name="T6" fmla="*/ 1917 w 4768"/>
                <a:gd name="T7" fmla="*/ 0 h 13566"/>
              </a:gdLst>
              <a:ahLst/>
              <a:cxnLst>
                <a:cxn ang="0">
                  <a:pos x="T0" y="T1"/>
                </a:cxn>
                <a:cxn ang="0">
                  <a:pos x="T2" y="T3"/>
                </a:cxn>
                <a:cxn ang="0">
                  <a:pos x="T4" y="T5"/>
                </a:cxn>
                <a:cxn ang="0">
                  <a:pos x="T6" y="T7"/>
                </a:cxn>
              </a:cxnLst>
              <a:rect l="0" t="0" r="r" b="b"/>
              <a:pathLst>
                <a:path w="4768" h="13566">
                  <a:moveTo>
                    <a:pt x="1917" y="0"/>
                  </a:moveTo>
                  <a:lnTo>
                    <a:pt x="0" y="13565"/>
                  </a:lnTo>
                  <a:lnTo>
                    <a:pt x="4767" y="4909"/>
                  </a:lnTo>
                  <a:lnTo>
                    <a:pt x="1917" y="0"/>
                  </a:lnTo>
                </a:path>
              </a:pathLst>
            </a:custGeom>
            <a:solidFill>
              <a:schemeClr val="accent2">
                <a:lumMod val="50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4" name="Freeform 3"/>
            <p:cNvSpPr>
              <a:spLocks noChangeArrowheads="1"/>
            </p:cNvSpPr>
            <p:nvPr/>
          </p:nvSpPr>
          <p:spPr bwMode="auto">
            <a:xfrm>
              <a:off x="8492572" y="5002841"/>
              <a:ext cx="2293784" cy="2727485"/>
            </a:xfrm>
            <a:custGeom>
              <a:avLst/>
              <a:gdLst>
                <a:gd name="T0" fmla="*/ 4767 w 7282"/>
                <a:gd name="T1" fmla="*/ 0 h 8657"/>
                <a:gd name="T2" fmla="*/ 0 w 7282"/>
                <a:gd name="T3" fmla="*/ 8656 h 8657"/>
                <a:gd name="T4" fmla="*/ 7281 w 7282"/>
                <a:gd name="T5" fmla="*/ 4325 h 8657"/>
                <a:gd name="T6" fmla="*/ 4767 w 7282"/>
                <a:gd name="T7" fmla="*/ 0 h 8657"/>
              </a:gdLst>
              <a:ahLst/>
              <a:cxnLst>
                <a:cxn ang="0">
                  <a:pos x="T0" y="T1"/>
                </a:cxn>
                <a:cxn ang="0">
                  <a:pos x="T2" y="T3"/>
                </a:cxn>
                <a:cxn ang="0">
                  <a:pos x="T4" y="T5"/>
                </a:cxn>
                <a:cxn ang="0">
                  <a:pos x="T6" y="T7"/>
                </a:cxn>
              </a:cxnLst>
              <a:rect l="0" t="0" r="r" b="b"/>
              <a:pathLst>
                <a:path w="7282" h="8657">
                  <a:moveTo>
                    <a:pt x="4767" y="0"/>
                  </a:moveTo>
                  <a:lnTo>
                    <a:pt x="0" y="8656"/>
                  </a:lnTo>
                  <a:lnTo>
                    <a:pt x="7281" y="4325"/>
                  </a:lnTo>
                  <a:lnTo>
                    <a:pt x="4767" y="0"/>
                  </a:lnTo>
                </a:path>
              </a:pathLst>
            </a:custGeom>
            <a:solidFill>
              <a:schemeClr val="accent2">
                <a:lumMod val="75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5" name="Freeform 4"/>
            <p:cNvSpPr>
              <a:spLocks noChangeArrowheads="1"/>
            </p:cNvSpPr>
            <p:nvPr/>
          </p:nvSpPr>
          <p:spPr bwMode="auto">
            <a:xfrm>
              <a:off x="10145503" y="1646238"/>
              <a:ext cx="1430197" cy="4227993"/>
            </a:xfrm>
            <a:custGeom>
              <a:avLst/>
              <a:gdLst>
                <a:gd name="T0" fmla="*/ 4543 w 4544"/>
                <a:gd name="T1" fmla="*/ 0 h 13423"/>
                <a:gd name="T2" fmla="*/ 4543 w 4544"/>
                <a:gd name="T3" fmla="*/ 13422 h 13423"/>
                <a:gd name="T4" fmla="*/ 0 w 4544"/>
                <a:gd name="T5" fmla="*/ 8998 h 13423"/>
                <a:gd name="T6" fmla="*/ 4543 w 4544"/>
                <a:gd name="T7" fmla="*/ 0 h 13423"/>
              </a:gdLst>
              <a:ahLst/>
              <a:cxnLst>
                <a:cxn ang="0">
                  <a:pos x="T0" y="T1"/>
                </a:cxn>
                <a:cxn ang="0">
                  <a:pos x="T2" y="T3"/>
                </a:cxn>
                <a:cxn ang="0">
                  <a:pos x="T4" y="T5"/>
                </a:cxn>
                <a:cxn ang="0">
                  <a:pos x="T6" y="T7"/>
                </a:cxn>
              </a:cxnLst>
              <a:rect l="0" t="0" r="r" b="b"/>
              <a:pathLst>
                <a:path w="4544" h="13423">
                  <a:moveTo>
                    <a:pt x="4543" y="0"/>
                  </a:moveTo>
                  <a:lnTo>
                    <a:pt x="4543" y="13422"/>
                  </a:lnTo>
                  <a:lnTo>
                    <a:pt x="0" y="8998"/>
                  </a:lnTo>
                  <a:lnTo>
                    <a:pt x="4543" y="0"/>
                  </a:lnTo>
                </a:path>
              </a:pathLst>
            </a:custGeom>
            <a:solidFill>
              <a:schemeClr val="accent2">
                <a:lumMod val="75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6" name="Freeform 5"/>
            <p:cNvSpPr>
              <a:spLocks noChangeArrowheads="1"/>
            </p:cNvSpPr>
            <p:nvPr/>
          </p:nvSpPr>
          <p:spPr bwMode="auto">
            <a:xfrm>
              <a:off x="11556163" y="3459351"/>
              <a:ext cx="2481351" cy="4270975"/>
            </a:xfrm>
            <a:custGeom>
              <a:avLst/>
              <a:gdLst>
                <a:gd name="T0" fmla="*/ 7877 w 7878"/>
                <a:gd name="T1" fmla="*/ 0 h 13566"/>
                <a:gd name="T2" fmla="*/ 0 w 7878"/>
                <a:gd name="T3" fmla="*/ 13565 h 13566"/>
                <a:gd name="T4" fmla="*/ 0 w 7878"/>
                <a:gd name="T5" fmla="*/ 7672 h 13566"/>
                <a:gd name="T6" fmla="*/ 7877 w 7878"/>
                <a:gd name="T7" fmla="*/ 0 h 13566"/>
              </a:gdLst>
              <a:ahLst/>
              <a:cxnLst>
                <a:cxn ang="0">
                  <a:pos x="T0" y="T1"/>
                </a:cxn>
                <a:cxn ang="0">
                  <a:pos x="T2" y="T3"/>
                </a:cxn>
                <a:cxn ang="0">
                  <a:pos x="T4" y="T5"/>
                </a:cxn>
                <a:cxn ang="0">
                  <a:pos x="T6" y="T7"/>
                </a:cxn>
              </a:cxnLst>
              <a:rect l="0" t="0" r="r" b="b"/>
              <a:pathLst>
                <a:path w="7878" h="13566">
                  <a:moveTo>
                    <a:pt x="7877" y="0"/>
                  </a:moveTo>
                  <a:lnTo>
                    <a:pt x="0" y="13565"/>
                  </a:lnTo>
                  <a:lnTo>
                    <a:pt x="0" y="7672"/>
                  </a:lnTo>
                  <a:lnTo>
                    <a:pt x="7877" y="0"/>
                  </a:lnTo>
                </a:path>
              </a:pathLst>
            </a:custGeom>
            <a:solidFill>
              <a:schemeClr val="accent2"/>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8" name="Freeform 6"/>
            <p:cNvSpPr>
              <a:spLocks noChangeArrowheads="1"/>
            </p:cNvSpPr>
            <p:nvPr/>
          </p:nvSpPr>
          <p:spPr bwMode="auto">
            <a:xfrm>
              <a:off x="13138756" y="3459351"/>
              <a:ext cx="1500534" cy="4270975"/>
            </a:xfrm>
            <a:custGeom>
              <a:avLst/>
              <a:gdLst>
                <a:gd name="T0" fmla="*/ 2850 w 4768"/>
                <a:gd name="T1" fmla="*/ 0 h 13566"/>
                <a:gd name="T2" fmla="*/ 4767 w 4768"/>
                <a:gd name="T3" fmla="*/ 13565 h 13566"/>
                <a:gd name="T4" fmla="*/ 0 w 4768"/>
                <a:gd name="T5" fmla="*/ 4909 h 13566"/>
                <a:gd name="T6" fmla="*/ 2850 w 4768"/>
                <a:gd name="T7" fmla="*/ 0 h 13566"/>
              </a:gdLst>
              <a:ahLst/>
              <a:cxnLst>
                <a:cxn ang="0">
                  <a:pos x="T0" y="T1"/>
                </a:cxn>
                <a:cxn ang="0">
                  <a:pos x="T2" y="T3"/>
                </a:cxn>
                <a:cxn ang="0">
                  <a:pos x="T4" y="T5"/>
                </a:cxn>
                <a:cxn ang="0">
                  <a:pos x="T6" y="T7"/>
                </a:cxn>
              </a:cxnLst>
              <a:rect l="0" t="0" r="r" b="b"/>
              <a:pathLst>
                <a:path w="4768" h="13566">
                  <a:moveTo>
                    <a:pt x="2850" y="0"/>
                  </a:moveTo>
                  <a:lnTo>
                    <a:pt x="4767" y="13565"/>
                  </a:lnTo>
                  <a:lnTo>
                    <a:pt x="0" y="4909"/>
                  </a:lnTo>
                  <a:lnTo>
                    <a:pt x="2850" y="0"/>
                  </a:lnTo>
                </a:path>
              </a:pathLst>
            </a:custGeom>
            <a:solidFill>
              <a:schemeClr val="accent2">
                <a:lumMod val="50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19" name="Freeform 7"/>
            <p:cNvSpPr>
              <a:spLocks noChangeArrowheads="1"/>
            </p:cNvSpPr>
            <p:nvPr/>
          </p:nvSpPr>
          <p:spPr bwMode="auto">
            <a:xfrm>
              <a:off x="12345506" y="5002841"/>
              <a:ext cx="2293784" cy="2727485"/>
            </a:xfrm>
            <a:custGeom>
              <a:avLst/>
              <a:gdLst>
                <a:gd name="T0" fmla="*/ 2514 w 7282"/>
                <a:gd name="T1" fmla="*/ 0 h 8657"/>
                <a:gd name="T2" fmla="*/ 7281 w 7282"/>
                <a:gd name="T3" fmla="*/ 8656 h 8657"/>
                <a:gd name="T4" fmla="*/ 0 w 7282"/>
                <a:gd name="T5" fmla="*/ 4325 h 8657"/>
                <a:gd name="T6" fmla="*/ 2514 w 7282"/>
                <a:gd name="T7" fmla="*/ 0 h 8657"/>
              </a:gdLst>
              <a:ahLst/>
              <a:cxnLst>
                <a:cxn ang="0">
                  <a:pos x="T0" y="T1"/>
                </a:cxn>
                <a:cxn ang="0">
                  <a:pos x="T2" y="T3"/>
                </a:cxn>
                <a:cxn ang="0">
                  <a:pos x="T4" y="T5"/>
                </a:cxn>
                <a:cxn ang="0">
                  <a:pos x="T6" y="T7"/>
                </a:cxn>
              </a:cxnLst>
              <a:rect l="0" t="0" r="r" b="b"/>
              <a:pathLst>
                <a:path w="7282" h="8657">
                  <a:moveTo>
                    <a:pt x="2514" y="0"/>
                  </a:moveTo>
                  <a:lnTo>
                    <a:pt x="7281" y="8656"/>
                  </a:lnTo>
                  <a:lnTo>
                    <a:pt x="0" y="4325"/>
                  </a:lnTo>
                  <a:lnTo>
                    <a:pt x="2514" y="0"/>
                  </a:lnTo>
                </a:path>
              </a:pathLst>
            </a:custGeom>
            <a:solidFill>
              <a:schemeClr val="accent2">
                <a:lumMod val="75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20" name="Freeform 8"/>
            <p:cNvSpPr>
              <a:spLocks noChangeArrowheads="1"/>
            </p:cNvSpPr>
            <p:nvPr/>
          </p:nvSpPr>
          <p:spPr bwMode="auto">
            <a:xfrm>
              <a:off x="11556163" y="1646238"/>
              <a:ext cx="1430197" cy="4227993"/>
            </a:xfrm>
            <a:custGeom>
              <a:avLst/>
              <a:gdLst>
                <a:gd name="T0" fmla="*/ 0 w 4543"/>
                <a:gd name="T1" fmla="*/ 0 h 13423"/>
                <a:gd name="T2" fmla="*/ 0 w 4543"/>
                <a:gd name="T3" fmla="*/ 13422 h 13423"/>
                <a:gd name="T4" fmla="*/ 4542 w 4543"/>
                <a:gd name="T5" fmla="*/ 8998 h 13423"/>
                <a:gd name="T6" fmla="*/ 0 w 4543"/>
                <a:gd name="T7" fmla="*/ 0 h 13423"/>
              </a:gdLst>
              <a:ahLst/>
              <a:cxnLst>
                <a:cxn ang="0">
                  <a:pos x="T0" y="T1"/>
                </a:cxn>
                <a:cxn ang="0">
                  <a:pos x="T2" y="T3"/>
                </a:cxn>
                <a:cxn ang="0">
                  <a:pos x="T4" y="T5"/>
                </a:cxn>
                <a:cxn ang="0">
                  <a:pos x="T6" y="T7"/>
                </a:cxn>
              </a:cxnLst>
              <a:rect l="0" t="0" r="r" b="b"/>
              <a:pathLst>
                <a:path w="4543" h="13423">
                  <a:moveTo>
                    <a:pt x="0" y="0"/>
                  </a:moveTo>
                  <a:lnTo>
                    <a:pt x="0" y="13422"/>
                  </a:lnTo>
                  <a:lnTo>
                    <a:pt x="4542" y="8998"/>
                  </a:lnTo>
                  <a:lnTo>
                    <a:pt x="0" y="0"/>
                  </a:lnTo>
                </a:path>
              </a:pathLst>
            </a:custGeom>
            <a:solidFill>
              <a:schemeClr val="accent2">
                <a:lumMod val="75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grpSp>
      <p:sp>
        <p:nvSpPr>
          <p:cNvPr id="23" name="Subtitle 2"/>
          <p:cNvSpPr txBox="1">
            <a:spLocks/>
          </p:cNvSpPr>
          <p:nvPr/>
        </p:nvSpPr>
        <p:spPr>
          <a:xfrm>
            <a:off x="6442075" y="7908925"/>
            <a:ext cx="5402263" cy="608013"/>
          </a:xfrm>
          <a:prstGeom prst="rect">
            <a:avLst/>
          </a:prstGeom>
        </p:spPr>
        <p:txBody>
          <a:bodyPr wrap="none" lIns="163160" tIns="81580" rIns="163160" bIns="8158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fontAlgn="auto">
              <a:spcAft>
                <a:spcPts val="0"/>
              </a:spcAft>
              <a:defRPr/>
            </a:pPr>
            <a:r>
              <a:rPr lang="en-US" sz="2401" dirty="0">
                <a:solidFill>
                  <a:schemeClr val="bg1"/>
                </a:solidFill>
                <a:latin typeface="Roboto Light"/>
                <a:cs typeface="Roboto Light"/>
              </a:rPr>
              <a:t>ULTIMATE POWERPOINT TEMPLATE</a:t>
            </a:r>
          </a:p>
        </p:txBody>
      </p:sp>
      <p:pic>
        <p:nvPicPr>
          <p:cNvPr id="22" name="Рисунок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3687" y="-7938"/>
            <a:ext cx="18281377" cy="13723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Right Triangle 12"/>
          <p:cNvSpPr/>
          <p:nvPr/>
        </p:nvSpPr>
        <p:spPr>
          <a:xfrm rot="16200000">
            <a:off x="7783500" y="3066753"/>
            <a:ext cx="13759370" cy="7333700"/>
          </a:xfrm>
          <a:prstGeom prst="rtTriangl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013"/>
          </a:p>
        </p:txBody>
      </p:sp>
      <p:sp>
        <p:nvSpPr>
          <p:cNvPr id="26" name="Right Triangle 9"/>
          <p:cNvSpPr/>
          <p:nvPr/>
        </p:nvSpPr>
        <p:spPr>
          <a:xfrm rot="5400000">
            <a:off x="-4632186" y="4632186"/>
            <a:ext cx="13710866" cy="4446493"/>
          </a:xfrm>
          <a:prstGeom prst="rtTriangl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013"/>
          </a:p>
        </p:txBody>
      </p:sp>
      <p:pic>
        <p:nvPicPr>
          <p:cNvPr id="28" name="Рисунок 6"/>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321784" y="295087"/>
            <a:ext cx="3270542" cy="10496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Рисунок 8"/>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65895" y="1617512"/>
            <a:ext cx="3526431" cy="426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 name="Rectangle 1"/>
          <p:cNvSpPr>
            <a:spLocks/>
          </p:cNvSpPr>
          <p:nvPr/>
        </p:nvSpPr>
        <p:spPr bwMode="auto">
          <a:xfrm>
            <a:off x="12295294" y="10657611"/>
            <a:ext cx="5525251" cy="2632413"/>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bg1"/>
                </a:solidFill>
                <a:latin typeface="Roboto Light"/>
                <a:ea typeface="ＭＳ Ｐゴシック" charset="0"/>
                <a:cs typeface="ＭＳ Ｐゴシック" charset="0"/>
                <a:sym typeface="Bebas Neue" charset="0"/>
              </a:rPr>
              <a:t>BELARUS </a:t>
            </a:r>
          </a:p>
          <a:p>
            <a:pPr algn="ctr" defTabSz="1828434" eaLnBrk="1" fontAlgn="auto" hangingPunct="1">
              <a:spcBef>
                <a:spcPts val="0"/>
              </a:spcBef>
              <a:spcAft>
                <a:spcPts val="0"/>
              </a:spcAft>
              <a:defRPr/>
            </a:pPr>
            <a:r>
              <a:rPr lang="en-US" sz="5702" b="1" dirty="0" smtClean="0">
                <a:solidFill>
                  <a:schemeClr val="bg1"/>
                </a:solidFill>
                <a:latin typeface="Roboto Light"/>
                <a:ea typeface="ＭＳ Ｐゴシック" charset="0"/>
                <a:cs typeface="ＭＳ Ｐゴシック" charset="0"/>
                <a:sym typeface="Bebas Neue" charset="0"/>
              </a:rPr>
              <a:t>new destination</a:t>
            </a:r>
          </a:p>
          <a:p>
            <a:pPr algn="ctr" defTabSz="1828434" eaLnBrk="1" fontAlgn="auto" hangingPunct="1">
              <a:spcBef>
                <a:spcPts val="0"/>
              </a:spcBef>
              <a:spcAft>
                <a:spcPts val="0"/>
              </a:spcAft>
              <a:defRPr/>
            </a:pPr>
            <a:r>
              <a:rPr lang="en-US" sz="5702" b="1" dirty="0" smtClean="0">
                <a:solidFill>
                  <a:schemeClr val="bg1"/>
                </a:solidFill>
                <a:latin typeface="Roboto Light"/>
                <a:ea typeface="ＭＳ Ｐゴシック" charset="0"/>
                <a:cs typeface="ＭＳ Ｐゴシック" charset="0"/>
                <a:sym typeface="Bebas Neue" charset="0"/>
              </a:rPr>
              <a:t> for MICE</a:t>
            </a:r>
          </a:p>
        </p:txBody>
      </p:sp>
      <p:sp>
        <p:nvSpPr>
          <p:cNvPr id="32" name="Rectangle 64"/>
          <p:cNvSpPr/>
          <p:nvPr/>
        </p:nvSpPr>
        <p:spPr>
          <a:xfrm>
            <a:off x="4778433" y="12834605"/>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chemeClr val="bg1"/>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chemeClr val="bg1"/>
                </a:solidFill>
                <a:latin typeface="Roboto Light"/>
              </a:rPr>
              <a:t>© </a:t>
            </a:r>
            <a:r>
              <a:rPr lang="en-US" sz="1600" dirty="0" smtClean="0">
                <a:solidFill>
                  <a:schemeClr val="bg1"/>
                </a:solidFill>
                <a:latin typeface="Roboto Light"/>
              </a:rPr>
              <a:t>2009-201</a:t>
            </a:r>
            <a:r>
              <a:rPr lang="ru-RU" sz="1600" dirty="0" smtClean="0">
                <a:solidFill>
                  <a:schemeClr val="bg1"/>
                </a:solidFill>
                <a:latin typeface="Roboto Light"/>
              </a:rPr>
              <a:t>9</a:t>
            </a:r>
            <a:r>
              <a:rPr lang="en-US" sz="1600" dirty="0" smtClean="0">
                <a:solidFill>
                  <a:schemeClr val="bg1"/>
                </a:solidFill>
                <a:latin typeface="Roboto Light"/>
              </a:rPr>
              <a:t>. </a:t>
            </a:r>
            <a:r>
              <a:rPr lang="en-US" sz="1600" dirty="0">
                <a:solidFill>
                  <a:schemeClr val="bg1"/>
                </a:solidFill>
                <a:latin typeface="Roboto Light"/>
              </a:rPr>
              <a:t>All rights reserved. </a:t>
            </a:r>
            <a:endParaRPr lang="en-US" sz="1600" dirty="0">
              <a:solidFill>
                <a:schemeClr val="bg1"/>
              </a:solidFill>
              <a:latin typeface="Roboto Light"/>
              <a:ea typeface="Open Sans" panose="020B0606030504020204" pitchFamily="34" charset="0"/>
              <a:cs typeface="Roboto Regular"/>
            </a:endParaRPr>
          </a:p>
        </p:txBody>
      </p: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nodeType="afterGroup">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2" presetClass="entr" presetSubtype="3"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1+#ppt_w/2"/>
                                          </p:val>
                                        </p:tav>
                                        <p:tav tm="100000">
                                          <p:val>
                                            <p:strVal val="#ppt_x"/>
                                          </p:val>
                                        </p:tav>
                                      </p:tavLst>
                                    </p:anim>
                                    <p:anim calcmode="lin" valueType="num">
                                      <p:cBhvr additive="base">
                                        <p:cTn id="34" dur="500" fill="hold"/>
                                        <p:tgtEl>
                                          <p:spTgt spid="25"/>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12"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par>
                                <p:cTn id="40" presetID="22" presetClass="entr" presetSubtype="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3" grpId="0"/>
      <p:bldP spid="25" grpId="0" animBg="1"/>
      <p:bldP spid="26" grpId="0" animBg="1"/>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AutoShape 2"/>
          <p:cNvSpPr>
            <a:spLocks/>
          </p:cNvSpPr>
          <p:nvPr/>
        </p:nvSpPr>
        <p:spPr bwMode="auto">
          <a:xfrm>
            <a:off x="8515350" y="4658367"/>
            <a:ext cx="7685088" cy="43872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002060"/>
          </a:solidFill>
          <a:ln>
            <a:noFill/>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63" name="Rectangle 62"/>
          <p:cNvSpPr/>
          <p:nvPr/>
        </p:nvSpPr>
        <p:spPr>
          <a:xfrm>
            <a:off x="1162119" y="9648310"/>
            <a:ext cx="15038319" cy="1898989"/>
          </a:xfrm>
          <a:prstGeom prst="rect">
            <a:avLst/>
          </a:prstGeom>
        </p:spPr>
        <p:txBody>
          <a:bodyPr wrap="square" lIns="137168" tIns="68584" rIns="137168" bIns="68584">
            <a:spAutoFit/>
          </a:bodyPr>
          <a:lstStyle/>
          <a:p>
            <a:pPr algn="just"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Light"/>
              </a:rPr>
              <a:t>Prime Tour is one of the leading incoming travel companies with long track records in Belarus. We capture a</a:t>
            </a:r>
            <a:r>
              <a:rPr lang="en-US" sz="2200" dirty="0">
                <a:latin typeface="Roboto Light"/>
                <a:ea typeface="Open Sans" panose="020B0606030504020204" pitchFamily="34" charset="0"/>
                <a:cs typeface="Roboto Light"/>
              </a:rPr>
              <a:t>l</a:t>
            </a:r>
            <a:r>
              <a:rPr lang="en-US" sz="2200" dirty="0" smtClean="0">
                <a:latin typeface="Roboto Light"/>
                <a:ea typeface="Open Sans" panose="020B0606030504020204" pitchFamily="34" charset="0"/>
                <a:cs typeface="Roboto Light"/>
              </a:rPr>
              <a:t>l areas of tourism: natural, cultural, historic tours, leisure, business and MICE arrangements. We do our best to analyze the tourist market and feedback from our clients to customize tours in accordance with the requirements of our guests from all over the world. </a:t>
            </a: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64"/>
          <p:cNvSpPr/>
          <p:nvPr/>
        </p:nvSpPr>
        <p:spPr>
          <a:xfrm>
            <a:off x="1162119" y="9057633"/>
            <a:ext cx="2412215" cy="622679"/>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1" b="1" dirty="0" smtClean="0">
                <a:latin typeface="Roboto Regular"/>
                <a:ea typeface="Open Sans" panose="020B0606030504020204" pitchFamily="34" charset="0"/>
                <a:cs typeface="Roboto Regular"/>
              </a:rPr>
              <a:t>Who we are?</a:t>
            </a:r>
            <a:endParaRPr lang="en-US" sz="2701" b="1" dirty="0">
              <a:latin typeface="Roboto Regular"/>
              <a:ea typeface="Open Sans" panose="020B0606030504020204" pitchFamily="34" charset="0"/>
              <a:cs typeface="Roboto Regular"/>
            </a:endParaRPr>
          </a:p>
        </p:txBody>
      </p:sp>
      <p:sp>
        <p:nvSpPr>
          <p:cNvPr id="74" name="TextBox 73"/>
          <p:cNvSpPr txBox="1"/>
          <p:nvPr/>
        </p:nvSpPr>
        <p:spPr>
          <a:xfrm>
            <a:off x="9074945" y="5356177"/>
            <a:ext cx="6350794" cy="1495794"/>
          </a:xfrm>
          <a:prstGeom prst="rect">
            <a:avLst/>
          </a:prstGeom>
          <a:noFill/>
        </p:spPr>
        <p:txBody>
          <a:bodyPr wrap="square">
            <a:spAutoFit/>
          </a:bodyPr>
          <a:lstStyle/>
          <a:p>
            <a:pPr algn="r" defTabSz="1828434" eaLnBrk="1" fontAlgn="auto" hangingPunct="1">
              <a:lnSpc>
                <a:spcPct val="80000"/>
              </a:lnSpc>
              <a:spcBef>
                <a:spcPts val="0"/>
              </a:spcBef>
              <a:spcAft>
                <a:spcPts val="0"/>
              </a:spcAft>
              <a:defRPr/>
            </a:pPr>
            <a:r>
              <a:rPr lang="en-US" sz="5700" b="1" dirty="0" smtClean="0">
                <a:solidFill>
                  <a:schemeClr val="bg1"/>
                </a:solidFill>
                <a:latin typeface="Roboto Light"/>
                <a:cs typeface="Roboto Black"/>
              </a:rPr>
              <a:t>WE BRING EMOTIONS</a:t>
            </a:r>
            <a:endParaRPr lang="en-US" sz="5700" b="1" dirty="0">
              <a:solidFill>
                <a:schemeClr val="accent2">
                  <a:lumMod val="60000"/>
                  <a:lumOff val="40000"/>
                </a:schemeClr>
              </a:solidFill>
              <a:latin typeface="Roboto Light"/>
              <a:cs typeface="Roboto Black"/>
            </a:endParaRPr>
          </a:p>
        </p:txBody>
      </p:sp>
      <p:sp>
        <p:nvSpPr>
          <p:cNvPr id="77" name="Rectangle 76"/>
          <p:cNvSpPr/>
          <p:nvPr/>
        </p:nvSpPr>
        <p:spPr>
          <a:xfrm>
            <a:off x="15380019" y="5272087"/>
            <a:ext cx="45719" cy="294983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r" defTabSz="1828434" eaLnBrk="1" fontAlgn="auto" hangingPunct="1">
              <a:spcBef>
                <a:spcPts val="0"/>
              </a:spcBef>
              <a:spcAft>
                <a:spcPts val="0"/>
              </a:spcAft>
              <a:defRPr/>
            </a:pPr>
            <a:endParaRPr lang="en-US" sz="1200">
              <a:latin typeface="Roboto Light"/>
            </a:endParaRPr>
          </a:p>
        </p:txBody>
      </p:sp>
      <p:sp>
        <p:nvSpPr>
          <p:cNvPr id="79" name="TextBox 78"/>
          <p:cNvSpPr txBox="1">
            <a:spLocks noChangeArrowheads="1"/>
          </p:cNvSpPr>
          <p:nvPr/>
        </p:nvSpPr>
        <p:spPr bwMode="auto">
          <a:xfrm>
            <a:off x="8960422" y="6747002"/>
            <a:ext cx="6453981"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r" eaLnBrk="1" hangingPunct="1"/>
            <a:r>
              <a:rPr lang="ru-RU" altLang="ru-RU" sz="2200" dirty="0" smtClean="0">
                <a:solidFill>
                  <a:schemeClr val="bg1"/>
                </a:solidFill>
                <a:latin typeface="Roboto Light"/>
                <a:ea typeface="Open Sans"/>
                <a:cs typeface="Roboto Light"/>
              </a:rPr>
              <a:t>«</a:t>
            </a:r>
            <a:r>
              <a:rPr lang="en-US" altLang="ru-RU" sz="2200" dirty="0" smtClean="0">
                <a:solidFill>
                  <a:schemeClr val="bg1"/>
                </a:solidFill>
                <a:latin typeface="Roboto Light"/>
                <a:ea typeface="Open Sans"/>
                <a:cs typeface="Roboto Light"/>
              </a:rPr>
              <a:t>Our primary mission is to attract more visitors and to give them full comfort and satisfaction while travelling around the country </a:t>
            </a:r>
            <a:r>
              <a:rPr lang="en-US" altLang="ru-RU" sz="2200" dirty="0">
                <a:solidFill>
                  <a:schemeClr val="bg1"/>
                </a:solidFill>
                <a:latin typeface="Roboto Light"/>
                <a:ea typeface="Open Sans"/>
                <a:cs typeface="Roboto Light"/>
              </a:rPr>
              <a:t>c</a:t>
            </a:r>
            <a:r>
              <a:rPr lang="en-US" altLang="ru-RU" sz="2200" dirty="0" smtClean="0">
                <a:solidFill>
                  <a:schemeClr val="bg1"/>
                </a:solidFill>
                <a:latin typeface="Roboto Light"/>
                <a:ea typeface="Open Sans"/>
                <a:cs typeface="Roboto Light"/>
              </a:rPr>
              <a:t>alled Belarus</a:t>
            </a:r>
            <a:r>
              <a:rPr lang="ru-RU" altLang="ru-RU" sz="2200" dirty="0" smtClean="0">
                <a:solidFill>
                  <a:schemeClr val="bg1"/>
                </a:solidFill>
                <a:latin typeface="Roboto Light"/>
                <a:ea typeface="Open Sans"/>
                <a:cs typeface="Roboto Light"/>
              </a:rPr>
              <a:t>»</a:t>
            </a:r>
            <a:r>
              <a:rPr lang="en-US" altLang="ru-RU" sz="2200" dirty="0" smtClean="0">
                <a:solidFill>
                  <a:schemeClr val="bg1"/>
                </a:solidFill>
                <a:latin typeface="Roboto Light"/>
                <a:ea typeface="Open Sans"/>
                <a:cs typeface="Roboto Light"/>
              </a:rPr>
              <a:t>.</a:t>
            </a:r>
          </a:p>
          <a:p>
            <a:pPr algn="r" eaLnBrk="1" hangingPunct="1"/>
            <a:endParaRPr lang="en-US" altLang="ru-RU" sz="2200" dirty="0">
              <a:solidFill>
                <a:schemeClr val="bg1"/>
              </a:solidFill>
              <a:latin typeface="Roboto Light"/>
              <a:ea typeface="Open Sans"/>
              <a:cs typeface="Roboto Light"/>
            </a:endParaRPr>
          </a:p>
        </p:txBody>
      </p:sp>
      <p:sp>
        <p:nvSpPr>
          <p:cNvPr id="20" name="Rectangle 1"/>
          <p:cNvSpPr>
            <a:spLocks/>
          </p:cNvSpPr>
          <p:nvPr/>
        </p:nvSpPr>
        <p:spPr bwMode="auto">
          <a:xfrm>
            <a:off x="4630738" y="2506864"/>
            <a:ext cx="9029716"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Open Belarus. Open Soul.</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22" name="Group 21"/>
          <p:cNvGrpSpPr/>
          <p:nvPr/>
        </p:nvGrpSpPr>
        <p:grpSpPr>
          <a:xfrm>
            <a:off x="8846344" y="3431963"/>
            <a:ext cx="600075" cy="142912"/>
            <a:chOff x="1942594" y="2781300"/>
            <a:chExt cx="799891" cy="190500"/>
          </a:xfrm>
          <a:solidFill>
            <a:schemeClr val="bg1">
              <a:lumMod val="85000"/>
            </a:schemeClr>
          </a:solidFill>
        </p:grpSpPr>
        <p:sp>
          <p:nvSpPr>
            <p:cNvPr id="23"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4"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5"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27" name="Прямоугольник 26"/>
          <p:cNvSpPr/>
          <p:nvPr/>
        </p:nvSpPr>
        <p:spPr>
          <a:xfrm>
            <a:off x="6435725" y="12070179"/>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8" name="Рисунок 2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7" name="Овал 6"/>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17322360" y="734110"/>
            <a:ext cx="418704" cy="646331"/>
          </a:xfrm>
          <a:prstGeom prst="rect">
            <a:avLst/>
          </a:prstGeom>
        </p:spPr>
        <p:txBody>
          <a:bodyPr wrap="none">
            <a:spAutoFit/>
          </a:bodyPr>
          <a:lstStyle/>
          <a:p>
            <a:r>
              <a:rPr lang="en-US" b="1" dirty="0" smtClean="0">
                <a:solidFill>
                  <a:schemeClr val="bg1"/>
                </a:solidFill>
              </a:rPr>
              <a:t>2</a:t>
            </a:r>
            <a:endParaRPr lang="ru-RU" b="1" dirty="0">
              <a:solidFill>
                <a:schemeClr val="bg1"/>
              </a:solidFill>
            </a:endParaRPr>
          </a:p>
        </p:txBody>
      </p:sp>
      <p:sp>
        <p:nvSpPr>
          <p:cNvPr id="3" name="Прямоугольник 2"/>
          <p:cNvSpPr/>
          <p:nvPr/>
        </p:nvSpPr>
        <p:spPr>
          <a:xfrm>
            <a:off x="10735737" y="8482243"/>
            <a:ext cx="5464701" cy="430887"/>
          </a:xfrm>
          <a:prstGeom prst="rect">
            <a:avLst/>
          </a:prstGeom>
        </p:spPr>
        <p:txBody>
          <a:bodyPr wrap="none">
            <a:spAutoFit/>
          </a:bodyPr>
          <a:lstStyle/>
          <a:p>
            <a:pPr algn="r" eaLnBrk="1" hangingPunct="1"/>
            <a:r>
              <a:rPr lang="en-US" sz="2200" dirty="0">
                <a:solidFill>
                  <a:schemeClr val="bg1"/>
                </a:solidFill>
                <a:latin typeface="Roboto Light"/>
                <a:cs typeface="Roboto Light"/>
              </a:rPr>
              <a:t>Natalia </a:t>
            </a:r>
            <a:r>
              <a:rPr lang="en-US" sz="2200" dirty="0" err="1">
                <a:solidFill>
                  <a:schemeClr val="bg1"/>
                </a:solidFill>
                <a:latin typeface="Roboto Light"/>
                <a:cs typeface="Roboto Light"/>
              </a:rPr>
              <a:t>Lisovskaya</a:t>
            </a:r>
            <a:r>
              <a:rPr lang="en-US" sz="2200" dirty="0">
                <a:solidFill>
                  <a:schemeClr val="bg1"/>
                </a:solidFill>
                <a:latin typeface="Roboto Light"/>
                <a:cs typeface="Roboto Light"/>
              </a:rPr>
              <a:t>, Vice President &amp; CEO</a:t>
            </a:r>
          </a:p>
        </p:txBody>
      </p:sp>
      <p:sp>
        <p:nvSpPr>
          <p:cNvPr id="26"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pic>
        <p:nvPicPr>
          <p:cNvPr id="4" name="Изображение 3" descr="IMG_0715.png"/>
          <p:cNvPicPr>
            <a:picLocks noChangeAspect="1"/>
          </p:cNvPicPr>
          <p:nvPr/>
        </p:nvPicPr>
        <p:blipFill rotWithShape="1">
          <a:blip r:embed="rId3">
            <a:extLst>
              <a:ext uri="{28A0092B-C50C-407E-A947-70E740481C1C}">
                <a14:useLocalDpi xmlns:a14="http://schemas.microsoft.com/office/drawing/2010/main" xmlns="" val="0"/>
              </a:ext>
            </a:extLst>
          </a:blip>
          <a:srcRect t="10391" b="6578"/>
          <a:stretch/>
        </p:blipFill>
        <p:spPr>
          <a:xfrm>
            <a:off x="1412650" y="4658366"/>
            <a:ext cx="7102699" cy="4294443"/>
          </a:xfrm>
          <a:prstGeom prst="rect">
            <a:avLst/>
          </a:prstGeom>
        </p:spPr>
      </p:pic>
    </p:spTree>
    <p:extLst>
      <p:ext uri="{BB962C8B-B14F-4D97-AF65-F5344CB8AC3E}">
        <p14:creationId xmlns:p14="http://schemas.microsoft.com/office/powerpoint/2010/main" xmlns="" val="3897917369"/>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500"/>
                                        <p:tgtEl>
                                          <p:spTgt spid="7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childTnLst>
                          </p:cTn>
                        </p:par>
                        <p:par>
                          <p:cTn id="14" fill="hold" nodeType="afterGroup">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left)">
                                      <p:cBhvr>
                                        <p:cTn id="17" dur="500"/>
                                        <p:tgtEl>
                                          <p:spTgt spid="7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74" grpId="0"/>
      <p:bldP spid="77" grpId="0" animBg="1"/>
      <p:bldP spid="79"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ound Same Side Corner Rectangle 83"/>
          <p:cNvSpPr/>
          <p:nvPr/>
        </p:nvSpPr>
        <p:spPr>
          <a:xfrm rot="16200000" flipH="1">
            <a:off x="2640013" y="5937250"/>
            <a:ext cx="587375" cy="2435225"/>
          </a:xfrm>
          <a:prstGeom prst="round2SameRect">
            <a:avLst>
              <a:gd name="adj1" fmla="val 50000"/>
              <a:gd name="adj2" fmla="val 0"/>
            </a:avLst>
          </a:prstGeom>
          <a:solidFill>
            <a:srgbClr val="00206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85" name="Freeform 734"/>
          <p:cNvSpPr>
            <a:spLocks noChangeArrowheads="1"/>
          </p:cNvSpPr>
          <p:nvPr/>
        </p:nvSpPr>
        <p:spPr bwMode="auto">
          <a:xfrm rot="5400000">
            <a:off x="2844007" y="7419719"/>
            <a:ext cx="338137" cy="450850"/>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alpha val="52000"/>
            </a:srgbClr>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82" name="Rectangle 81"/>
          <p:cNvSpPr/>
          <p:nvPr/>
        </p:nvSpPr>
        <p:spPr>
          <a:xfrm>
            <a:off x="6672263" y="6861175"/>
            <a:ext cx="2435225" cy="587375"/>
          </a:xfrm>
          <a:prstGeom prst="rect">
            <a:avLst/>
          </a:prstGeom>
          <a:solidFill>
            <a:srgbClr val="00206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83" name="Freeform 734"/>
          <p:cNvSpPr>
            <a:spLocks noChangeArrowheads="1"/>
          </p:cNvSpPr>
          <p:nvPr/>
        </p:nvSpPr>
        <p:spPr bwMode="auto">
          <a:xfrm rot="5400000">
            <a:off x="7735887" y="7431088"/>
            <a:ext cx="336550" cy="450850"/>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alpha val="72000"/>
            </a:srgbClr>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80" name="Rectangle 79"/>
          <p:cNvSpPr/>
          <p:nvPr/>
        </p:nvSpPr>
        <p:spPr>
          <a:xfrm>
            <a:off x="11630025" y="6861175"/>
            <a:ext cx="2433638" cy="587375"/>
          </a:xfrm>
          <a:prstGeom prst="rect">
            <a:avLst/>
          </a:prstGeom>
          <a:solidFill>
            <a:srgbClr val="00206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81" name="Freeform 734"/>
          <p:cNvSpPr>
            <a:spLocks noChangeArrowheads="1"/>
          </p:cNvSpPr>
          <p:nvPr/>
        </p:nvSpPr>
        <p:spPr bwMode="auto">
          <a:xfrm rot="5400000">
            <a:off x="12762707" y="7418132"/>
            <a:ext cx="336550" cy="452437"/>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alpha val="92000"/>
            </a:srgbClr>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78" name="Round Same Side Corner Rectangle 77"/>
          <p:cNvSpPr/>
          <p:nvPr/>
        </p:nvSpPr>
        <p:spPr>
          <a:xfrm rot="5400000">
            <a:off x="15032038" y="5937250"/>
            <a:ext cx="587375" cy="2435225"/>
          </a:xfrm>
          <a:prstGeom prst="round2SameRect">
            <a:avLst>
              <a:gd name="adj1" fmla="val 50000"/>
              <a:gd name="adj2"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79" name="Freeform 734"/>
          <p:cNvSpPr>
            <a:spLocks noChangeArrowheads="1"/>
          </p:cNvSpPr>
          <p:nvPr/>
        </p:nvSpPr>
        <p:spPr bwMode="auto">
          <a:xfrm rot="16200000">
            <a:off x="15097918" y="6434790"/>
            <a:ext cx="338138" cy="450850"/>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56" name="Rectangle 55"/>
          <p:cNvSpPr/>
          <p:nvPr/>
        </p:nvSpPr>
        <p:spPr>
          <a:xfrm>
            <a:off x="9150350" y="6861175"/>
            <a:ext cx="2435225" cy="587375"/>
          </a:xfrm>
          <a:prstGeom prst="rect">
            <a:avLst/>
          </a:prstGeom>
          <a:solidFill>
            <a:srgbClr val="00206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76" name="Freeform 734"/>
          <p:cNvSpPr>
            <a:spLocks noChangeArrowheads="1"/>
          </p:cNvSpPr>
          <p:nvPr/>
        </p:nvSpPr>
        <p:spPr bwMode="auto">
          <a:xfrm rot="16200000">
            <a:off x="10228263" y="6424798"/>
            <a:ext cx="336550" cy="450850"/>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alpha val="82000"/>
            </a:srgbClr>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51" name="Rectangle 50"/>
          <p:cNvSpPr/>
          <p:nvPr/>
        </p:nvSpPr>
        <p:spPr>
          <a:xfrm>
            <a:off x="4194175" y="6861175"/>
            <a:ext cx="2435225" cy="587375"/>
          </a:xfrm>
          <a:prstGeom prst="rect">
            <a:avLst/>
          </a:prstGeom>
          <a:solidFill>
            <a:srgbClr val="00206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anchor="ctr"/>
          <a:lstStyle/>
          <a:p>
            <a:pPr algn="ctr" defTabSz="1828434" eaLnBrk="1" fontAlgn="auto" hangingPunct="1">
              <a:spcBef>
                <a:spcPts val="0"/>
              </a:spcBef>
              <a:spcAft>
                <a:spcPts val="0"/>
              </a:spcAft>
              <a:defRPr/>
            </a:pPr>
            <a:endParaRPr lang="bg-BG" sz="2701" dirty="0">
              <a:latin typeface="Calibri Light"/>
            </a:endParaRPr>
          </a:p>
        </p:txBody>
      </p:sp>
      <p:sp>
        <p:nvSpPr>
          <p:cNvPr id="54" name="Freeform 734"/>
          <p:cNvSpPr>
            <a:spLocks noChangeArrowheads="1"/>
          </p:cNvSpPr>
          <p:nvPr/>
        </p:nvSpPr>
        <p:spPr bwMode="auto">
          <a:xfrm rot="16200000">
            <a:off x="5207794" y="6441934"/>
            <a:ext cx="336550" cy="452438"/>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002060">
              <a:alpha val="62000"/>
            </a:srgbClr>
          </a:solidFill>
          <a:ln>
            <a:noFill/>
          </a:ln>
          <a:effectLst/>
        </p:spPr>
        <p:txBody>
          <a:bodyPr wrap="none" anchor="ctr"/>
          <a:lstStyle/>
          <a:p>
            <a:pPr defTabSz="1828434" eaLnBrk="1" fontAlgn="auto" hangingPunct="1">
              <a:spcBef>
                <a:spcPts val="0"/>
              </a:spcBef>
              <a:spcAft>
                <a:spcPts val="0"/>
              </a:spcAft>
              <a:defRPr/>
            </a:pPr>
            <a:endParaRPr lang="en-US" sz="2701" dirty="0">
              <a:latin typeface="Calibri Light"/>
            </a:endParaRPr>
          </a:p>
        </p:txBody>
      </p:sp>
      <p:sp>
        <p:nvSpPr>
          <p:cNvPr id="86" name="Oval 85"/>
          <p:cNvSpPr/>
          <p:nvPr/>
        </p:nvSpPr>
        <p:spPr>
          <a:xfrm>
            <a:off x="2473325" y="4459288"/>
            <a:ext cx="1081088" cy="1100137"/>
          </a:xfrm>
          <a:prstGeom prst="ellipse">
            <a:avLst/>
          </a:prstGeom>
          <a:noFill/>
          <a:ln w="12700">
            <a:solidFill>
              <a:srgbClr val="002060">
                <a:alpha val="52000"/>
              </a:srgbClr>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87" name="Oval 86"/>
          <p:cNvSpPr/>
          <p:nvPr/>
        </p:nvSpPr>
        <p:spPr>
          <a:xfrm>
            <a:off x="4830763" y="8721725"/>
            <a:ext cx="1081087" cy="1100138"/>
          </a:xfrm>
          <a:prstGeom prst="ellipse">
            <a:avLst/>
          </a:prstGeom>
          <a:noFill/>
          <a:ln w="12700">
            <a:solidFill>
              <a:srgbClr val="002060">
                <a:alpha val="62000"/>
              </a:srgbClr>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cxnSp>
        <p:nvCxnSpPr>
          <p:cNvPr id="89" name="Straight Connector 88"/>
          <p:cNvCxnSpPr/>
          <p:nvPr/>
        </p:nvCxnSpPr>
        <p:spPr>
          <a:xfrm flipV="1">
            <a:off x="3014663" y="5942013"/>
            <a:ext cx="0" cy="642937"/>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flipV="1">
            <a:off x="5370513" y="7675563"/>
            <a:ext cx="0" cy="644525"/>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2" name="Oval 91"/>
          <p:cNvSpPr/>
          <p:nvPr/>
        </p:nvSpPr>
        <p:spPr>
          <a:xfrm>
            <a:off x="7346950" y="4459288"/>
            <a:ext cx="1081088" cy="1100137"/>
          </a:xfrm>
          <a:prstGeom prst="ellipse">
            <a:avLst/>
          </a:prstGeom>
          <a:noFill/>
          <a:ln w="12700">
            <a:solidFill>
              <a:srgbClr val="002060">
                <a:alpha val="72000"/>
              </a:srgbClr>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93" name="Oval 92"/>
          <p:cNvSpPr/>
          <p:nvPr/>
        </p:nvSpPr>
        <p:spPr>
          <a:xfrm>
            <a:off x="9856788" y="8721725"/>
            <a:ext cx="1081087" cy="1100138"/>
          </a:xfrm>
          <a:prstGeom prst="ellipse">
            <a:avLst/>
          </a:prstGeom>
          <a:noFill/>
          <a:ln w="12700">
            <a:solidFill>
              <a:srgbClr val="002060">
                <a:alpha val="82000"/>
              </a:srgbClr>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cxnSp>
        <p:nvCxnSpPr>
          <p:cNvPr id="95" name="Straight Connector 94"/>
          <p:cNvCxnSpPr/>
          <p:nvPr/>
        </p:nvCxnSpPr>
        <p:spPr>
          <a:xfrm flipV="1">
            <a:off x="7886700" y="5942013"/>
            <a:ext cx="0" cy="642937"/>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V="1">
            <a:off x="10398125" y="7675563"/>
            <a:ext cx="0" cy="644525"/>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8" name="Oval 97"/>
          <p:cNvSpPr/>
          <p:nvPr/>
        </p:nvSpPr>
        <p:spPr>
          <a:xfrm>
            <a:off x="12382500" y="4459288"/>
            <a:ext cx="1081088" cy="1100137"/>
          </a:xfrm>
          <a:prstGeom prst="ellipse">
            <a:avLst/>
          </a:prstGeom>
          <a:noFill/>
          <a:ln w="12700">
            <a:solidFill>
              <a:srgbClr val="002060">
                <a:alpha val="92000"/>
              </a:srgbClr>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99" name="Oval 98"/>
          <p:cNvSpPr/>
          <p:nvPr/>
        </p:nvSpPr>
        <p:spPr>
          <a:xfrm>
            <a:off x="14739938" y="8721725"/>
            <a:ext cx="1081087" cy="1100138"/>
          </a:xfrm>
          <a:prstGeom prst="ellipse">
            <a:avLst/>
          </a:prstGeom>
          <a:no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cxnSp>
        <p:nvCxnSpPr>
          <p:cNvPr id="101" name="Straight Connector 100"/>
          <p:cNvCxnSpPr/>
          <p:nvPr/>
        </p:nvCxnSpPr>
        <p:spPr>
          <a:xfrm flipV="1">
            <a:off x="12922250" y="5942013"/>
            <a:ext cx="0" cy="642937"/>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flipV="1">
            <a:off x="15279688" y="7675563"/>
            <a:ext cx="0" cy="644525"/>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p:nvPr/>
        </p:nvSpPr>
        <p:spPr>
          <a:xfrm>
            <a:off x="4309268" y="4556745"/>
            <a:ext cx="2511425" cy="1051570"/>
          </a:xfrm>
          <a:prstGeom prst="rect">
            <a:avLst/>
          </a:prstGeom>
          <a:noFill/>
        </p:spPr>
        <p:txBody>
          <a:bodyPr wrap="square"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Light"/>
                <a:ea typeface="Open Sans" pitchFamily="34" charset="0"/>
                <a:cs typeface="Roboto Regular"/>
              </a:rPr>
              <a:t>201</a:t>
            </a:r>
            <a:r>
              <a:rPr lang="ru-RU" sz="2200" b="1" dirty="0" smtClean="0">
                <a:solidFill>
                  <a:schemeClr val="tx2"/>
                </a:solidFill>
                <a:latin typeface="Roboto Light"/>
                <a:ea typeface="Open Sans" pitchFamily="34" charset="0"/>
                <a:cs typeface="Roboto Regular"/>
              </a:rPr>
              <a:t>0</a:t>
            </a:r>
            <a:endParaRPr lang="en-US" sz="2200" b="1" dirty="0">
              <a:solidFill>
                <a:schemeClr val="tx2"/>
              </a:solidFill>
              <a:latin typeface="Roboto Light"/>
              <a:ea typeface="Open Sans" pitchFamily="34" charset="0"/>
              <a:cs typeface="Roboto Regular"/>
            </a:endParaRPr>
          </a:p>
          <a:p>
            <a:pPr algn="ctr" defTabSz="1828434" eaLnBrk="1" fontAlgn="auto" hangingPunct="1">
              <a:lnSpc>
                <a:spcPts val="2600"/>
              </a:lnSpc>
              <a:spcBef>
                <a:spcPts val="0"/>
              </a:spcBef>
              <a:spcAft>
                <a:spcPts val="0"/>
              </a:spcAft>
              <a:defRPr/>
            </a:pPr>
            <a:r>
              <a:rPr lang="en-US" sz="2200" dirty="0">
                <a:latin typeface="Roboto Light"/>
                <a:ea typeface="Open Sans" panose="020B0606030504020204" pitchFamily="34" charset="0"/>
                <a:cs typeface="Roboto Light"/>
              </a:rPr>
              <a:t>f</a:t>
            </a:r>
            <a:r>
              <a:rPr lang="en-US" sz="2200" dirty="0" smtClean="0">
                <a:latin typeface="Roboto Light"/>
                <a:ea typeface="Open Sans" panose="020B0606030504020204" pitchFamily="34" charset="0"/>
                <a:cs typeface="Roboto Light"/>
              </a:rPr>
              <a:t>oundation of </a:t>
            </a:r>
            <a:r>
              <a:rPr lang="ru-RU" sz="2200" dirty="0" smtClean="0">
                <a:latin typeface="Roboto Light"/>
                <a:ea typeface="Open Sans" panose="020B0606030504020204" pitchFamily="34" charset="0"/>
                <a:cs typeface="Roboto Light"/>
              </a:rPr>
              <a:t> </a:t>
            </a:r>
            <a:r>
              <a:rPr lang="en-US" sz="2200" dirty="0" smtClean="0">
                <a:latin typeface="Roboto Light"/>
                <a:ea typeface="Open Sans" panose="020B0606030504020204" pitchFamily="34" charset="0"/>
                <a:cs typeface="Roboto Light"/>
              </a:rPr>
              <a:t>MICE department</a:t>
            </a:r>
            <a:endParaRPr lang="en-US" sz="2200" dirty="0">
              <a:latin typeface="Roboto Light"/>
              <a:ea typeface="Open Sans" panose="020B0606030504020204" pitchFamily="34" charset="0"/>
              <a:cs typeface="Roboto Light"/>
            </a:endParaRPr>
          </a:p>
        </p:txBody>
      </p:sp>
      <p:sp>
        <p:nvSpPr>
          <p:cNvPr id="133" name="TextBox 132"/>
          <p:cNvSpPr txBox="1"/>
          <p:nvPr/>
        </p:nvSpPr>
        <p:spPr>
          <a:xfrm>
            <a:off x="14027944" y="4550569"/>
            <a:ext cx="2595562" cy="1718419"/>
          </a:xfrm>
          <a:prstGeom prst="rect">
            <a:avLst/>
          </a:prstGeom>
          <a:noFill/>
        </p:spPr>
        <p:txBody>
          <a:bodyPr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Light"/>
                <a:ea typeface="Open Sans" pitchFamily="34" charset="0"/>
                <a:cs typeface="Roboto Regular"/>
              </a:rPr>
              <a:t>2018</a:t>
            </a:r>
            <a:endParaRPr lang="en-US" sz="2200" b="1" dirty="0">
              <a:solidFill>
                <a:schemeClr val="tx2"/>
              </a:solidFill>
              <a:latin typeface="Roboto Light"/>
              <a:ea typeface="Open Sans" pitchFamily="34" charset="0"/>
              <a:cs typeface="Roboto Regular"/>
            </a:endParaRPr>
          </a:p>
          <a:p>
            <a:pPr algn="ctr" defTabSz="1828434" eaLnBrk="1" fontAlgn="auto" hangingPunct="1">
              <a:lnSpc>
                <a:spcPts val="2600"/>
              </a:lnSpc>
              <a:spcBef>
                <a:spcPts val="0"/>
              </a:spcBef>
              <a:spcAft>
                <a:spcPts val="0"/>
              </a:spcAft>
              <a:defRPr/>
            </a:pPr>
            <a:r>
              <a:rPr lang="en-US" sz="2200" dirty="0">
                <a:latin typeface="Roboto Light"/>
              </a:rPr>
              <a:t>annual participants </a:t>
            </a:r>
          </a:p>
          <a:p>
            <a:pPr algn="ctr" defTabSz="1828434" eaLnBrk="1" fontAlgn="auto" hangingPunct="1">
              <a:lnSpc>
                <a:spcPts val="2600"/>
              </a:lnSpc>
              <a:spcBef>
                <a:spcPts val="0"/>
              </a:spcBef>
              <a:spcAft>
                <a:spcPts val="0"/>
              </a:spcAft>
              <a:defRPr/>
            </a:pPr>
            <a:r>
              <a:rPr lang="en-US" sz="2200" dirty="0">
                <a:latin typeface="Roboto Light"/>
              </a:rPr>
              <a:t>of 7 international </a:t>
            </a:r>
          </a:p>
          <a:p>
            <a:pPr algn="ctr" defTabSz="1828434" eaLnBrk="1" fontAlgn="auto" hangingPunct="1">
              <a:lnSpc>
                <a:spcPts val="2600"/>
              </a:lnSpc>
              <a:spcBef>
                <a:spcPts val="0"/>
              </a:spcBef>
              <a:spcAft>
                <a:spcPts val="0"/>
              </a:spcAft>
              <a:defRPr/>
            </a:pPr>
            <a:r>
              <a:rPr lang="en-US" sz="2200" dirty="0">
                <a:latin typeface="Roboto Light"/>
              </a:rPr>
              <a:t>MICE &amp; tourism exhibitions</a:t>
            </a:r>
            <a:endParaRPr lang="en-US" sz="2200" dirty="0">
              <a:latin typeface="Roboto Light"/>
              <a:ea typeface="Open Sans" panose="020B0606030504020204" pitchFamily="34" charset="0"/>
              <a:cs typeface="Roboto Light"/>
            </a:endParaRPr>
          </a:p>
        </p:txBody>
      </p:sp>
      <p:sp>
        <p:nvSpPr>
          <p:cNvPr id="134" name="TextBox 133"/>
          <p:cNvSpPr txBox="1"/>
          <p:nvPr/>
        </p:nvSpPr>
        <p:spPr>
          <a:xfrm>
            <a:off x="1785144" y="8248004"/>
            <a:ext cx="2595563" cy="1051570"/>
          </a:xfrm>
          <a:prstGeom prst="rect">
            <a:avLst/>
          </a:prstGeom>
          <a:noFill/>
        </p:spPr>
        <p:txBody>
          <a:bodyPr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Regular"/>
                <a:ea typeface="Open Sans" pitchFamily="34" charset="0"/>
                <a:cs typeface="Roboto Regular"/>
              </a:rPr>
              <a:t>20</a:t>
            </a:r>
            <a:r>
              <a:rPr lang="ru-RU" sz="2200" b="1" dirty="0" smtClean="0">
                <a:solidFill>
                  <a:schemeClr val="tx2"/>
                </a:solidFill>
                <a:latin typeface="Roboto Regular"/>
                <a:ea typeface="Open Sans" pitchFamily="34" charset="0"/>
                <a:cs typeface="Roboto Regular"/>
              </a:rPr>
              <a:t>09</a:t>
            </a:r>
            <a:endParaRPr lang="en-US" sz="2200" b="1" dirty="0">
              <a:solidFill>
                <a:schemeClr val="tx2"/>
              </a:solidFill>
              <a:latin typeface="Roboto Regular"/>
              <a:ea typeface="Open Sans" pitchFamily="34" charset="0"/>
              <a:cs typeface="Roboto Regular"/>
            </a:endParaRPr>
          </a:p>
          <a:p>
            <a:pPr algn="ctr" defTabSz="1828434" eaLnBrk="1" fontAlgn="auto" hangingPunct="1">
              <a:lnSpc>
                <a:spcPts val="2600"/>
              </a:lnSpc>
              <a:spcBef>
                <a:spcPts val="0"/>
              </a:spcBef>
              <a:spcAft>
                <a:spcPts val="0"/>
              </a:spcAft>
              <a:defRPr/>
            </a:pPr>
            <a:r>
              <a:rPr lang="en-US" sz="2200" dirty="0">
                <a:latin typeface="Roboto Light"/>
                <a:ea typeface="Open Sans" panose="020B0606030504020204" pitchFamily="34" charset="0"/>
                <a:cs typeface="Roboto Light"/>
              </a:rPr>
              <a:t>f</a:t>
            </a:r>
            <a:r>
              <a:rPr lang="en-US" sz="2200" dirty="0" smtClean="0">
                <a:latin typeface="Roboto Light"/>
                <a:ea typeface="Open Sans" panose="020B0606030504020204" pitchFamily="34" charset="0"/>
                <a:cs typeface="Roboto Light"/>
              </a:rPr>
              <a:t>oundation of</a:t>
            </a:r>
            <a:r>
              <a:rPr lang="ru-RU" sz="2200" dirty="0" smtClean="0">
                <a:latin typeface="Roboto Light"/>
                <a:ea typeface="Open Sans" panose="020B0606030504020204" pitchFamily="34" charset="0"/>
                <a:cs typeface="Roboto Light"/>
              </a:rPr>
              <a:t> </a:t>
            </a:r>
            <a:endParaRPr lang="en-US" sz="2200" dirty="0" smtClean="0">
              <a:latin typeface="Roboto Light"/>
              <a:ea typeface="Open Sans" panose="020B0606030504020204" pitchFamily="34" charset="0"/>
              <a:cs typeface="Roboto Light"/>
            </a:endParaRPr>
          </a:p>
          <a:p>
            <a:pPr algn="ctr" defTabSz="1828434" eaLnBrk="1" fontAlgn="auto" hangingPunct="1">
              <a:lnSpc>
                <a:spcPts val="2600"/>
              </a:lnSpc>
              <a:spcBef>
                <a:spcPts val="0"/>
              </a:spcBef>
              <a:spcAft>
                <a:spcPts val="0"/>
              </a:spcAft>
              <a:defRPr/>
            </a:pPr>
            <a:r>
              <a:rPr lang="en-US" sz="2200" dirty="0" smtClean="0">
                <a:latin typeface="Roboto Light"/>
                <a:ea typeface="Open Sans" panose="020B0606030504020204" pitchFamily="34" charset="0"/>
                <a:cs typeface="Roboto Light"/>
              </a:rPr>
              <a:t>Prime Tour LTD</a:t>
            </a:r>
            <a:endParaRPr lang="en-US" sz="2200" dirty="0">
              <a:latin typeface="Roboto Light"/>
              <a:ea typeface="Open Sans" panose="020B0606030504020204" pitchFamily="34" charset="0"/>
              <a:cs typeface="Roboto Light"/>
            </a:endParaRPr>
          </a:p>
        </p:txBody>
      </p:sp>
      <p:sp>
        <p:nvSpPr>
          <p:cNvPr id="135" name="TextBox 134"/>
          <p:cNvSpPr txBox="1"/>
          <p:nvPr/>
        </p:nvSpPr>
        <p:spPr>
          <a:xfrm>
            <a:off x="11553824" y="8343900"/>
            <a:ext cx="2906713" cy="1051570"/>
          </a:xfrm>
          <a:prstGeom prst="rect">
            <a:avLst/>
          </a:prstGeom>
          <a:noFill/>
        </p:spPr>
        <p:txBody>
          <a:bodyPr wrap="square"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Regular"/>
                <a:ea typeface="Open Sans" pitchFamily="34" charset="0"/>
                <a:cs typeface="Roboto Regular"/>
              </a:rPr>
              <a:t>2016</a:t>
            </a:r>
          </a:p>
          <a:p>
            <a:pPr algn="ctr" defTabSz="1828434" eaLnBrk="1" fontAlgn="auto" hangingPunct="1">
              <a:lnSpc>
                <a:spcPts val="2600"/>
              </a:lnSpc>
              <a:spcBef>
                <a:spcPts val="0"/>
              </a:spcBef>
              <a:spcAft>
                <a:spcPts val="400"/>
              </a:spcAft>
              <a:defRPr/>
            </a:pPr>
            <a:r>
              <a:rPr lang="en-US" sz="2200" dirty="0">
                <a:solidFill>
                  <a:schemeClr val="tx2"/>
                </a:solidFill>
                <a:latin typeface="Roboto Regular"/>
                <a:ea typeface="Open Sans" pitchFamily="34" charset="0"/>
                <a:cs typeface="Roboto Regular"/>
              </a:rPr>
              <a:t>l</a:t>
            </a:r>
            <a:r>
              <a:rPr lang="en-US" sz="2200" dirty="0" smtClean="0">
                <a:solidFill>
                  <a:schemeClr val="tx2"/>
                </a:solidFill>
                <a:latin typeface="Roboto Regular"/>
                <a:ea typeface="Open Sans" pitchFamily="34" charset="0"/>
                <a:cs typeface="Roboto Regular"/>
              </a:rPr>
              <a:t>aunching of guarantee tours</a:t>
            </a:r>
            <a:endParaRPr lang="en-US" sz="2200" dirty="0">
              <a:solidFill>
                <a:schemeClr val="tx2"/>
              </a:solidFill>
              <a:latin typeface="Roboto Regular"/>
              <a:ea typeface="Open Sans" pitchFamily="34" charset="0"/>
              <a:cs typeface="Roboto Regular"/>
            </a:endParaRPr>
          </a:p>
        </p:txBody>
      </p:sp>
      <p:sp>
        <p:nvSpPr>
          <p:cNvPr id="136" name="TextBox 135"/>
          <p:cNvSpPr txBox="1"/>
          <p:nvPr/>
        </p:nvSpPr>
        <p:spPr>
          <a:xfrm>
            <a:off x="9094788" y="4550569"/>
            <a:ext cx="2595562" cy="1051570"/>
          </a:xfrm>
          <a:prstGeom prst="rect">
            <a:avLst/>
          </a:prstGeom>
          <a:noFill/>
        </p:spPr>
        <p:txBody>
          <a:bodyPr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Light"/>
                <a:ea typeface="Open Sans" pitchFamily="34" charset="0"/>
                <a:cs typeface="Roboto Regular"/>
              </a:rPr>
              <a:t>2015</a:t>
            </a:r>
            <a:endParaRPr lang="en-US" sz="2200" b="1" dirty="0">
              <a:solidFill>
                <a:schemeClr val="tx2"/>
              </a:solidFill>
              <a:latin typeface="Roboto Light"/>
              <a:ea typeface="Open Sans" pitchFamily="34" charset="0"/>
              <a:cs typeface="Roboto Regular"/>
            </a:endParaRPr>
          </a:p>
          <a:p>
            <a:pPr algn="ctr" defTabSz="1828434" eaLnBrk="1" fontAlgn="auto" hangingPunct="1">
              <a:lnSpc>
                <a:spcPts val="2600"/>
              </a:lnSpc>
              <a:spcBef>
                <a:spcPts val="0"/>
              </a:spcBef>
              <a:spcAft>
                <a:spcPts val="0"/>
              </a:spcAft>
              <a:defRPr/>
            </a:pPr>
            <a:r>
              <a:rPr lang="en-US" sz="2200" dirty="0">
                <a:latin typeface="Roboto Light"/>
                <a:ea typeface="Open Sans" panose="020B0606030504020204" pitchFamily="34" charset="0"/>
                <a:cs typeface="Roboto Light"/>
              </a:rPr>
              <a:t>p</a:t>
            </a:r>
            <a:r>
              <a:rPr lang="en-US" sz="2200" dirty="0" smtClean="0">
                <a:latin typeface="Roboto Light"/>
                <a:ea typeface="Open Sans" panose="020B0606030504020204" pitchFamily="34" charset="0"/>
                <a:cs typeface="Roboto Light"/>
              </a:rPr>
              <a:t>urchasing </a:t>
            </a:r>
          </a:p>
          <a:p>
            <a:pPr algn="ctr" defTabSz="1828434" eaLnBrk="1" fontAlgn="auto" hangingPunct="1">
              <a:lnSpc>
                <a:spcPts val="2600"/>
              </a:lnSpc>
              <a:spcBef>
                <a:spcPts val="0"/>
              </a:spcBef>
              <a:spcAft>
                <a:spcPts val="0"/>
              </a:spcAft>
              <a:defRPr/>
            </a:pPr>
            <a:r>
              <a:rPr lang="en-US" sz="2200" dirty="0">
                <a:latin typeface="Roboto Light"/>
                <a:ea typeface="Open Sans" panose="020B0606030504020204" pitchFamily="34" charset="0"/>
                <a:cs typeface="Roboto Light"/>
              </a:rPr>
              <a:t>o</a:t>
            </a:r>
            <a:r>
              <a:rPr lang="en-US" sz="2200" dirty="0" smtClean="0">
                <a:latin typeface="Roboto Light"/>
                <a:ea typeface="Open Sans" panose="020B0606030504020204" pitchFamily="34" charset="0"/>
                <a:cs typeface="Roboto Light"/>
              </a:rPr>
              <a:t>ur own </a:t>
            </a:r>
            <a:r>
              <a:rPr lang="en-US" sz="2200" dirty="0">
                <a:latin typeface="Roboto Light"/>
                <a:ea typeface="Open Sans" panose="020B0606030504020204" pitchFamily="34" charset="0"/>
                <a:cs typeface="Roboto Light"/>
              </a:rPr>
              <a:t>office</a:t>
            </a:r>
          </a:p>
        </p:txBody>
      </p:sp>
      <p:sp>
        <p:nvSpPr>
          <p:cNvPr id="137" name="TextBox 136"/>
          <p:cNvSpPr txBox="1"/>
          <p:nvPr/>
        </p:nvSpPr>
        <p:spPr>
          <a:xfrm>
            <a:off x="6645275" y="8343900"/>
            <a:ext cx="2595563" cy="1051570"/>
          </a:xfrm>
          <a:prstGeom prst="rect">
            <a:avLst/>
          </a:prstGeom>
          <a:noFill/>
        </p:spPr>
        <p:txBody>
          <a:bodyPr lIns="0" tIns="0" rIns="0" bIns="0" rtlCol="1">
            <a:spAutoFit/>
          </a:bodyPr>
          <a:lstStyle/>
          <a:p>
            <a:pPr algn="ctr" defTabSz="1828434" eaLnBrk="1" fontAlgn="auto" hangingPunct="1">
              <a:lnSpc>
                <a:spcPts val="2600"/>
              </a:lnSpc>
              <a:spcBef>
                <a:spcPts val="0"/>
              </a:spcBef>
              <a:spcAft>
                <a:spcPts val="400"/>
              </a:spcAft>
              <a:defRPr/>
            </a:pPr>
            <a:r>
              <a:rPr lang="en-US" sz="2200" b="1" dirty="0" smtClean="0">
                <a:solidFill>
                  <a:schemeClr val="tx2"/>
                </a:solidFill>
                <a:latin typeface="Roboto Light"/>
                <a:ea typeface="Open Sans" pitchFamily="34" charset="0"/>
                <a:cs typeface="Roboto Regular"/>
              </a:rPr>
              <a:t>201</a:t>
            </a:r>
            <a:r>
              <a:rPr lang="ru-RU" sz="2200" b="1" dirty="0" smtClean="0">
                <a:solidFill>
                  <a:schemeClr val="tx2"/>
                </a:solidFill>
                <a:latin typeface="Roboto Light"/>
                <a:ea typeface="Open Sans" pitchFamily="34" charset="0"/>
                <a:cs typeface="Roboto Regular"/>
              </a:rPr>
              <a:t>4</a:t>
            </a:r>
          </a:p>
          <a:p>
            <a:pPr algn="ctr" defTabSz="1828434" eaLnBrk="1" fontAlgn="auto" hangingPunct="1">
              <a:lnSpc>
                <a:spcPts val="2600"/>
              </a:lnSpc>
              <a:spcBef>
                <a:spcPts val="0"/>
              </a:spcBef>
              <a:spcAft>
                <a:spcPts val="400"/>
              </a:spcAft>
              <a:defRPr/>
            </a:pPr>
            <a:r>
              <a:rPr kumimoji="1" lang="en-US" altLang="ru-RU" sz="2200" dirty="0" smtClean="0">
                <a:latin typeface="Roboto Light"/>
              </a:rPr>
              <a:t>over </a:t>
            </a:r>
            <a:r>
              <a:rPr kumimoji="1" lang="en-US" altLang="ru-RU" sz="2200" dirty="0">
                <a:latin typeface="Roboto Light"/>
              </a:rPr>
              <a:t>than 100 partner companies</a:t>
            </a:r>
            <a:endParaRPr lang="en-US" sz="2200" dirty="0">
              <a:latin typeface="Roboto Light"/>
              <a:ea typeface="Open Sans" panose="020B0606030504020204" pitchFamily="34" charset="0"/>
              <a:cs typeface="Roboto Light"/>
            </a:endParaRPr>
          </a:p>
        </p:txBody>
      </p:sp>
      <p:sp>
        <p:nvSpPr>
          <p:cNvPr id="144" name="Rectangle 143"/>
          <p:cNvSpPr/>
          <p:nvPr/>
        </p:nvSpPr>
        <p:spPr>
          <a:xfrm>
            <a:off x="4263643" y="6951485"/>
            <a:ext cx="2213748" cy="394275"/>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200" dirty="0" smtClean="0">
                <a:solidFill>
                  <a:schemeClr val="bg1"/>
                </a:solidFill>
                <a:latin typeface="Roboto Regular"/>
                <a:ea typeface="Open Sans" panose="020B0606030504020204" pitchFamily="34" charset="0"/>
                <a:cs typeface="Roboto Regular"/>
              </a:rPr>
              <a:t>MICE department</a:t>
            </a:r>
            <a:endParaRPr lang="en-US" sz="2200" dirty="0">
              <a:solidFill>
                <a:schemeClr val="bg1"/>
              </a:solidFill>
              <a:latin typeface="Roboto Regular"/>
              <a:ea typeface="Open Sans" panose="020B0606030504020204" pitchFamily="34" charset="0"/>
              <a:cs typeface="Roboto Regular"/>
            </a:endParaRPr>
          </a:p>
        </p:txBody>
      </p:sp>
      <p:sp>
        <p:nvSpPr>
          <p:cNvPr id="145" name="Rectangle 144"/>
          <p:cNvSpPr/>
          <p:nvPr/>
        </p:nvSpPr>
        <p:spPr>
          <a:xfrm>
            <a:off x="7393778" y="6900863"/>
            <a:ext cx="985847" cy="420308"/>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101" dirty="0" smtClean="0">
                <a:solidFill>
                  <a:schemeClr val="bg1"/>
                </a:solidFill>
                <a:latin typeface="Roboto Regular"/>
                <a:ea typeface="Open Sans" panose="020B0606030504020204" pitchFamily="34" charset="0"/>
                <a:cs typeface="Roboto Regular"/>
              </a:rPr>
              <a:t>partners</a:t>
            </a:r>
            <a:endParaRPr lang="en-US" sz="2101" dirty="0">
              <a:solidFill>
                <a:schemeClr val="bg1"/>
              </a:solidFill>
              <a:latin typeface="Roboto Regular"/>
              <a:ea typeface="Open Sans" panose="020B0606030504020204" pitchFamily="34" charset="0"/>
              <a:cs typeface="Roboto Regular"/>
            </a:endParaRPr>
          </a:p>
        </p:txBody>
      </p:sp>
      <p:sp>
        <p:nvSpPr>
          <p:cNvPr id="146" name="Rectangle 145"/>
          <p:cNvSpPr/>
          <p:nvPr/>
        </p:nvSpPr>
        <p:spPr>
          <a:xfrm>
            <a:off x="10063228" y="6900863"/>
            <a:ext cx="669799" cy="394275"/>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200" dirty="0">
                <a:solidFill>
                  <a:schemeClr val="bg1"/>
                </a:solidFill>
                <a:latin typeface="Roboto Regular"/>
                <a:ea typeface="Open Sans" panose="020B0606030504020204" pitchFamily="34" charset="0"/>
                <a:cs typeface="Roboto Regular"/>
              </a:rPr>
              <a:t>o</a:t>
            </a:r>
            <a:r>
              <a:rPr lang="en-US" sz="2200" dirty="0" smtClean="0">
                <a:solidFill>
                  <a:schemeClr val="bg1"/>
                </a:solidFill>
                <a:latin typeface="Roboto Regular"/>
                <a:ea typeface="Open Sans" panose="020B0606030504020204" pitchFamily="34" charset="0"/>
                <a:cs typeface="Roboto Regular"/>
              </a:rPr>
              <a:t>ffice</a:t>
            </a:r>
            <a:endParaRPr lang="en-US" sz="2200" dirty="0">
              <a:solidFill>
                <a:schemeClr val="bg1"/>
              </a:solidFill>
              <a:latin typeface="Roboto Regular"/>
              <a:ea typeface="Open Sans" panose="020B0606030504020204" pitchFamily="34" charset="0"/>
              <a:cs typeface="Roboto Regular"/>
            </a:endParaRPr>
          </a:p>
        </p:txBody>
      </p:sp>
      <p:sp>
        <p:nvSpPr>
          <p:cNvPr id="147" name="Rectangle 146"/>
          <p:cNvSpPr/>
          <p:nvPr/>
        </p:nvSpPr>
        <p:spPr>
          <a:xfrm>
            <a:off x="11933195" y="6900863"/>
            <a:ext cx="1979709" cy="440120"/>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200" dirty="0">
                <a:solidFill>
                  <a:schemeClr val="bg1"/>
                </a:solidFill>
                <a:latin typeface="Roboto Regular"/>
                <a:ea typeface="Open Sans" panose="020B0606030504020204" pitchFamily="34" charset="0"/>
                <a:cs typeface="Roboto Regular"/>
              </a:rPr>
              <a:t>g</a:t>
            </a:r>
            <a:r>
              <a:rPr lang="en-US" sz="2200" dirty="0" smtClean="0">
                <a:solidFill>
                  <a:schemeClr val="bg1"/>
                </a:solidFill>
                <a:latin typeface="Roboto Regular"/>
                <a:ea typeface="Open Sans" panose="020B0606030504020204" pitchFamily="34" charset="0"/>
                <a:cs typeface="Roboto Regular"/>
              </a:rPr>
              <a:t>uarantee tours</a:t>
            </a:r>
            <a:endParaRPr lang="en-US" sz="2200" dirty="0">
              <a:solidFill>
                <a:schemeClr val="bg1"/>
              </a:solidFill>
              <a:latin typeface="Roboto Regular"/>
              <a:ea typeface="Open Sans" panose="020B0606030504020204" pitchFamily="34" charset="0"/>
              <a:cs typeface="Roboto Regular"/>
            </a:endParaRPr>
          </a:p>
        </p:txBody>
      </p:sp>
      <p:sp>
        <p:nvSpPr>
          <p:cNvPr id="149" name="Rectangle 148"/>
          <p:cNvSpPr/>
          <p:nvPr/>
        </p:nvSpPr>
        <p:spPr>
          <a:xfrm>
            <a:off x="2309408" y="6954614"/>
            <a:ext cx="1397819" cy="394275"/>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200" dirty="0">
                <a:solidFill>
                  <a:schemeClr val="bg1"/>
                </a:solidFill>
                <a:latin typeface="Roboto Regular"/>
                <a:ea typeface="Open Sans" panose="020B0606030504020204" pitchFamily="34" charset="0"/>
                <a:cs typeface="Roboto Regular"/>
              </a:rPr>
              <a:t>f</a:t>
            </a:r>
            <a:r>
              <a:rPr lang="en-US" sz="2200" dirty="0" smtClean="0">
                <a:solidFill>
                  <a:schemeClr val="bg1"/>
                </a:solidFill>
                <a:latin typeface="Roboto Regular"/>
                <a:ea typeface="Open Sans" panose="020B0606030504020204" pitchFamily="34" charset="0"/>
                <a:cs typeface="Roboto Regular"/>
              </a:rPr>
              <a:t>oundation</a:t>
            </a:r>
            <a:r>
              <a:rPr lang="ru-RU" sz="2200" dirty="0" smtClean="0">
                <a:solidFill>
                  <a:schemeClr val="bg1"/>
                </a:solidFill>
                <a:latin typeface="Roboto Regular"/>
                <a:ea typeface="Open Sans" panose="020B0606030504020204" pitchFamily="34" charset="0"/>
                <a:cs typeface="Roboto Regular"/>
              </a:rPr>
              <a:t> </a:t>
            </a:r>
            <a:endParaRPr lang="en-US" sz="2200" dirty="0">
              <a:solidFill>
                <a:schemeClr val="bg1"/>
              </a:solidFill>
              <a:latin typeface="Roboto Regular"/>
              <a:ea typeface="Open Sans" panose="020B0606030504020204" pitchFamily="34" charset="0"/>
              <a:cs typeface="Roboto Regular"/>
            </a:endParaRPr>
          </a:p>
        </p:txBody>
      </p:sp>
      <p:sp>
        <p:nvSpPr>
          <p:cNvPr id="47" name="Rectangle 1"/>
          <p:cNvSpPr>
            <a:spLocks/>
          </p:cNvSpPr>
          <p:nvPr/>
        </p:nvSpPr>
        <p:spPr bwMode="auto">
          <a:xfrm>
            <a:off x="5863390" y="2506864"/>
            <a:ext cx="6562823"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Company’s history</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48" name="Group 47"/>
          <p:cNvGrpSpPr/>
          <p:nvPr/>
        </p:nvGrpSpPr>
        <p:grpSpPr>
          <a:xfrm>
            <a:off x="8846344" y="3431963"/>
            <a:ext cx="600075" cy="142912"/>
            <a:chOff x="1942594" y="2781300"/>
            <a:chExt cx="799891" cy="190500"/>
          </a:xfrm>
          <a:solidFill>
            <a:schemeClr val="bg1">
              <a:lumMod val="85000"/>
            </a:schemeClr>
          </a:solidFill>
        </p:grpSpPr>
        <p:sp>
          <p:nvSpPr>
            <p:cNvPr id="49"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0"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2"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55" name="Прямоугольник 54"/>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8" name="Рисунок 5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59" name="Овал 58"/>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Прямоугольник 52"/>
          <p:cNvSpPr/>
          <p:nvPr/>
        </p:nvSpPr>
        <p:spPr>
          <a:xfrm>
            <a:off x="17322360" y="734110"/>
            <a:ext cx="441146" cy="646331"/>
          </a:xfrm>
          <a:prstGeom prst="rect">
            <a:avLst/>
          </a:prstGeom>
        </p:spPr>
        <p:txBody>
          <a:bodyPr wrap="none">
            <a:spAutoFit/>
          </a:bodyPr>
          <a:lstStyle/>
          <a:p>
            <a:r>
              <a:rPr lang="en-US" b="1" dirty="0" smtClean="0">
                <a:solidFill>
                  <a:schemeClr val="bg1"/>
                </a:solidFill>
                <a:latin typeface="Roboto Black"/>
                <a:cs typeface="Roboto Black"/>
              </a:rPr>
              <a:t>3</a:t>
            </a:r>
            <a:endParaRPr lang="ru-RU" b="1" dirty="0"/>
          </a:p>
        </p:txBody>
      </p:sp>
      <p:sp>
        <p:nvSpPr>
          <p:cNvPr id="57"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60" name="Rectangle 146"/>
          <p:cNvSpPr/>
          <p:nvPr/>
        </p:nvSpPr>
        <p:spPr>
          <a:xfrm>
            <a:off x="14600137" y="6912168"/>
            <a:ext cx="1333699" cy="394275"/>
          </a:xfrm>
          <a:prstGeom prst="rect">
            <a:avLst/>
          </a:prstGeom>
        </p:spPr>
        <p:txBody>
          <a:bodyPr wrap="none" lIns="0" tIns="0" rIns="0" bIns="0">
            <a:spAutoFit/>
          </a:bodyPr>
          <a:lstStyle/>
          <a:p>
            <a:pPr algn="ctr" defTabSz="1828434" eaLnBrk="1" fontAlgn="auto" hangingPunct="1">
              <a:lnSpc>
                <a:spcPct val="130000"/>
              </a:lnSpc>
              <a:spcBef>
                <a:spcPts val="0"/>
              </a:spcBef>
              <a:spcAft>
                <a:spcPts val="0"/>
              </a:spcAft>
              <a:defRPr/>
            </a:pPr>
            <a:r>
              <a:rPr lang="en-US" sz="2200" dirty="0" smtClean="0">
                <a:solidFill>
                  <a:schemeClr val="bg1"/>
                </a:solidFill>
                <a:latin typeface="Roboto Regular"/>
                <a:ea typeface="Open Sans" panose="020B0606030504020204" pitchFamily="34" charset="0"/>
                <a:cs typeface="Roboto Regular"/>
              </a:rPr>
              <a:t>exhibitions</a:t>
            </a:r>
            <a:endParaRPr lang="en-US" sz="2200" dirty="0">
              <a:solidFill>
                <a:schemeClr val="bg1"/>
              </a:solidFill>
              <a:latin typeface="Roboto Regular"/>
              <a:ea typeface="Open Sans" panose="020B0606030504020204" pitchFamily="34" charset="0"/>
              <a:cs typeface="Roboto Regular"/>
            </a:endParaRPr>
          </a:p>
        </p:txBody>
      </p:sp>
      <p:sp>
        <p:nvSpPr>
          <p:cNvPr id="61" name="Freeform 47"/>
          <p:cNvSpPr>
            <a:spLocks noChangeArrowheads="1"/>
          </p:cNvSpPr>
          <p:nvPr/>
        </p:nvSpPr>
        <p:spPr bwMode="auto">
          <a:xfrm>
            <a:off x="7638320" y="4753768"/>
            <a:ext cx="546100" cy="481013"/>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rgbClr val="002060">
              <a:alpha val="72000"/>
            </a:srgbClr>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62" name="Freeform 74"/>
          <p:cNvSpPr>
            <a:spLocks noChangeArrowheads="1"/>
          </p:cNvSpPr>
          <p:nvPr/>
        </p:nvSpPr>
        <p:spPr bwMode="auto">
          <a:xfrm>
            <a:off x="10171113" y="9013825"/>
            <a:ext cx="466725" cy="414338"/>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rgbClr val="002060">
              <a:alpha val="82000"/>
            </a:srgbClr>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63" name="Freeform 3"/>
          <p:cNvSpPr>
            <a:spLocks noChangeArrowheads="1"/>
          </p:cNvSpPr>
          <p:nvPr/>
        </p:nvSpPr>
        <p:spPr bwMode="auto">
          <a:xfrm>
            <a:off x="1587758" y="9147175"/>
            <a:ext cx="454025" cy="365125"/>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nvGrpSpPr>
          <p:cNvPr id="65" name="Group 727"/>
          <p:cNvGrpSpPr>
            <a:grpSpLocks noChangeAspect="1"/>
          </p:cNvGrpSpPr>
          <p:nvPr/>
        </p:nvGrpSpPr>
        <p:grpSpPr bwMode="auto">
          <a:xfrm>
            <a:off x="2696800" y="4702654"/>
            <a:ext cx="681083" cy="682381"/>
            <a:chOff x="5265" y="497"/>
            <a:chExt cx="1049" cy="1051"/>
          </a:xfrm>
          <a:solidFill>
            <a:srgbClr val="002060">
              <a:alpha val="52000"/>
            </a:srgbClr>
          </a:solidFill>
        </p:grpSpPr>
        <p:sp>
          <p:nvSpPr>
            <p:cNvPr id="66" name="Freeform 729"/>
            <p:cNvSpPr>
              <a:spLocks/>
            </p:cNvSpPr>
            <p:nvPr/>
          </p:nvSpPr>
          <p:spPr bwMode="auto">
            <a:xfrm>
              <a:off x="5265" y="838"/>
              <a:ext cx="142" cy="51"/>
            </a:xfrm>
            <a:custGeom>
              <a:avLst/>
              <a:gdLst>
                <a:gd name="T0" fmla="*/ 102 w 569"/>
                <a:gd name="T1" fmla="*/ 0 h 204"/>
                <a:gd name="T2" fmla="*/ 468 w 569"/>
                <a:gd name="T3" fmla="*/ 0 h 204"/>
                <a:gd name="T4" fmla="*/ 494 w 569"/>
                <a:gd name="T5" fmla="*/ 4 h 204"/>
                <a:gd name="T6" fmla="*/ 518 w 569"/>
                <a:gd name="T7" fmla="*/ 14 h 204"/>
                <a:gd name="T8" fmla="*/ 540 w 569"/>
                <a:gd name="T9" fmla="*/ 30 h 204"/>
                <a:gd name="T10" fmla="*/ 555 w 569"/>
                <a:gd name="T11" fmla="*/ 50 h 204"/>
                <a:gd name="T12" fmla="*/ 566 w 569"/>
                <a:gd name="T13" fmla="*/ 76 h 204"/>
                <a:gd name="T14" fmla="*/ 569 w 569"/>
                <a:gd name="T15" fmla="*/ 102 h 204"/>
                <a:gd name="T16" fmla="*/ 566 w 569"/>
                <a:gd name="T17" fmla="*/ 129 h 204"/>
                <a:gd name="T18" fmla="*/ 555 w 569"/>
                <a:gd name="T19" fmla="*/ 153 h 204"/>
                <a:gd name="T20" fmla="*/ 540 w 569"/>
                <a:gd name="T21" fmla="*/ 174 h 204"/>
                <a:gd name="T22" fmla="*/ 518 w 569"/>
                <a:gd name="T23" fmla="*/ 190 h 204"/>
                <a:gd name="T24" fmla="*/ 494 w 569"/>
                <a:gd name="T25" fmla="*/ 200 h 204"/>
                <a:gd name="T26" fmla="*/ 468 w 569"/>
                <a:gd name="T27" fmla="*/ 204 h 204"/>
                <a:gd name="T28" fmla="*/ 102 w 569"/>
                <a:gd name="T29" fmla="*/ 204 h 204"/>
                <a:gd name="T30" fmla="*/ 75 w 569"/>
                <a:gd name="T31" fmla="*/ 200 h 204"/>
                <a:gd name="T32" fmla="*/ 51 w 569"/>
                <a:gd name="T33" fmla="*/ 190 h 204"/>
                <a:gd name="T34" fmla="*/ 29 w 569"/>
                <a:gd name="T35" fmla="*/ 174 h 204"/>
                <a:gd name="T36" fmla="*/ 14 w 569"/>
                <a:gd name="T37" fmla="*/ 153 h 204"/>
                <a:gd name="T38" fmla="*/ 4 w 569"/>
                <a:gd name="T39" fmla="*/ 129 h 204"/>
                <a:gd name="T40" fmla="*/ 0 w 569"/>
                <a:gd name="T41" fmla="*/ 102 h 204"/>
                <a:gd name="T42" fmla="*/ 4 w 569"/>
                <a:gd name="T43" fmla="*/ 76 h 204"/>
                <a:gd name="T44" fmla="*/ 14 w 569"/>
                <a:gd name="T45" fmla="*/ 50 h 204"/>
                <a:gd name="T46" fmla="*/ 29 w 569"/>
                <a:gd name="T47" fmla="*/ 30 h 204"/>
                <a:gd name="T48" fmla="*/ 51 w 569"/>
                <a:gd name="T49" fmla="*/ 14 h 204"/>
                <a:gd name="T50" fmla="*/ 75 w 569"/>
                <a:gd name="T51" fmla="*/ 4 h 204"/>
                <a:gd name="T52" fmla="*/ 102 w 569"/>
                <a:gd name="T53"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204">
                  <a:moveTo>
                    <a:pt x="102" y="0"/>
                  </a:moveTo>
                  <a:lnTo>
                    <a:pt x="468" y="0"/>
                  </a:lnTo>
                  <a:lnTo>
                    <a:pt x="494" y="4"/>
                  </a:lnTo>
                  <a:lnTo>
                    <a:pt x="518" y="14"/>
                  </a:lnTo>
                  <a:lnTo>
                    <a:pt x="540" y="30"/>
                  </a:lnTo>
                  <a:lnTo>
                    <a:pt x="555" y="50"/>
                  </a:lnTo>
                  <a:lnTo>
                    <a:pt x="566" y="76"/>
                  </a:lnTo>
                  <a:lnTo>
                    <a:pt x="569" y="102"/>
                  </a:lnTo>
                  <a:lnTo>
                    <a:pt x="566" y="129"/>
                  </a:lnTo>
                  <a:lnTo>
                    <a:pt x="555" y="153"/>
                  </a:lnTo>
                  <a:lnTo>
                    <a:pt x="540" y="174"/>
                  </a:lnTo>
                  <a:lnTo>
                    <a:pt x="518" y="190"/>
                  </a:lnTo>
                  <a:lnTo>
                    <a:pt x="494" y="200"/>
                  </a:lnTo>
                  <a:lnTo>
                    <a:pt x="468" y="204"/>
                  </a:lnTo>
                  <a:lnTo>
                    <a:pt x="102" y="204"/>
                  </a:lnTo>
                  <a:lnTo>
                    <a:pt x="75" y="200"/>
                  </a:lnTo>
                  <a:lnTo>
                    <a:pt x="51" y="190"/>
                  </a:lnTo>
                  <a:lnTo>
                    <a:pt x="29" y="174"/>
                  </a:lnTo>
                  <a:lnTo>
                    <a:pt x="14" y="153"/>
                  </a:lnTo>
                  <a:lnTo>
                    <a:pt x="4" y="129"/>
                  </a:lnTo>
                  <a:lnTo>
                    <a:pt x="0" y="102"/>
                  </a:lnTo>
                  <a:lnTo>
                    <a:pt x="4" y="76"/>
                  </a:lnTo>
                  <a:lnTo>
                    <a:pt x="14" y="50"/>
                  </a:lnTo>
                  <a:lnTo>
                    <a:pt x="29" y="30"/>
                  </a:lnTo>
                  <a:lnTo>
                    <a:pt x="51" y="14"/>
                  </a:lnTo>
                  <a:lnTo>
                    <a:pt x="75" y="4"/>
                  </a:lnTo>
                  <a:lnTo>
                    <a:pt x="102"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7" name="Freeform 730"/>
            <p:cNvSpPr>
              <a:spLocks/>
            </p:cNvSpPr>
            <p:nvPr/>
          </p:nvSpPr>
          <p:spPr bwMode="auto">
            <a:xfrm>
              <a:off x="6172" y="838"/>
              <a:ext cx="142" cy="51"/>
            </a:xfrm>
            <a:custGeom>
              <a:avLst/>
              <a:gdLst>
                <a:gd name="T0" fmla="*/ 102 w 570"/>
                <a:gd name="T1" fmla="*/ 0 h 204"/>
                <a:gd name="T2" fmla="*/ 469 w 570"/>
                <a:gd name="T3" fmla="*/ 0 h 204"/>
                <a:gd name="T4" fmla="*/ 496 w 570"/>
                <a:gd name="T5" fmla="*/ 4 h 204"/>
                <a:gd name="T6" fmla="*/ 520 w 570"/>
                <a:gd name="T7" fmla="*/ 14 h 204"/>
                <a:gd name="T8" fmla="*/ 540 w 570"/>
                <a:gd name="T9" fmla="*/ 30 h 204"/>
                <a:gd name="T10" fmla="*/ 556 w 570"/>
                <a:gd name="T11" fmla="*/ 50 h 204"/>
                <a:gd name="T12" fmla="*/ 566 w 570"/>
                <a:gd name="T13" fmla="*/ 76 h 204"/>
                <a:gd name="T14" fmla="*/ 570 w 570"/>
                <a:gd name="T15" fmla="*/ 102 h 204"/>
                <a:gd name="T16" fmla="*/ 566 w 570"/>
                <a:gd name="T17" fmla="*/ 129 h 204"/>
                <a:gd name="T18" fmla="*/ 556 w 570"/>
                <a:gd name="T19" fmla="*/ 153 h 204"/>
                <a:gd name="T20" fmla="*/ 540 w 570"/>
                <a:gd name="T21" fmla="*/ 174 h 204"/>
                <a:gd name="T22" fmla="*/ 520 w 570"/>
                <a:gd name="T23" fmla="*/ 190 h 204"/>
                <a:gd name="T24" fmla="*/ 496 w 570"/>
                <a:gd name="T25" fmla="*/ 200 h 204"/>
                <a:gd name="T26" fmla="*/ 469 w 570"/>
                <a:gd name="T27" fmla="*/ 204 h 204"/>
                <a:gd name="T28" fmla="*/ 102 w 570"/>
                <a:gd name="T29" fmla="*/ 204 h 204"/>
                <a:gd name="T30" fmla="*/ 75 w 570"/>
                <a:gd name="T31" fmla="*/ 200 h 204"/>
                <a:gd name="T32" fmla="*/ 51 w 570"/>
                <a:gd name="T33" fmla="*/ 190 h 204"/>
                <a:gd name="T34" fmla="*/ 31 w 570"/>
                <a:gd name="T35" fmla="*/ 174 h 204"/>
                <a:gd name="T36" fmla="*/ 14 w 570"/>
                <a:gd name="T37" fmla="*/ 153 h 204"/>
                <a:gd name="T38" fmla="*/ 4 w 570"/>
                <a:gd name="T39" fmla="*/ 129 h 204"/>
                <a:gd name="T40" fmla="*/ 0 w 570"/>
                <a:gd name="T41" fmla="*/ 102 h 204"/>
                <a:gd name="T42" fmla="*/ 4 w 570"/>
                <a:gd name="T43" fmla="*/ 76 h 204"/>
                <a:gd name="T44" fmla="*/ 14 w 570"/>
                <a:gd name="T45" fmla="*/ 50 h 204"/>
                <a:gd name="T46" fmla="*/ 31 w 570"/>
                <a:gd name="T47" fmla="*/ 30 h 204"/>
                <a:gd name="T48" fmla="*/ 51 w 570"/>
                <a:gd name="T49" fmla="*/ 14 h 204"/>
                <a:gd name="T50" fmla="*/ 75 w 570"/>
                <a:gd name="T51" fmla="*/ 4 h 204"/>
                <a:gd name="T52" fmla="*/ 102 w 570"/>
                <a:gd name="T53"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0" h="204">
                  <a:moveTo>
                    <a:pt x="102" y="0"/>
                  </a:moveTo>
                  <a:lnTo>
                    <a:pt x="469" y="0"/>
                  </a:lnTo>
                  <a:lnTo>
                    <a:pt x="496" y="4"/>
                  </a:lnTo>
                  <a:lnTo>
                    <a:pt x="520" y="14"/>
                  </a:lnTo>
                  <a:lnTo>
                    <a:pt x="540" y="30"/>
                  </a:lnTo>
                  <a:lnTo>
                    <a:pt x="556" y="50"/>
                  </a:lnTo>
                  <a:lnTo>
                    <a:pt x="566" y="76"/>
                  </a:lnTo>
                  <a:lnTo>
                    <a:pt x="570" y="102"/>
                  </a:lnTo>
                  <a:lnTo>
                    <a:pt x="566" y="129"/>
                  </a:lnTo>
                  <a:lnTo>
                    <a:pt x="556" y="153"/>
                  </a:lnTo>
                  <a:lnTo>
                    <a:pt x="540" y="174"/>
                  </a:lnTo>
                  <a:lnTo>
                    <a:pt x="520" y="190"/>
                  </a:lnTo>
                  <a:lnTo>
                    <a:pt x="496" y="200"/>
                  </a:lnTo>
                  <a:lnTo>
                    <a:pt x="469" y="204"/>
                  </a:lnTo>
                  <a:lnTo>
                    <a:pt x="102" y="204"/>
                  </a:lnTo>
                  <a:lnTo>
                    <a:pt x="75" y="200"/>
                  </a:lnTo>
                  <a:lnTo>
                    <a:pt x="51" y="190"/>
                  </a:lnTo>
                  <a:lnTo>
                    <a:pt x="31" y="174"/>
                  </a:lnTo>
                  <a:lnTo>
                    <a:pt x="14" y="153"/>
                  </a:lnTo>
                  <a:lnTo>
                    <a:pt x="4" y="129"/>
                  </a:lnTo>
                  <a:lnTo>
                    <a:pt x="0" y="102"/>
                  </a:lnTo>
                  <a:lnTo>
                    <a:pt x="4" y="76"/>
                  </a:lnTo>
                  <a:lnTo>
                    <a:pt x="14" y="50"/>
                  </a:lnTo>
                  <a:lnTo>
                    <a:pt x="31" y="30"/>
                  </a:lnTo>
                  <a:lnTo>
                    <a:pt x="51" y="14"/>
                  </a:lnTo>
                  <a:lnTo>
                    <a:pt x="75" y="4"/>
                  </a:lnTo>
                  <a:lnTo>
                    <a:pt x="102"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8" name="Freeform 731"/>
            <p:cNvSpPr>
              <a:spLocks/>
            </p:cNvSpPr>
            <p:nvPr/>
          </p:nvSpPr>
          <p:spPr bwMode="auto">
            <a:xfrm>
              <a:off x="5377" y="1159"/>
              <a:ext cx="117" cy="118"/>
            </a:xfrm>
            <a:custGeom>
              <a:avLst/>
              <a:gdLst>
                <a:gd name="T0" fmla="*/ 357 w 469"/>
                <a:gd name="T1" fmla="*/ 0 h 469"/>
                <a:gd name="T2" fmla="*/ 379 w 469"/>
                <a:gd name="T3" fmla="*/ 0 h 469"/>
                <a:gd name="T4" fmla="*/ 400 w 469"/>
                <a:gd name="T5" fmla="*/ 4 h 469"/>
                <a:gd name="T6" fmla="*/ 422 w 469"/>
                <a:gd name="T7" fmla="*/ 14 h 469"/>
                <a:gd name="T8" fmla="*/ 440 w 469"/>
                <a:gd name="T9" fmla="*/ 28 h 469"/>
                <a:gd name="T10" fmla="*/ 454 w 469"/>
                <a:gd name="T11" fmla="*/ 47 h 469"/>
                <a:gd name="T12" fmla="*/ 464 w 469"/>
                <a:gd name="T13" fmla="*/ 67 h 469"/>
                <a:gd name="T14" fmla="*/ 469 w 469"/>
                <a:gd name="T15" fmla="*/ 89 h 469"/>
                <a:gd name="T16" fmla="*/ 469 w 469"/>
                <a:gd name="T17" fmla="*/ 112 h 469"/>
                <a:gd name="T18" fmla="*/ 464 w 469"/>
                <a:gd name="T19" fmla="*/ 134 h 469"/>
                <a:gd name="T20" fmla="*/ 454 w 469"/>
                <a:gd name="T21" fmla="*/ 154 h 469"/>
                <a:gd name="T22" fmla="*/ 440 w 469"/>
                <a:gd name="T23" fmla="*/ 172 h 469"/>
                <a:gd name="T24" fmla="*/ 173 w 469"/>
                <a:gd name="T25" fmla="*/ 438 h 469"/>
                <a:gd name="T26" fmla="*/ 158 w 469"/>
                <a:gd name="T27" fmla="*/ 452 h 469"/>
                <a:gd name="T28" fmla="*/ 140 w 469"/>
                <a:gd name="T29" fmla="*/ 461 h 469"/>
                <a:gd name="T30" fmla="*/ 121 w 469"/>
                <a:gd name="T31" fmla="*/ 466 h 469"/>
                <a:gd name="T32" fmla="*/ 102 w 469"/>
                <a:gd name="T33" fmla="*/ 469 h 469"/>
                <a:gd name="T34" fmla="*/ 82 w 469"/>
                <a:gd name="T35" fmla="*/ 466 h 469"/>
                <a:gd name="T36" fmla="*/ 64 w 469"/>
                <a:gd name="T37" fmla="*/ 461 h 469"/>
                <a:gd name="T38" fmla="*/ 46 w 469"/>
                <a:gd name="T39" fmla="*/ 452 h 469"/>
                <a:gd name="T40" fmla="*/ 29 w 469"/>
                <a:gd name="T41" fmla="*/ 438 h 469"/>
                <a:gd name="T42" fmla="*/ 15 w 469"/>
                <a:gd name="T43" fmla="*/ 420 h 469"/>
                <a:gd name="T44" fmla="*/ 5 w 469"/>
                <a:gd name="T45" fmla="*/ 400 h 469"/>
                <a:gd name="T46" fmla="*/ 0 w 469"/>
                <a:gd name="T47" fmla="*/ 378 h 469"/>
                <a:gd name="T48" fmla="*/ 0 w 469"/>
                <a:gd name="T49" fmla="*/ 355 h 469"/>
                <a:gd name="T50" fmla="*/ 5 w 469"/>
                <a:gd name="T51" fmla="*/ 334 h 469"/>
                <a:gd name="T52" fmla="*/ 15 w 469"/>
                <a:gd name="T53" fmla="*/ 313 h 469"/>
                <a:gd name="T54" fmla="*/ 29 w 469"/>
                <a:gd name="T55" fmla="*/ 294 h 469"/>
                <a:gd name="T56" fmla="*/ 296 w 469"/>
                <a:gd name="T57" fmla="*/ 28 h 469"/>
                <a:gd name="T58" fmla="*/ 315 w 469"/>
                <a:gd name="T59" fmla="*/ 14 h 469"/>
                <a:gd name="T60" fmla="*/ 335 w 469"/>
                <a:gd name="T61" fmla="*/ 4 h 469"/>
                <a:gd name="T62" fmla="*/ 357 w 469"/>
                <a:gd name="T63"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9" h="469">
                  <a:moveTo>
                    <a:pt x="357" y="0"/>
                  </a:moveTo>
                  <a:lnTo>
                    <a:pt x="379" y="0"/>
                  </a:lnTo>
                  <a:lnTo>
                    <a:pt x="400" y="4"/>
                  </a:lnTo>
                  <a:lnTo>
                    <a:pt x="422" y="14"/>
                  </a:lnTo>
                  <a:lnTo>
                    <a:pt x="440" y="28"/>
                  </a:lnTo>
                  <a:lnTo>
                    <a:pt x="454" y="47"/>
                  </a:lnTo>
                  <a:lnTo>
                    <a:pt x="464" y="67"/>
                  </a:lnTo>
                  <a:lnTo>
                    <a:pt x="469" y="89"/>
                  </a:lnTo>
                  <a:lnTo>
                    <a:pt x="469" y="112"/>
                  </a:lnTo>
                  <a:lnTo>
                    <a:pt x="464" y="134"/>
                  </a:lnTo>
                  <a:lnTo>
                    <a:pt x="454" y="154"/>
                  </a:lnTo>
                  <a:lnTo>
                    <a:pt x="440" y="172"/>
                  </a:lnTo>
                  <a:lnTo>
                    <a:pt x="173" y="438"/>
                  </a:lnTo>
                  <a:lnTo>
                    <a:pt x="158" y="452"/>
                  </a:lnTo>
                  <a:lnTo>
                    <a:pt x="140" y="461"/>
                  </a:lnTo>
                  <a:lnTo>
                    <a:pt x="121" y="466"/>
                  </a:lnTo>
                  <a:lnTo>
                    <a:pt x="102" y="469"/>
                  </a:lnTo>
                  <a:lnTo>
                    <a:pt x="82" y="466"/>
                  </a:lnTo>
                  <a:lnTo>
                    <a:pt x="64" y="461"/>
                  </a:lnTo>
                  <a:lnTo>
                    <a:pt x="46" y="452"/>
                  </a:lnTo>
                  <a:lnTo>
                    <a:pt x="29" y="438"/>
                  </a:lnTo>
                  <a:lnTo>
                    <a:pt x="15" y="420"/>
                  </a:lnTo>
                  <a:lnTo>
                    <a:pt x="5" y="400"/>
                  </a:lnTo>
                  <a:lnTo>
                    <a:pt x="0" y="378"/>
                  </a:lnTo>
                  <a:lnTo>
                    <a:pt x="0" y="355"/>
                  </a:lnTo>
                  <a:lnTo>
                    <a:pt x="5" y="334"/>
                  </a:lnTo>
                  <a:lnTo>
                    <a:pt x="15" y="313"/>
                  </a:lnTo>
                  <a:lnTo>
                    <a:pt x="29" y="294"/>
                  </a:lnTo>
                  <a:lnTo>
                    <a:pt x="296" y="28"/>
                  </a:lnTo>
                  <a:lnTo>
                    <a:pt x="315" y="14"/>
                  </a:lnTo>
                  <a:lnTo>
                    <a:pt x="335" y="4"/>
                  </a:lnTo>
                  <a:lnTo>
                    <a:pt x="357"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9" name="Freeform 732"/>
            <p:cNvSpPr>
              <a:spLocks/>
            </p:cNvSpPr>
            <p:nvPr/>
          </p:nvSpPr>
          <p:spPr bwMode="auto">
            <a:xfrm>
              <a:off x="6041" y="497"/>
              <a:ext cx="115" cy="116"/>
            </a:xfrm>
            <a:custGeom>
              <a:avLst/>
              <a:gdLst>
                <a:gd name="T0" fmla="*/ 349 w 461"/>
                <a:gd name="T1" fmla="*/ 0 h 462"/>
                <a:gd name="T2" fmla="*/ 371 w 461"/>
                <a:gd name="T3" fmla="*/ 0 h 462"/>
                <a:gd name="T4" fmla="*/ 393 w 461"/>
                <a:gd name="T5" fmla="*/ 5 h 462"/>
                <a:gd name="T6" fmla="*/ 414 w 461"/>
                <a:gd name="T7" fmla="*/ 15 h 462"/>
                <a:gd name="T8" fmla="*/ 432 w 461"/>
                <a:gd name="T9" fmla="*/ 29 h 462"/>
                <a:gd name="T10" fmla="*/ 446 w 461"/>
                <a:gd name="T11" fmla="*/ 48 h 462"/>
                <a:gd name="T12" fmla="*/ 456 w 461"/>
                <a:gd name="T13" fmla="*/ 69 h 462"/>
                <a:gd name="T14" fmla="*/ 461 w 461"/>
                <a:gd name="T15" fmla="*/ 90 h 462"/>
                <a:gd name="T16" fmla="*/ 461 w 461"/>
                <a:gd name="T17" fmla="*/ 113 h 462"/>
                <a:gd name="T18" fmla="*/ 456 w 461"/>
                <a:gd name="T19" fmla="*/ 135 h 462"/>
                <a:gd name="T20" fmla="*/ 446 w 461"/>
                <a:gd name="T21" fmla="*/ 155 h 462"/>
                <a:gd name="T22" fmla="*/ 432 w 461"/>
                <a:gd name="T23" fmla="*/ 173 h 462"/>
                <a:gd name="T24" fmla="*/ 174 w 461"/>
                <a:gd name="T25" fmla="*/ 433 h 462"/>
                <a:gd name="T26" fmla="*/ 157 w 461"/>
                <a:gd name="T27" fmla="*/ 446 h 462"/>
                <a:gd name="T28" fmla="*/ 139 w 461"/>
                <a:gd name="T29" fmla="*/ 455 h 462"/>
                <a:gd name="T30" fmla="*/ 121 w 461"/>
                <a:gd name="T31" fmla="*/ 460 h 462"/>
                <a:gd name="T32" fmla="*/ 101 w 461"/>
                <a:gd name="T33" fmla="*/ 462 h 462"/>
                <a:gd name="T34" fmla="*/ 82 w 461"/>
                <a:gd name="T35" fmla="*/ 460 h 462"/>
                <a:gd name="T36" fmla="*/ 63 w 461"/>
                <a:gd name="T37" fmla="*/ 455 h 462"/>
                <a:gd name="T38" fmla="*/ 45 w 461"/>
                <a:gd name="T39" fmla="*/ 446 h 462"/>
                <a:gd name="T40" fmla="*/ 30 w 461"/>
                <a:gd name="T41" fmla="*/ 433 h 462"/>
                <a:gd name="T42" fmla="*/ 14 w 461"/>
                <a:gd name="T43" fmla="*/ 414 h 462"/>
                <a:gd name="T44" fmla="*/ 5 w 461"/>
                <a:gd name="T45" fmla="*/ 394 h 462"/>
                <a:gd name="T46" fmla="*/ 0 w 461"/>
                <a:gd name="T47" fmla="*/ 372 h 462"/>
                <a:gd name="T48" fmla="*/ 0 w 461"/>
                <a:gd name="T49" fmla="*/ 349 h 462"/>
                <a:gd name="T50" fmla="*/ 5 w 461"/>
                <a:gd name="T51" fmla="*/ 327 h 462"/>
                <a:gd name="T52" fmla="*/ 14 w 461"/>
                <a:gd name="T53" fmla="*/ 307 h 462"/>
                <a:gd name="T54" fmla="*/ 30 w 461"/>
                <a:gd name="T55" fmla="*/ 289 h 462"/>
                <a:gd name="T56" fmla="*/ 288 w 461"/>
                <a:gd name="T57" fmla="*/ 29 h 462"/>
                <a:gd name="T58" fmla="*/ 307 w 461"/>
                <a:gd name="T59" fmla="*/ 15 h 462"/>
                <a:gd name="T60" fmla="*/ 328 w 461"/>
                <a:gd name="T61" fmla="*/ 5 h 462"/>
                <a:gd name="T62" fmla="*/ 349 w 461"/>
                <a:gd name="T6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1" h="462">
                  <a:moveTo>
                    <a:pt x="349" y="0"/>
                  </a:moveTo>
                  <a:lnTo>
                    <a:pt x="371" y="0"/>
                  </a:lnTo>
                  <a:lnTo>
                    <a:pt x="393" y="5"/>
                  </a:lnTo>
                  <a:lnTo>
                    <a:pt x="414" y="15"/>
                  </a:lnTo>
                  <a:lnTo>
                    <a:pt x="432" y="29"/>
                  </a:lnTo>
                  <a:lnTo>
                    <a:pt x="446" y="48"/>
                  </a:lnTo>
                  <a:lnTo>
                    <a:pt x="456" y="69"/>
                  </a:lnTo>
                  <a:lnTo>
                    <a:pt x="461" y="90"/>
                  </a:lnTo>
                  <a:lnTo>
                    <a:pt x="461" y="113"/>
                  </a:lnTo>
                  <a:lnTo>
                    <a:pt x="456" y="135"/>
                  </a:lnTo>
                  <a:lnTo>
                    <a:pt x="446" y="155"/>
                  </a:lnTo>
                  <a:lnTo>
                    <a:pt x="432" y="173"/>
                  </a:lnTo>
                  <a:lnTo>
                    <a:pt x="174" y="433"/>
                  </a:lnTo>
                  <a:lnTo>
                    <a:pt x="157" y="446"/>
                  </a:lnTo>
                  <a:lnTo>
                    <a:pt x="139" y="455"/>
                  </a:lnTo>
                  <a:lnTo>
                    <a:pt x="121" y="460"/>
                  </a:lnTo>
                  <a:lnTo>
                    <a:pt x="101" y="462"/>
                  </a:lnTo>
                  <a:lnTo>
                    <a:pt x="82" y="460"/>
                  </a:lnTo>
                  <a:lnTo>
                    <a:pt x="63" y="455"/>
                  </a:lnTo>
                  <a:lnTo>
                    <a:pt x="45" y="446"/>
                  </a:lnTo>
                  <a:lnTo>
                    <a:pt x="30" y="433"/>
                  </a:lnTo>
                  <a:lnTo>
                    <a:pt x="14" y="414"/>
                  </a:lnTo>
                  <a:lnTo>
                    <a:pt x="5" y="394"/>
                  </a:lnTo>
                  <a:lnTo>
                    <a:pt x="0" y="372"/>
                  </a:lnTo>
                  <a:lnTo>
                    <a:pt x="0" y="349"/>
                  </a:lnTo>
                  <a:lnTo>
                    <a:pt x="5" y="327"/>
                  </a:lnTo>
                  <a:lnTo>
                    <a:pt x="14" y="307"/>
                  </a:lnTo>
                  <a:lnTo>
                    <a:pt x="30" y="289"/>
                  </a:lnTo>
                  <a:lnTo>
                    <a:pt x="288" y="29"/>
                  </a:lnTo>
                  <a:lnTo>
                    <a:pt x="307" y="15"/>
                  </a:lnTo>
                  <a:lnTo>
                    <a:pt x="328" y="5"/>
                  </a:lnTo>
                  <a:lnTo>
                    <a:pt x="349"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70" name="Freeform 733"/>
            <p:cNvSpPr>
              <a:spLocks/>
            </p:cNvSpPr>
            <p:nvPr/>
          </p:nvSpPr>
          <p:spPr bwMode="auto">
            <a:xfrm>
              <a:off x="5423" y="497"/>
              <a:ext cx="116" cy="116"/>
            </a:xfrm>
            <a:custGeom>
              <a:avLst/>
              <a:gdLst>
                <a:gd name="T0" fmla="*/ 112 w 461"/>
                <a:gd name="T1" fmla="*/ 0 h 461"/>
                <a:gd name="T2" fmla="*/ 135 w 461"/>
                <a:gd name="T3" fmla="*/ 4 h 461"/>
                <a:gd name="T4" fmla="*/ 156 w 461"/>
                <a:gd name="T5" fmla="*/ 14 h 461"/>
                <a:gd name="T6" fmla="*/ 173 w 461"/>
                <a:gd name="T7" fmla="*/ 28 h 461"/>
                <a:gd name="T8" fmla="*/ 432 w 461"/>
                <a:gd name="T9" fmla="*/ 288 h 461"/>
                <a:gd name="T10" fmla="*/ 447 w 461"/>
                <a:gd name="T11" fmla="*/ 306 h 461"/>
                <a:gd name="T12" fmla="*/ 456 w 461"/>
                <a:gd name="T13" fmla="*/ 326 h 461"/>
                <a:gd name="T14" fmla="*/ 461 w 461"/>
                <a:gd name="T15" fmla="*/ 348 h 461"/>
                <a:gd name="T16" fmla="*/ 461 w 461"/>
                <a:gd name="T17" fmla="*/ 371 h 461"/>
                <a:gd name="T18" fmla="*/ 456 w 461"/>
                <a:gd name="T19" fmla="*/ 393 h 461"/>
                <a:gd name="T20" fmla="*/ 447 w 461"/>
                <a:gd name="T21" fmla="*/ 413 h 461"/>
                <a:gd name="T22" fmla="*/ 432 w 461"/>
                <a:gd name="T23" fmla="*/ 431 h 461"/>
                <a:gd name="T24" fmla="*/ 417 w 461"/>
                <a:gd name="T25" fmla="*/ 445 h 461"/>
                <a:gd name="T26" fmla="*/ 399 w 461"/>
                <a:gd name="T27" fmla="*/ 454 h 461"/>
                <a:gd name="T28" fmla="*/ 380 w 461"/>
                <a:gd name="T29" fmla="*/ 459 h 461"/>
                <a:gd name="T30" fmla="*/ 361 w 461"/>
                <a:gd name="T31" fmla="*/ 461 h 461"/>
                <a:gd name="T32" fmla="*/ 342 w 461"/>
                <a:gd name="T33" fmla="*/ 459 h 461"/>
                <a:gd name="T34" fmla="*/ 322 w 461"/>
                <a:gd name="T35" fmla="*/ 454 h 461"/>
                <a:gd name="T36" fmla="*/ 305 w 461"/>
                <a:gd name="T37" fmla="*/ 445 h 461"/>
                <a:gd name="T38" fmla="*/ 288 w 461"/>
                <a:gd name="T39" fmla="*/ 431 h 461"/>
                <a:gd name="T40" fmla="*/ 29 w 461"/>
                <a:gd name="T41" fmla="*/ 172 h 461"/>
                <a:gd name="T42" fmla="*/ 15 w 461"/>
                <a:gd name="T43" fmla="*/ 154 h 461"/>
                <a:gd name="T44" fmla="*/ 5 w 461"/>
                <a:gd name="T45" fmla="*/ 134 h 461"/>
                <a:gd name="T46" fmla="*/ 0 w 461"/>
                <a:gd name="T47" fmla="*/ 112 h 461"/>
                <a:gd name="T48" fmla="*/ 0 w 461"/>
                <a:gd name="T49" fmla="*/ 89 h 461"/>
                <a:gd name="T50" fmla="*/ 5 w 461"/>
                <a:gd name="T51" fmla="*/ 68 h 461"/>
                <a:gd name="T52" fmla="*/ 15 w 461"/>
                <a:gd name="T53" fmla="*/ 47 h 461"/>
                <a:gd name="T54" fmla="*/ 29 w 461"/>
                <a:gd name="T55" fmla="*/ 28 h 461"/>
                <a:gd name="T56" fmla="*/ 49 w 461"/>
                <a:gd name="T57" fmla="*/ 14 h 461"/>
                <a:gd name="T58" fmla="*/ 69 w 461"/>
                <a:gd name="T59" fmla="*/ 4 h 461"/>
                <a:gd name="T60" fmla="*/ 91 w 461"/>
                <a:gd name="T61" fmla="*/ 0 h 461"/>
                <a:gd name="T62" fmla="*/ 112 w 461"/>
                <a:gd name="T63" fmla="*/ 0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1" h="461">
                  <a:moveTo>
                    <a:pt x="112" y="0"/>
                  </a:moveTo>
                  <a:lnTo>
                    <a:pt x="135" y="4"/>
                  </a:lnTo>
                  <a:lnTo>
                    <a:pt x="156" y="14"/>
                  </a:lnTo>
                  <a:lnTo>
                    <a:pt x="173" y="28"/>
                  </a:lnTo>
                  <a:lnTo>
                    <a:pt x="432" y="288"/>
                  </a:lnTo>
                  <a:lnTo>
                    <a:pt x="447" y="306"/>
                  </a:lnTo>
                  <a:lnTo>
                    <a:pt x="456" y="326"/>
                  </a:lnTo>
                  <a:lnTo>
                    <a:pt x="461" y="348"/>
                  </a:lnTo>
                  <a:lnTo>
                    <a:pt x="461" y="371"/>
                  </a:lnTo>
                  <a:lnTo>
                    <a:pt x="456" y="393"/>
                  </a:lnTo>
                  <a:lnTo>
                    <a:pt x="447" y="413"/>
                  </a:lnTo>
                  <a:lnTo>
                    <a:pt x="432" y="431"/>
                  </a:lnTo>
                  <a:lnTo>
                    <a:pt x="417" y="445"/>
                  </a:lnTo>
                  <a:lnTo>
                    <a:pt x="399" y="454"/>
                  </a:lnTo>
                  <a:lnTo>
                    <a:pt x="380" y="459"/>
                  </a:lnTo>
                  <a:lnTo>
                    <a:pt x="361" y="461"/>
                  </a:lnTo>
                  <a:lnTo>
                    <a:pt x="342" y="459"/>
                  </a:lnTo>
                  <a:lnTo>
                    <a:pt x="322" y="454"/>
                  </a:lnTo>
                  <a:lnTo>
                    <a:pt x="305" y="445"/>
                  </a:lnTo>
                  <a:lnTo>
                    <a:pt x="288" y="431"/>
                  </a:lnTo>
                  <a:lnTo>
                    <a:pt x="29" y="172"/>
                  </a:lnTo>
                  <a:lnTo>
                    <a:pt x="15" y="154"/>
                  </a:lnTo>
                  <a:lnTo>
                    <a:pt x="5" y="134"/>
                  </a:lnTo>
                  <a:lnTo>
                    <a:pt x="0" y="112"/>
                  </a:lnTo>
                  <a:lnTo>
                    <a:pt x="0" y="89"/>
                  </a:lnTo>
                  <a:lnTo>
                    <a:pt x="5" y="68"/>
                  </a:lnTo>
                  <a:lnTo>
                    <a:pt x="15" y="47"/>
                  </a:lnTo>
                  <a:lnTo>
                    <a:pt x="29" y="28"/>
                  </a:lnTo>
                  <a:lnTo>
                    <a:pt x="49" y="14"/>
                  </a:lnTo>
                  <a:lnTo>
                    <a:pt x="69" y="4"/>
                  </a:lnTo>
                  <a:lnTo>
                    <a:pt x="91" y="0"/>
                  </a:lnTo>
                  <a:lnTo>
                    <a:pt x="112"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71" name="Freeform 734"/>
            <p:cNvSpPr>
              <a:spLocks/>
            </p:cNvSpPr>
            <p:nvPr/>
          </p:nvSpPr>
          <p:spPr bwMode="auto">
            <a:xfrm>
              <a:off x="6086" y="1159"/>
              <a:ext cx="117" cy="118"/>
            </a:xfrm>
            <a:custGeom>
              <a:avLst/>
              <a:gdLst>
                <a:gd name="T0" fmla="*/ 112 w 467"/>
                <a:gd name="T1" fmla="*/ 0 h 469"/>
                <a:gd name="T2" fmla="*/ 134 w 467"/>
                <a:gd name="T3" fmla="*/ 5 h 469"/>
                <a:gd name="T4" fmla="*/ 155 w 467"/>
                <a:gd name="T5" fmla="*/ 15 h 469"/>
                <a:gd name="T6" fmla="*/ 173 w 467"/>
                <a:gd name="T7" fmla="*/ 29 h 469"/>
                <a:gd name="T8" fmla="*/ 438 w 467"/>
                <a:gd name="T9" fmla="*/ 294 h 469"/>
                <a:gd name="T10" fmla="*/ 453 w 467"/>
                <a:gd name="T11" fmla="*/ 313 h 469"/>
                <a:gd name="T12" fmla="*/ 462 w 467"/>
                <a:gd name="T13" fmla="*/ 334 h 469"/>
                <a:gd name="T14" fmla="*/ 467 w 467"/>
                <a:gd name="T15" fmla="*/ 355 h 469"/>
                <a:gd name="T16" fmla="*/ 467 w 467"/>
                <a:gd name="T17" fmla="*/ 378 h 469"/>
                <a:gd name="T18" fmla="*/ 462 w 467"/>
                <a:gd name="T19" fmla="*/ 400 h 469"/>
                <a:gd name="T20" fmla="*/ 453 w 467"/>
                <a:gd name="T21" fmla="*/ 420 h 469"/>
                <a:gd name="T22" fmla="*/ 438 w 467"/>
                <a:gd name="T23" fmla="*/ 438 h 469"/>
                <a:gd name="T24" fmla="*/ 423 w 467"/>
                <a:gd name="T25" fmla="*/ 452 h 469"/>
                <a:gd name="T26" fmla="*/ 405 w 467"/>
                <a:gd name="T27" fmla="*/ 461 h 469"/>
                <a:gd name="T28" fmla="*/ 386 w 467"/>
                <a:gd name="T29" fmla="*/ 466 h 469"/>
                <a:gd name="T30" fmla="*/ 367 w 467"/>
                <a:gd name="T31" fmla="*/ 469 h 469"/>
                <a:gd name="T32" fmla="*/ 346 w 467"/>
                <a:gd name="T33" fmla="*/ 466 h 469"/>
                <a:gd name="T34" fmla="*/ 329 w 467"/>
                <a:gd name="T35" fmla="*/ 461 h 469"/>
                <a:gd name="T36" fmla="*/ 311 w 467"/>
                <a:gd name="T37" fmla="*/ 452 h 469"/>
                <a:gd name="T38" fmla="*/ 294 w 467"/>
                <a:gd name="T39" fmla="*/ 438 h 469"/>
                <a:gd name="T40" fmla="*/ 29 w 467"/>
                <a:gd name="T41" fmla="*/ 173 h 469"/>
                <a:gd name="T42" fmla="*/ 15 w 467"/>
                <a:gd name="T43" fmla="*/ 155 h 469"/>
                <a:gd name="T44" fmla="*/ 5 w 467"/>
                <a:gd name="T45" fmla="*/ 135 h 469"/>
                <a:gd name="T46" fmla="*/ 0 w 467"/>
                <a:gd name="T47" fmla="*/ 112 h 469"/>
                <a:gd name="T48" fmla="*/ 0 w 467"/>
                <a:gd name="T49" fmla="*/ 90 h 469"/>
                <a:gd name="T50" fmla="*/ 5 w 467"/>
                <a:gd name="T51" fmla="*/ 69 h 469"/>
                <a:gd name="T52" fmla="*/ 15 w 467"/>
                <a:gd name="T53" fmla="*/ 48 h 469"/>
                <a:gd name="T54" fmla="*/ 29 w 467"/>
                <a:gd name="T55" fmla="*/ 29 h 469"/>
                <a:gd name="T56" fmla="*/ 48 w 467"/>
                <a:gd name="T57" fmla="*/ 15 h 469"/>
                <a:gd name="T58" fmla="*/ 69 w 467"/>
                <a:gd name="T59" fmla="*/ 5 h 469"/>
                <a:gd name="T60" fmla="*/ 90 w 467"/>
                <a:gd name="T61" fmla="*/ 0 h 469"/>
                <a:gd name="T62" fmla="*/ 112 w 467"/>
                <a:gd name="T63"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7" h="469">
                  <a:moveTo>
                    <a:pt x="112" y="0"/>
                  </a:moveTo>
                  <a:lnTo>
                    <a:pt x="134" y="5"/>
                  </a:lnTo>
                  <a:lnTo>
                    <a:pt x="155" y="15"/>
                  </a:lnTo>
                  <a:lnTo>
                    <a:pt x="173" y="29"/>
                  </a:lnTo>
                  <a:lnTo>
                    <a:pt x="438" y="294"/>
                  </a:lnTo>
                  <a:lnTo>
                    <a:pt x="453" y="313"/>
                  </a:lnTo>
                  <a:lnTo>
                    <a:pt x="462" y="334"/>
                  </a:lnTo>
                  <a:lnTo>
                    <a:pt x="467" y="355"/>
                  </a:lnTo>
                  <a:lnTo>
                    <a:pt x="467" y="378"/>
                  </a:lnTo>
                  <a:lnTo>
                    <a:pt x="462" y="400"/>
                  </a:lnTo>
                  <a:lnTo>
                    <a:pt x="453" y="420"/>
                  </a:lnTo>
                  <a:lnTo>
                    <a:pt x="438" y="438"/>
                  </a:lnTo>
                  <a:lnTo>
                    <a:pt x="423" y="452"/>
                  </a:lnTo>
                  <a:lnTo>
                    <a:pt x="405" y="461"/>
                  </a:lnTo>
                  <a:lnTo>
                    <a:pt x="386" y="466"/>
                  </a:lnTo>
                  <a:lnTo>
                    <a:pt x="367" y="469"/>
                  </a:lnTo>
                  <a:lnTo>
                    <a:pt x="346" y="466"/>
                  </a:lnTo>
                  <a:lnTo>
                    <a:pt x="329" y="461"/>
                  </a:lnTo>
                  <a:lnTo>
                    <a:pt x="311" y="452"/>
                  </a:lnTo>
                  <a:lnTo>
                    <a:pt x="294" y="438"/>
                  </a:lnTo>
                  <a:lnTo>
                    <a:pt x="29" y="173"/>
                  </a:lnTo>
                  <a:lnTo>
                    <a:pt x="15" y="155"/>
                  </a:lnTo>
                  <a:lnTo>
                    <a:pt x="5" y="135"/>
                  </a:lnTo>
                  <a:lnTo>
                    <a:pt x="0" y="112"/>
                  </a:lnTo>
                  <a:lnTo>
                    <a:pt x="0" y="90"/>
                  </a:lnTo>
                  <a:lnTo>
                    <a:pt x="5" y="69"/>
                  </a:lnTo>
                  <a:lnTo>
                    <a:pt x="15" y="48"/>
                  </a:lnTo>
                  <a:lnTo>
                    <a:pt x="29" y="29"/>
                  </a:lnTo>
                  <a:lnTo>
                    <a:pt x="48" y="15"/>
                  </a:lnTo>
                  <a:lnTo>
                    <a:pt x="69" y="5"/>
                  </a:lnTo>
                  <a:lnTo>
                    <a:pt x="90" y="0"/>
                  </a:lnTo>
                  <a:lnTo>
                    <a:pt x="112"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72" name="Freeform 735"/>
            <p:cNvSpPr>
              <a:spLocks noEditPoints="1"/>
            </p:cNvSpPr>
            <p:nvPr/>
          </p:nvSpPr>
          <p:spPr bwMode="auto">
            <a:xfrm>
              <a:off x="5471" y="566"/>
              <a:ext cx="638" cy="982"/>
            </a:xfrm>
            <a:custGeom>
              <a:avLst/>
              <a:gdLst>
                <a:gd name="T0" fmla="*/ 1302 w 2551"/>
                <a:gd name="T1" fmla="*/ 3392 h 3928"/>
                <a:gd name="T2" fmla="*/ 1374 w 2551"/>
                <a:gd name="T3" fmla="*/ 3463 h 3928"/>
                <a:gd name="T4" fmla="*/ 1347 w 2551"/>
                <a:gd name="T5" fmla="*/ 3562 h 3928"/>
                <a:gd name="T6" fmla="*/ 790 w 2551"/>
                <a:gd name="T7" fmla="*/ 3592 h 3928"/>
                <a:gd name="T8" fmla="*/ 1760 w 2551"/>
                <a:gd name="T9" fmla="*/ 3255 h 3928"/>
                <a:gd name="T10" fmla="*/ 1139 w 2551"/>
                <a:gd name="T11" fmla="*/ 1845 h 3928"/>
                <a:gd name="T12" fmla="*/ 1408 w 2551"/>
                <a:gd name="T13" fmla="*/ 1863 h 3928"/>
                <a:gd name="T14" fmla="*/ 996 w 2551"/>
                <a:gd name="T15" fmla="*/ 1537 h 3928"/>
                <a:gd name="T16" fmla="*/ 1018 w 2551"/>
                <a:gd name="T17" fmla="*/ 236 h 3928"/>
                <a:gd name="T18" fmla="*/ 711 w 2551"/>
                <a:gd name="T19" fmla="*/ 374 h 3928"/>
                <a:gd name="T20" fmla="*/ 461 w 2551"/>
                <a:gd name="T21" fmla="*/ 599 h 3928"/>
                <a:gd name="T22" fmla="*/ 287 w 2551"/>
                <a:gd name="T23" fmla="*/ 895 h 3928"/>
                <a:gd name="T24" fmla="*/ 207 w 2551"/>
                <a:gd name="T25" fmla="*/ 1241 h 3928"/>
                <a:gd name="T26" fmla="*/ 232 w 2551"/>
                <a:gd name="T27" fmla="*/ 1608 h 3928"/>
                <a:gd name="T28" fmla="*/ 354 w 2551"/>
                <a:gd name="T29" fmla="*/ 1974 h 3928"/>
                <a:gd name="T30" fmla="*/ 559 w 2551"/>
                <a:gd name="T31" fmla="*/ 2313 h 3928"/>
                <a:gd name="T32" fmla="*/ 726 w 2551"/>
                <a:gd name="T33" fmla="*/ 2674 h 3928"/>
                <a:gd name="T34" fmla="*/ 790 w 2551"/>
                <a:gd name="T35" fmla="*/ 3052 h 3928"/>
                <a:gd name="T36" fmla="*/ 737 w 2551"/>
                <a:gd name="T37" fmla="*/ 1454 h 3928"/>
                <a:gd name="T38" fmla="*/ 767 w 2551"/>
                <a:gd name="T39" fmla="*/ 1361 h 3928"/>
                <a:gd name="T40" fmla="*/ 1714 w 2551"/>
                <a:gd name="T41" fmla="*/ 1333 h 3928"/>
                <a:gd name="T42" fmla="*/ 1799 w 2551"/>
                <a:gd name="T43" fmla="*/ 1380 h 3928"/>
                <a:gd name="T44" fmla="*/ 1805 w 2551"/>
                <a:gd name="T45" fmla="*/ 1478 h 3928"/>
                <a:gd name="T46" fmla="*/ 1766 w 2551"/>
                <a:gd name="T47" fmla="*/ 2956 h 3928"/>
                <a:gd name="T48" fmla="*/ 1856 w 2551"/>
                <a:gd name="T49" fmla="*/ 2581 h 3928"/>
                <a:gd name="T50" fmla="*/ 2049 w 2551"/>
                <a:gd name="T51" fmla="*/ 2226 h 3928"/>
                <a:gd name="T52" fmla="*/ 2235 w 2551"/>
                <a:gd name="T53" fmla="*/ 1885 h 3928"/>
                <a:gd name="T54" fmla="*/ 2334 w 2551"/>
                <a:gd name="T55" fmla="*/ 1515 h 3928"/>
                <a:gd name="T56" fmla="*/ 2333 w 2551"/>
                <a:gd name="T57" fmla="*/ 1151 h 3928"/>
                <a:gd name="T58" fmla="*/ 2227 w 2551"/>
                <a:gd name="T59" fmla="*/ 814 h 3928"/>
                <a:gd name="T60" fmla="*/ 2032 w 2551"/>
                <a:gd name="T61" fmla="*/ 535 h 3928"/>
                <a:gd name="T62" fmla="*/ 1767 w 2551"/>
                <a:gd name="T63" fmla="*/ 330 h 3928"/>
                <a:gd name="T64" fmla="*/ 1449 w 2551"/>
                <a:gd name="T65" fmla="*/ 218 h 3928"/>
                <a:gd name="T66" fmla="*/ 1375 w 2551"/>
                <a:gd name="T67" fmla="*/ 4 h 3928"/>
                <a:gd name="T68" fmla="*/ 1749 w 2551"/>
                <a:gd name="T69" fmla="*/ 96 h 3928"/>
                <a:gd name="T70" fmla="*/ 2072 w 2551"/>
                <a:gd name="T71" fmla="*/ 293 h 3928"/>
                <a:gd name="T72" fmla="*/ 2325 w 2551"/>
                <a:gd name="T73" fmla="*/ 579 h 3928"/>
                <a:gd name="T74" fmla="*/ 2491 w 2551"/>
                <a:gd name="T75" fmla="*/ 932 h 3928"/>
                <a:gd name="T76" fmla="*/ 2551 w 2551"/>
                <a:gd name="T77" fmla="*/ 1334 h 3928"/>
                <a:gd name="T78" fmla="*/ 2493 w 2551"/>
                <a:gd name="T79" fmla="*/ 1751 h 3928"/>
                <a:gd name="T80" fmla="*/ 2332 w 2551"/>
                <a:gd name="T81" fmla="*/ 2157 h 3928"/>
                <a:gd name="T82" fmla="*/ 2106 w 2551"/>
                <a:gd name="T83" fmla="*/ 2522 h 3928"/>
                <a:gd name="T84" fmla="*/ 1980 w 2551"/>
                <a:gd name="T85" fmla="*/ 2895 h 3928"/>
                <a:gd name="T86" fmla="*/ 1961 w 2551"/>
                <a:gd name="T87" fmla="*/ 3761 h 3928"/>
                <a:gd name="T88" fmla="*/ 1891 w 2551"/>
                <a:gd name="T89" fmla="*/ 3880 h 3928"/>
                <a:gd name="T90" fmla="*/ 1760 w 2551"/>
                <a:gd name="T91" fmla="*/ 3928 h 3928"/>
                <a:gd name="T92" fmla="*/ 687 w 2551"/>
                <a:gd name="T93" fmla="*/ 3900 h 3928"/>
                <a:gd name="T94" fmla="*/ 599 w 2551"/>
                <a:gd name="T95" fmla="*/ 3796 h 3928"/>
                <a:gd name="T96" fmla="*/ 582 w 2551"/>
                <a:gd name="T97" fmla="*/ 2989 h 3928"/>
                <a:gd name="T98" fmla="*/ 487 w 2551"/>
                <a:gd name="T99" fmla="*/ 2613 h 3928"/>
                <a:gd name="T100" fmla="*/ 274 w 2551"/>
                <a:gd name="T101" fmla="*/ 2253 h 3928"/>
                <a:gd name="T102" fmla="*/ 88 w 2551"/>
                <a:gd name="T103" fmla="*/ 1855 h 3928"/>
                <a:gd name="T104" fmla="*/ 3 w 2551"/>
                <a:gd name="T105" fmla="*/ 1437 h 3928"/>
                <a:gd name="T106" fmla="*/ 33 w 2551"/>
                <a:gd name="T107" fmla="*/ 1029 h 3928"/>
                <a:gd name="T108" fmla="*/ 173 w 2551"/>
                <a:gd name="T109" fmla="*/ 662 h 3928"/>
                <a:gd name="T110" fmla="*/ 407 w 2551"/>
                <a:gd name="T111" fmla="*/ 357 h 3928"/>
                <a:gd name="T112" fmla="*/ 715 w 2551"/>
                <a:gd name="T113" fmla="*/ 135 h 3928"/>
                <a:gd name="T114" fmla="*/ 1078 w 2551"/>
                <a:gd name="T115" fmla="*/ 16 h 3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51" h="3928">
                  <a:moveTo>
                    <a:pt x="790" y="3255"/>
                  </a:moveTo>
                  <a:lnTo>
                    <a:pt x="790" y="3388"/>
                  </a:lnTo>
                  <a:lnTo>
                    <a:pt x="1275" y="3388"/>
                  </a:lnTo>
                  <a:lnTo>
                    <a:pt x="1302" y="3392"/>
                  </a:lnTo>
                  <a:lnTo>
                    <a:pt x="1326" y="3402"/>
                  </a:lnTo>
                  <a:lnTo>
                    <a:pt x="1347" y="3418"/>
                  </a:lnTo>
                  <a:lnTo>
                    <a:pt x="1363" y="3439"/>
                  </a:lnTo>
                  <a:lnTo>
                    <a:pt x="1374" y="3463"/>
                  </a:lnTo>
                  <a:lnTo>
                    <a:pt x="1376" y="3490"/>
                  </a:lnTo>
                  <a:lnTo>
                    <a:pt x="1374" y="3517"/>
                  </a:lnTo>
                  <a:lnTo>
                    <a:pt x="1363" y="3541"/>
                  </a:lnTo>
                  <a:lnTo>
                    <a:pt x="1347" y="3562"/>
                  </a:lnTo>
                  <a:lnTo>
                    <a:pt x="1326" y="3578"/>
                  </a:lnTo>
                  <a:lnTo>
                    <a:pt x="1302" y="3588"/>
                  </a:lnTo>
                  <a:lnTo>
                    <a:pt x="1275" y="3592"/>
                  </a:lnTo>
                  <a:lnTo>
                    <a:pt x="790" y="3592"/>
                  </a:lnTo>
                  <a:lnTo>
                    <a:pt x="790" y="3724"/>
                  </a:lnTo>
                  <a:lnTo>
                    <a:pt x="1760" y="3724"/>
                  </a:lnTo>
                  <a:lnTo>
                    <a:pt x="1761" y="3724"/>
                  </a:lnTo>
                  <a:lnTo>
                    <a:pt x="1760" y="3255"/>
                  </a:lnTo>
                  <a:lnTo>
                    <a:pt x="790" y="3255"/>
                  </a:lnTo>
                  <a:close/>
                  <a:moveTo>
                    <a:pt x="996" y="1537"/>
                  </a:moveTo>
                  <a:lnTo>
                    <a:pt x="1133" y="1827"/>
                  </a:lnTo>
                  <a:lnTo>
                    <a:pt x="1139" y="1845"/>
                  </a:lnTo>
                  <a:lnTo>
                    <a:pt x="1142" y="1863"/>
                  </a:lnTo>
                  <a:lnTo>
                    <a:pt x="1221" y="3052"/>
                  </a:lnTo>
                  <a:lnTo>
                    <a:pt x="1329" y="3052"/>
                  </a:lnTo>
                  <a:lnTo>
                    <a:pt x="1408" y="1863"/>
                  </a:lnTo>
                  <a:lnTo>
                    <a:pt x="1412" y="1845"/>
                  </a:lnTo>
                  <a:lnTo>
                    <a:pt x="1418" y="1827"/>
                  </a:lnTo>
                  <a:lnTo>
                    <a:pt x="1553" y="1537"/>
                  </a:lnTo>
                  <a:lnTo>
                    <a:pt x="996" y="1537"/>
                  </a:lnTo>
                  <a:close/>
                  <a:moveTo>
                    <a:pt x="1275" y="203"/>
                  </a:moveTo>
                  <a:lnTo>
                    <a:pt x="1188" y="207"/>
                  </a:lnTo>
                  <a:lnTo>
                    <a:pt x="1101" y="218"/>
                  </a:lnTo>
                  <a:lnTo>
                    <a:pt x="1018" y="236"/>
                  </a:lnTo>
                  <a:lnTo>
                    <a:pt x="937" y="262"/>
                  </a:lnTo>
                  <a:lnTo>
                    <a:pt x="858" y="292"/>
                  </a:lnTo>
                  <a:lnTo>
                    <a:pt x="782" y="330"/>
                  </a:lnTo>
                  <a:lnTo>
                    <a:pt x="711" y="374"/>
                  </a:lnTo>
                  <a:lnTo>
                    <a:pt x="642" y="422"/>
                  </a:lnTo>
                  <a:lnTo>
                    <a:pt x="577" y="476"/>
                  </a:lnTo>
                  <a:lnTo>
                    <a:pt x="517" y="535"/>
                  </a:lnTo>
                  <a:lnTo>
                    <a:pt x="461" y="599"/>
                  </a:lnTo>
                  <a:lnTo>
                    <a:pt x="410" y="667"/>
                  </a:lnTo>
                  <a:lnTo>
                    <a:pt x="363" y="739"/>
                  </a:lnTo>
                  <a:lnTo>
                    <a:pt x="323" y="814"/>
                  </a:lnTo>
                  <a:lnTo>
                    <a:pt x="287" y="895"/>
                  </a:lnTo>
                  <a:lnTo>
                    <a:pt x="258" y="978"/>
                  </a:lnTo>
                  <a:lnTo>
                    <a:pt x="235" y="1063"/>
                  </a:lnTo>
                  <a:lnTo>
                    <a:pt x="217" y="1151"/>
                  </a:lnTo>
                  <a:lnTo>
                    <a:pt x="207" y="1241"/>
                  </a:lnTo>
                  <a:lnTo>
                    <a:pt x="203" y="1334"/>
                  </a:lnTo>
                  <a:lnTo>
                    <a:pt x="207" y="1425"/>
                  </a:lnTo>
                  <a:lnTo>
                    <a:pt x="216" y="1515"/>
                  </a:lnTo>
                  <a:lnTo>
                    <a:pt x="232" y="1608"/>
                  </a:lnTo>
                  <a:lnTo>
                    <a:pt x="254" y="1701"/>
                  </a:lnTo>
                  <a:lnTo>
                    <a:pt x="282" y="1793"/>
                  </a:lnTo>
                  <a:lnTo>
                    <a:pt x="316" y="1885"/>
                  </a:lnTo>
                  <a:lnTo>
                    <a:pt x="354" y="1974"/>
                  </a:lnTo>
                  <a:lnTo>
                    <a:pt x="399" y="2062"/>
                  </a:lnTo>
                  <a:lnTo>
                    <a:pt x="447" y="2146"/>
                  </a:lnTo>
                  <a:lnTo>
                    <a:pt x="501" y="2226"/>
                  </a:lnTo>
                  <a:lnTo>
                    <a:pt x="559" y="2313"/>
                  </a:lnTo>
                  <a:lnTo>
                    <a:pt x="610" y="2401"/>
                  </a:lnTo>
                  <a:lnTo>
                    <a:pt x="655" y="2490"/>
                  </a:lnTo>
                  <a:lnTo>
                    <a:pt x="695" y="2581"/>
                  </a:lnTo>
                  <a:lnTo>
                    <a:pt x="726" y="2674"/>
                  </a:lnTo>
                  <a:lnTo>
                    <a:pt x="752" y="2767"/>
                  </a:lnTo>
                  <a:lnTo>
                    <a:pt x="771" y="2862"/>
                  </a:lnTo>
                  <a:lnTo>
                    <a:pt x="784" y="2956"/>
                  </a:lnTo>
                  <a:lnTo>
                    <a:pt x="790" y="3052"/>
                  </a:lnTo>
                  <a:lnTo>
                    <a:pt x="1017" y="3052"/>
                  </a:lnTo>
                  <a:lnTo>
                    <a:pt x="940" y="1896"/>
                  </a:lnTo>
                  <a:lnTo>
                    <a:pt x="744" y="1478"/>
                  </a:lnTo>
                  <a:lnTo>
                    <a:pt x="737" y="1454"/>
                  </a:lnTo>
                  <a:lnTo>
                    <a:pt x="735" y="1429"/>
                  </a:lnTo>
                  <a:lnTo>
                    <a:pt x="740" y="1403"/>
                  </a:lnTo>
                  <a:lnTo>
                    <a:pt x="751" y="1380"/>
                  </a:lnTo>
                  <a:lnTo>
                    <a:pt x="767" y="1361"/>
                  </a:lnTo>
                  <a:lnTo>
                    <a:pt x="788" y="1346"/>
                  </a:lnTo>
                  <a:lnTo>
                    <a:pt x="810" y="1337"/>
                  </a:lnTo>
                  <a:lnTo>
                    <a:pt x="836" y="1333"/>
                  </a:lnTo>
                  <a:lnTo>
                    <a:pt x="1714" y="1333"/>
                  </a:lnTo>
                  <a:lnTo>
                    <a:pt x="1739" y="1337"/>
                  </a:lnTo>
                  <a:lnTo>
                    <a:pt x="1762" y="1346"/>
                  </a:lnTo>
                  <a:lnTo>
                    <a:pt x="1782" y="1361"/>
                  </a:lnTo>
                  <a:lnTo>
                    <a:pt x="1799" y="1380"/>
                  </a:lnTo>
                  <a:lnTo>
                    <a:pt x="1811" y="1403"/>
                  </a:lnTo>
                  <a:lnTo>
                    <a:pt x="1816" y="1429"/>
                  </a:lnTo>
                  <a:lnTo>
                    <a:pt x="1813" y="1454"/>
                  </a:lnTo>
                  <a:lnTo>
                    <a:pt x="1805" y="1478"/>
                  </a:lnTo>
                  <a:lnTo>
                    <a:pt x="1610" y="1896"/>
                  </a:lnTo>
                  <a:lnTo>
                    <a:pt x="1533" y="3052"/>
                  </a:lnTo>
                  <a:lnTo>
                    <a:pt x="1761" y="3052"/>
                  </a:lnTo>
                  <a:lnTo>
                    <a:pt x="1766" y="2956"/>
                  </a:lnTo>
                  <a:lnTo>
                    <a:pt x="1779" y="2862"/>
                  </a:lnTo>
                  <a:lnTo>
                    <a:pt x="1798" y="2767"/>
                  </a:lnTo>
                  <a:lnTo>
                    <a:pt x="1823" y="2674"/>
                  </a:lnTo>
                  <a:lnTo>
                    <a:pt x="1856" y="2581"/>
                  </a:lnTo>
                  <a:lnTo>
                    <a:pt x="1895" y="2490"/>
                  </a:lnTo>
                  <a:lnTo>
                    <a:pt x="1940" y="2401"/>
                  </a:lnTo>
                  <a:lnTo>
                    <a:pt x="1991" y="2313"/>
                  </a:lnTo>
                  <a:lnTo>
                    <a:pt x="2049" y="2226"/>
                  </a:lnTo>
                  <a:lnTo>
                    <a:pt x="2102" y="2146"/>
                  </a:lnTo>
                  <a:lnTo>
                    <a:pt x="2152" y="2062"/>
                  </a:lnTo>
                  <a:lnTo>
                    <a:pt x="2195" y="1974"/>
                  </a:lnTo>
                  <a:lnTo>
                    <a:pt x="2235" y="1885"/>
                  </a:lnTo>
                  <a:lnTo>
                    <a:pt x="2268" y="1793"/>
                  </a:lnTo>
                  <a:lnTo>
                    <a:pt x="2296" y="1701"/>
                  </a:lnTo>
                  <a:lnTo>
                    <a:pt x="2318" y="1608"/>
                  </a:lnTo>
                  <a:lnTo>
                    <a:pt x="2334" y="1515"/>
                  </a:lnTo>
                  <a:lnTo>
                    <a:pt x="2344" y="1425"/>
                  </a:lnTo>
                  <a:lnTo>
                    <a:pt x="2347" y="1334"/>
                  </a:lnTo>
                  <a:lnTo>
                    <a:pt x="2343" y="1241"/>
                  </a:lnTo>
                  <a:lnTo>
                    <a:pt x="2333" y="1151"/>
                  </a:lnTo>
                  <a:lnTo>
                    <a:pt x="2316" y="1063"/>
                  </a:lnTo>
                  <a:lnTo>
                    <a:pt x="2292" y="978"/>
                  </a:lnTo>
                  <a:lnTo>
                    <a:pt x="2263" y="895"/>
                  </a:lnTo>
                  <a:lnTo>
                    <a:pt x="2227" y="814"/>
                  </a:lnTo>
                  <a:lnTo>
                    <a:pt x="2186" y="739"/>
                  </a:lnTo>
                  <a:lnTo>
                    <a:pt x="2140" y="667"/>
                  </a:lnTo>
                  <a:lnTo>
                    <a:pt x="2088" y="599"/>
                  </a:lnTo>
                  <a:lnTo>
                    <a:pt x="2032" y="535"/>
                  </a:lnTo>
                  <a:lnTo>
                    <a:pt x="1972" y="476"/>
                  </a:lnTo>
                  <a:lnTo>
                    <a:pt x="1907" y="422"/>
                  </a:lnTo>
                  <a:lnTo>
                    <a:pt x="1840" y="374"/>
                  </a:lnTo>
                  <a:lnTo>
                    <a:pt x="1767" y="330"/>
                  </a:lnTo>
                  <a:lnTo>
                    <a:pt x="1692" y="292"/>
                  </a:lnTo>
                  <a:lnTo>
                    <a:pt x="1613" y="262"/>
                  </a:lnTo>
                  <a:lnTo>
                    <a:pt x="1533" y="236"/>
                  </a:lnTo>
                  <a:lnTo>
                    <a:pt x="1449" y="218"/>
                  </a:lnTo>
                  <a:lnTo>
                    <a:pt x="1363" y="207"/>
                  </a:lnTo>
                  <a:lnTo>
                    <a:pt x="1275" y="203"/>
                  </a:lnTo>
                  <a:close/>
                  <a:moveTo>
                    <a:pt x="1275" y="0"/>
                  </a:moveTo>
                  <a:lnTo>
                    <a:pt x="1375" y="4"/>
                  </a:lnTo>
                  <a:lnTo>
                    <a:pt x="1472" y="16"/>
                  </a:lnTo>
                  <a:lnTo>
                    <a:pt x="1567" y="36"/>
                  </a:lnTo>
                  <a:lnTo>
                    <a:pt x="1660" y="62"/>
                  </a:lnTo>
                  <a:lnTo>
                    <a:pt x="1749" y="96"/>
                  </a:lnTo>
                  <a:lnTo>
                    <a:pt x="1836" y="135"/>
                  </a:lnTo>
                  <a:lnTo>
                    <a:pt x="1919" y="183"/>
                  </a:lnTo>
                  <a:lnTo>
                    <a:pt x="1998" y="235"/>
                  </a:lnTo>
                  <a:lnTo>
                    <a:pt x="2072" y="293"/>
                  </a:lnTo>
                  <a:lnTo>
                    <a:pt x="2143" y="357"/>
                  </a:lnTo>
                  <a:lnTo>
                    <a:pt x="2209" y="426"/>
                  </a:lnTo>
                  <a:lnTo>
                    <a:pt x="2270" y="500"/>
                  </a:lnTo>
                  <a:lnTo>
                    <a:pt x="2325" y="579"/>
                  </a:lnTo>
                  <a:lnTo>
                    <a:pt x="2376" y="662"/>
                  </a:lnTo>
                  <a:lnTo>
                    <a:pt x="2421" y="748"/>
                  </a:lnTo>
                  <a:lnTo>
                    <a:pt x="2459" y="839"/>
                  </a:lnTo>
                  <a:lnTo>
                    <a:pt x="2491" y="932"/>
                  </a:lnTo>
                  <a:lnTo>
                    <a:pt x="2516" y="1029"/>
                  </a:lnTo>
                  <a:lnTo>
                    <a:pt x="2535" y="1128"/>
                  </a:lnTo>
                  <a:lnTo>
                    <a:pt x="2547" y="1230"/>
                  </a:lnTo>
                  <a:lnTo>
                    <a:pt x="2551" y="1334"/>
                  </a:lnTo>
                  <a:lnTo>
                    <a:pt x="2547" y="1437"/>
                  </a:lnTo>
                  <a:lnTo>
                    <a:pt x="2535" y="1542"/>
                  </a:lnTo>
                  <a:lnTo>
                    <a:pt x="2518" y="1646"/>
                  </a:lnTo>
                  <a:lnTo>
                    <a:pt x="2493" y="1751"/>
                  </a:lnTo>
                  <a:lnTo>
                    <a:pt x="2463" y="1855"/>
                  </a:lnTo>
                  <a:lnTo>
                    <a:pt x="2425" y="1957"/>
                  </a:lnTo>
                  <a:lnTo>
                    <a:pt x="2381" y="2058"/>
                  </a:lnTo>
                  <a:lnTo>
                    <a:pt x="2332" y="2157"/>
                  </a:lnTo>
                  <a:lnTo>
                    <a:pt x="2275" y="2253"/>
                  </a:lnTo>
                  <a:lnTo>
                    <a:pt x="2214" y="2344"/>
                  </a:lnTo>
                  <a:lnTo>
                    <a:pt x="2157" y="2431"/>
                  </a:lnTo>
                  <a:lnTo>
                    <a:pt x="2106" y="2522"/>
                  </a:lnTo>
                  <a:lnTo>
                    <a:pt x="2063" y="2613"/>
                  </a:lnTo>
                  <a:lnTo>
                    <a:pt x="2027" y="2705"/>
                  </a:lnTo>
                  <a:lnTo>
                    <a:pt x="1999" y="2799"/>
                  </a:lnTo>
                  <a:lnTo>
                    <a:pt x="1980" y="2895"/>
                  </a:lnTo>
                  <a:lnTo>
                    <a:pt x="1967" y="2989"/>
                  </a:lnTo>
                  <a:lnTo>
                    <a:pt x="1963" y="3085"/>
                  </a:lnTo>
                  <a:lnTo>
                    <a:pt x="1963" y="3724"/>
                  </a:lnTo>
                  <a:lnTo>
                    <a:pt x="1961" y="3761"/>
                  </a:lnTo>
                  <a:lnTo>
                    <a:pt x="1951" y="3796"/>
                  </a:lnTo>
                  <a:lnTo>
                    <a:pt x="1935" y="3827"/>
                  </a:lnTo>
                  <a:lnTo>
                    <a:pt x="1916" y="3855"/>
                  </a:lnTo>
                  <a:lnTo>
                    <a:pt x="1891" y="3880"/>
                  </a:lnTo>
                  <a:lnTo>
                    <a:pt x="1863" y="3900"/>
                  </a:lnTo>
                  <a:lnTo>
                    <a:pt x="1831" y="3915"/>
                  </a:lnTo>
                  <a:lnTo>
                    <a:pt x="1796" y="3924"/>
                  </a:lnTo>
                  <a:lnTo>
                    <a:pt x="1760" y="3928"/>
                  </a:lnTo>
                  <a:lnTo>
                    <a:pt x="790" y="3928"/>
                  </a:lnTo>
                  <a:lnTo>
                    <a:pt x="753" y="3924"/>
                  </a:lnTo>
                  <a:lnTo>
                    <a:pt x="719" y="3915"/>
                  </a:lnTo>
                  <a:lnTo>
                    <a:pt x="687" y="3900"/>
                  </a:lnTo>
                  <a:lnTo>
                    <a:pt x="659" y="3880"/>
                  </a:lnTo>
                  <a:lnTo>
                    <a:pt x="635" y="3855"/>
                  </a:lnTo>
                  <a:lnTo>
                    <a:pt x="614" y="3827"/>
                  </a:lnTo>
                  <a:lnTo>
                    <a:pt x="599" y="3796"/>
                  </a:lnTo>
                  <a:lnTo>
                    <a:pt x="590" y="3761"/>
                  </a:lnTo>
                  <a:lnTo>
                    <a:pt x="586" y="3724"/>
                  </a:lnTo>
                  <a:lnTo>
                    <a:pt x="586" y="3085"/>
                  </a:lnTo>
                  <a:lnTo>
                    <a:pt x="582" y="2989"/>
                  </a:lnTo>
                  <a:lnTo>
                    <a:pt x="571" y="2895"/>
                  </a:lnTo>
                  <a:lnTo>
                    <a:pt x="551" y="2799"/>
                  </a:lnTo>
                  <a:lnTo>
                    <a:pt x="523" y="2705"/>
                  </a:lnTo>
                  <a:lnTo>
                    <a:pt x="487" y="2613"/>
                  </a:lnTo>
                  <a:lnTo>
                    <a:pt x="444" y="2522"/>
                  </a:lnTo>
                  <a:lnTo>
                    <a:pt x="394" y="2431"/>
                  </a:lnTo>
                  <a:lnTo>
                    <a:pt x="335" y="2344"/>
                  </a:lnTo>
                  <a:lnTo>
                    <a:pt x="274" y="2253"/>
                  </a:lnTo>
                  <a:lnTo>
                    <a:pt x="219" y="2157"/>
                  </a:lnTo>
                  <a:lnTo>
                    <a:pt x="168" y="2058"/>
                  </a:lnTo>
                  <a:lnTo>
                    <a:pt x="125" y="1957"/>
                  </a:lnTo>
                  <a:lnTo>
                    <a:pt x="88" y="1855"/>
                  </a:lnTo>
                  <a:lnTo>
                    <a:pt x="56" y="1751"/>
                  </a:lnTo>
                  <a:lnTo>
                    <a:pt x="32" y="1646"/>
                  </a:lnTo>
                  <a:lnTo>
                    <a:pt x="14" y="1542"/>
                  </a:lnTo>
                  <a:lnTo>
                    <a:pt x="3" y="1437"/>
                  </a:lnTo>
                  <a:lnTo>
                    <a:pt x="0" y="1334"/>
                  </a:lnTo>
                  <a:lnTo>
                    <a:pt x="4" y="1230"/>
                  </a:lnTo>
                  <a:lnTo>
                    <a:pt x="14" y="1128"/>
                  </a:lnTo>
                  <a:lnTo>
                    <a:pt x="33" y="1029"/>
                  </a:lnTo>
                  <a:lnTo>
                    <a:pt x="59" y="932"/>
                  </a:lnTo>
                  <a:lnTo>
                    <a:pt x="91" y="839"/>
                  </a:lnTo>
                  <a:lnTo>
                    <a:pt x="129" y="748"/>
                  </a:lnTo>
                  <a:lnTo>
                    <a:pt x="173" y="662"/>
                  </a:lnTo>
                  <a:lnTo>
                    <a:pt x="224" y="579"/>
                  </a:lnTo>
                  <a:lnTo>
                    <a:pt x="281" y="500"/>
                  </a:lnTo>
                  <a:lnTo>
                    <a:pt x="342" y="426"/>
                  </a:lnTo>
                  <a:lnTo>
                    <a:pt x="407" y="357"/>
                  </a:lnTo>
                  <a:lnTo>
                    <a:pt x="478" y="293"/>
                  </a:lnTo>
                  <a:lnTo>
                    <a:pt x="553" y="235"/>
                  </a:lnTo>
                  <a:lnTo>
                    <a:pt x="632" y="183"/>
                  </a:lnTo>
                  <a:lnTo>
                    <a:pt x="715" y="135"/>
                  </a:lnTo>
                  <a:lnTo>
                    <a:pt x="802" y="96"/>
                  </a:lnTo>
                  <a:lnTo>
                    <a:pt x="891" y="62"/>
                  </a:lnTo>
                  <a:lnTo>
                    <a:pt x="982" y="36"/>
                  </a:lnTo>
                  <a:lnTo>
                    <a:pt x="1078" y="16"/>
                  </a:lnTo>
                  <a:lnTo>
                    <a:pt x="1176" y="4"/>
                  </a:lnTo>
                  <a:lnTo>
                    <a:pt x="1275"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grpSp>
      <p:sp>
        <p:nvSpPr>
          <p:cNvPr id="73" name="Freeform 162"/>
          <p:cNvSpPr>
            <a:spLocks noChangeArrowheads="1"/>
          </p:cNvSpPr>
          <p:nvPr/>
        </p:nvSpPr>
        <p:spPr bwMode="auto">
          <a:xfrm>
            <a:off x="12654334" y="4747454"/>
            <a:ext cx="615203" cy="566179"/>
          </a:xfrm>
          <a:custGeom>
            <a:avLst/>
            <a:gdLst>
              <a:gd name="T0" fmla="*/ 572 w 601"/>
              <a:gd name="T1" fmla="*/ 530 h 531"/>
              <a:gd name="T2" fmla="*/ 572 w 601"/>
              <a:gd name="T3" fmla="*/ 530 h 531"/>
              <a:gd name="T4" fmla="*/ 28 w 601"/>
              <a:gd name="T5" fmla="*/ 530 h 531"/>
              <a:gd name="T6" fmla="*/ 0 w 601"/>
              <a:gd name="T7" fmla="*/ 502 h 531"/>
              <a:gd name="T8" fmla="*/ 0 w 601"/>
              <a:gd name="T9" fmla="*/ 28 h 531"/>
              <a:gd name="T10" fmla="*/ 28 w 601"/>
              <a:gd name="T11" fmla="*/ 0 h 531"/>
              <a:gd name="T12" fmla="*/ 572 w 601"/>
              <a:gd name="T13" fmla="*/ 0 h 531"/>
              <a:gd name="T14" fmla="*/ 600 w 601"/>
              <a:gd name="T15" fmla="*/ 28 h 531"/>
              <a:gd name="T16" fmla="*/ 600 w 601"/>
              <a:gd name="T17" fmla="*/ 502 h 531"/>
              <a:gd name="T18" fmla="*/ 572 w 601"/>
              <a:gd name="T19" fmla="*/ 530 h 531"/>
              <a:gd name="T20" fmla="*/ 56 w 601"/>
              <a:gd name="T21" fmla="*/ 28 h 531"/>
              <a:gd name="T22" fmla="*/ 56 w 601"/>
              <a:gd name="T23" fmla="*/ 28 h 531"/>
              <a:gd name="T24" fmla="*/ 28 w 601"/>
              <a:gd name="T25" fmla="*/ 57 h 531"/>
              <a:gd name="T26" fmla="*/ 56 w 601"/>
              <a:gd name="T27" fmla="*/ 85 h 531"/>
              <a:gd name="T28" fmla="*/ 84 w 601"/>
              <a:gd name="T29" fmla="*/ 57 h 531"/>
              <a:gd name="T30" fmla="*/ 56 w 601"/>
              <a:gd name="T31" fmla="*/ 28 h 531"/>
              <a:gd name="T32" fmla="*/ 141 w 601"/>
              <a:gd name="T33" fmla="*/ 28 h 531"/>
              <a:gd name="T34" fmla="*/ 141 w 601"/>
              <a:gd name="T35" fmla="*/ 28 h 531"/>
              <a:gd name="T36" fmla="*/ 113 w 601"/>
              <a:gd name="T37" fmla="*/ 57 h 531"/>
              <a:gd name="T38" fmla="*/ 141 w 601"/>
              <a:gd name="T39" fmla="*/ 85 h 531"/>
              <a:gd name="T40" fmla="*/ 169 w 601"/>
              <a:gd name="T41" fmla="*/ 57 h 531"/>
              <a:gd name="T42" fmla="*/ 141 w 601"/>
              <a:gd name="T43" fmla="*/ 28 h 531"/>
              <a:gd name="T44" fmla="*/ 226 w 601"/>
              <a:gd name="T45" fmla="*/ 28 h 531"/>
              <a:gd name="T46" fmla="*/ 226 w 601"/>
              <a:gd name="T47" fmla="*/ 28 h 531"/>
              <a:gd name="T48" fmla="*/ 197 w 601"/>
              <a:gd name="T49" fmla="*/ 57 h 531"/>
              <a:gd name="T50" fmla="*/ 226 w 601"/>
              <a:gd name="T51" fmla="*/ 85 h 531"/>
              <a:gd name="T52" fmla="*/ 254 w 601"/>
              <a:gd name="T53" fmla="*/ 57 h 531"/>
              <a:gd name="T54" fmla="*/ 226 w 601"/>
              <a:gd name="T55" fmla="*/ 28 h 531"/>
              <a:gd name="T56" fmla="*/ 572 w 601"/>
              <a:gd name="T57" fmla="*/ 113 h 531"/>
              <a:gd name="T58" fmla="*/ 572 w 601"/>
              <a:gd name="T59" fmla="*/ 113 h 531"/>
              <a:gd name="T60" fmla="*/ 544 w 601"/>
              <a:gd name="T61" fmla="*/ 113 h 531"/>
              <a:gd name="T62" fmla="*/ 56 w 601"/>
              <a:gd name="T63" fmla="*/ 113 h 531"/>
              <a:gd name="T64" fmla="*/ 28 w 601"/>
              <a:gd name="T65" fmla="*/ 113 h 531"/>
              <a:gd name="T66" fmla="*/ 28 w 601"/>
              <a:gd name="T67" fmla="*/ 502 h 531"/>
              <a:gd name="T68" fmla="*/ 572 w 601"/>
              <a:gd name="T69" fmla="*/ 502 h 531"/>
              <a:gd name="T70" fmla="*/ 572 w 601"/>
              <a:gd name="T71" fmla="*/ 113 h 531"/>
              <a:gd name="T72" fmla="*/ 219 w 601"/>
              <a:gd name="T73" fmla="*/ 283 h 531"/>
              <a:gd name="T74" fmla="*/ 219 w 601"/>
              <a:gd name="T75" fmla="*/ 283 h 531"/>
              <a:gd name="T76" fmla="*/ 233 w 601"/>
              <a:gd name="T77" fmla="*/ 297 h 531"/>
              <a:gd name="T78" fmla="*/ 233 w 601"/>
              <a:gd name="T79" fmla="*/ 297 h 531"/>
              <a:gd name="T80" fmla="*/ 275 w 601"/>
              <a:gd name="T81" fmla="*/ 332 h 531"/>
              <a:gd name="T82" fmla="*/ 367 w 601"/>
              <a:gd name="T83" fmla="*/ 241 h 531"/>
              <a:gd name="T84" fmla="*/ 367 w 601"/>
              <a:gd name="T85" fmla="*/ 241 h 531"/>
              <a:gd name="T86" fmla="*/ 388 w 601"/>
              <a:gd name="T87" fmla="*/ 226 h 531"/>
              <a:gd name="T88" fmla="*/ 417 w 601"/>
              <a:gd name="T89" fmla="*/ 255 h 531"/>
              <a:gd name="T90" fmla="*/ 402 w 601"/>
              <a:gd name="T91" fmla="*/ 276 h 531"/>
              <a:gd name="T92" fmla="*/ 402 w 601"/>
              <a:gd name="T93" fmla="*/ 276 h 531"/>
              <a:gd name="T94" fmla="*/ 289 w 601"/>
              <a:gd name="T95" fmla="*/ 389 h 531"/>
              <a:gd name="T96" fmla="*/ 289 w 601"/>
              <a:gd name="T97" fmla="*/ 389 h 531"/>
              <a:gd name="T98" fmla="*/ 275 w 601"/>
              <a:gd name="T99" fmla="*/ 396 h 531"/>
              <a:gd name="T100" fmla="*/ 254 w 601"/>
              <a:gd name="T101" fmla="*/ 389 h 531"/>
              <a:gd name="T102" fmla="*/ 254 w 601"/>
              <a:gd name="T103" fmla="*/ 389 h 531"/>
              <a:gd name="T104" fmla="*/ 197 w 601"/>
              <a:gd name="T105" fmla="*/ 332 h 531"/>
              <a:gd name="T106" fmla="*/ 197 w 601"/>
              <a:gd name="T107" fmla="*/ 332 h 531"/>
              <a:gd name="T108" fmla="*/ 190 w 601"/>
              <a:gd name="T109" fmla="*/ 311 h 531"/>
              <a:gd name="T110" fmla="*/ 219 w 601"/>
              <a:gd name="T111" fmla="*/ 283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1" h="531">
                <a:moveTo>
                  <a:pt x="572" y="530"/>
                </a:moveTo>
                <a:lnTo>
                  <a:pt x="572" y="530"/>
                </a:lnTo>
                <a:cubicBezTo>
                  <a:pt x="28" y="530"/>
                  <a:pt x="28" y="530"/>
                  <a:pt x="28" y="530"/>
                </a:cubicBezTo>
                <a:cubicBezTo>
                  <a:pt x="14" y="530"/>
                  <a:pt x="0" y="516"/>
                  <a:pt x="0" y="502"/>
                </a:cubicBezTo>
                <a:cubicBezTo>
                  <a:pt x="0" y="28"/>
                  <a:pt x="0" y="28"/>
                  <a:pt x="0" y="28"/>
                </a:cubicBezTo>
                <a:cubicBezTo>
                  <a:pt x="0" y="14"/>
                  <a:pt x="14" y="0"/>
                  <a:pt x="28" y="0"/>
                </a:cubicBezTo>
                <a:cubicBezTo>
                  <a:pt x="572" y="0"/>
                  <a:pt x="572" y="0"/>
                  <a:pt x="572" y="0"/>
                </a:cubicBezTo>
                <a:cubicBezTo>
                  <a:pt x="593" y="0"/>
                  <a:pt x="600" y="14"/>
                  <a:pt x="600" y="28"/>
                </a:cubicBezTo>
                <a:cubicBezTo>
                  <a:pt x="600" y="502"/>
                  <a:pt x="600" y="502"/>
                  <a:pt x="600" y="502"/>
                </a:cubicBezTo>
                <a:cubicBezTo>
                  <a:pt x="600" y="516"/>
                  <a:pt x="593" y="530"/>
                  <a:pt x="572" y="530"/>
                </a:cubicBezTo>
                <a:close/>
                <a:moveTo>
                  <a:pt x="56" y="28"/>
                </a:moveTo>
                <a:lnTo>
                  <a:pt x="56" y="28"/>
                </a:lnTo>
                <a:cubicBezTo>
                  <a:pt x="42" y="28"/>
                  <a:pt x="28" y="43"/>
                  <a:pt x="28" y="57"/>
                </a:cubicBezTo>
                <a:cubicBezTo>
                  <a:pt x="28" y="78"/>
                  <a:pt x="42" y="85"/>
                  <a:pt x="56" y="85"/>
                </a:cubicBezTo>
                <a:cubicBezTo>
                  <a:pt x="70" y="85"/>
                  <a:pt x="84" y="78"/>
                  <a:pt x="84" y="57"/>
                </a:cubicBezTo>
                <a:cubicBezTo>
                  <a:pt x="84" y="43"/>
                  <a:pt x="70" y="28"/>
                  <a:pt x="56" y="28"/>
                </a:cubicBezTo>
                <a:close/>
                <a:moveTo>
                  <a:pt x="141" y="28"/>
                </a:moveTo>
                <a:lnTo>
                  <a:pt x="141" y="28"/>
                </a:lnTo>
                <a:cubicBezTo>
                  <a:pt x="127" y="28"/>
                  <a:pt x="113" y="43"/>
                  <a:pt x="113" y="57"/>
                </a:cubicBezTo>
                <a:cubicBezTo>
                  <a:pt x="113" y="78"/>
                  <a:pt x="127" y="85"/>
                  <a:pt x="141" y="85"/>
                </a:cubicBezTo>
                <a:cubicBezTo>
                  <a:pt x="155" y="85"/>
                  <a:pt x="169" y="78"/>
                  <a:pt x="169" y="57"/>
                </a:cubicBezTo>
                <a:cubicBezTo>
                  <a:pt x="169" y="43"/>
                  <a:pt x="155" y="28"/>
                  <a:pt x="141" y="28"/>
                </a:cubicBezTo>
                <a:close/>
                <a:moveTo>
                  <a:pt x="226" y="28"/>
                </a:moveTo>
                <a:lnTo>
                  <a:pt x="226" y="28"/>
                </a:lnTo>
                <a:cubicBezTo>
                  <a:pt x="212" y="28"/>
                  <a:pt x="197" y="43"/>
                  <a:pt x="197" y="57"/>
                </a:cubicBezTo>
                <a:cubicBezTo>
                  <a:pt x="197" y="78"/>
                  <a:pt x="212" y="85"/>
                  <a:pt x="226" y="85"/>
                </a:cubicBezTo>
                <a:cubicBezTo>
                  <a:pt x="240" y="85"/>
                  <a:pt x="254" y="78"/>
                  <a:pt x="254" y="57"/>
                </a:cubicBezTo>
                <a:cubicBezTo>
                  <a:pt x="254" y="43"/>
                  <a:pt x="240" y="28"/>
                  <a:pt x="226" y="28"/>
                </a:cubicBezTo>
                <a:close/>
                <a:moveTo>
                  <a:pt x="572" y="113"/>
                </a:moveTo>
                <a:lnTo>
                  <a:pt x="572" y="113"/>
                </a:lnTo>
                <a:cubicBezTo>
                  <a:pt x="544" y="113"/>
                  <a:pt x="544" y="113"/>
                  <a:pt x="544" y="113"/>
                </a:cubicBezTo>
                <a:cubicBezTo>
                  <a:pt x="56" y="113"/>
                  <a:pt x="56" y="113"/>
                  <a:pt x="56" y="113"/>
                </a:cubicBezTo>
                <a:cubicBezTo>
                  <a:pt x="28" y="113"/>
                  <a:pt x="28" y="113"/>
                  <a:pt x="28" y="113"/>
                </a:cubicBezTo>
                <a:cubicBezTo>
                  <a:pt x="28" y="502"/>
                  <a:pt x="28" y="502"/>
                  <a:pt x="28" y="502"/>
                </a:cubicBezTo>
                <a:cubicBezTo>
                  <a:pt x="572" y="502"/>
                  <a:pt x="572" y="502"/>
                  <a:pt x="572" y="502"/>
                </a:cubicBezTo>
                <a:lnTo>
                  <a:pt x="572" y="113"/>
                </a:lnTo>
                <a:close/>
                <a:moveTo>
                  <a:pt x="219" y="283"/>
                </a:moveTo>
                <a:lnTo>
                  <a:pt x="219" y="283"/>
                </a:lnTo>
                <a:cubicBezTo>
                  <a:pt x="226" y="283"/>
                  <a:pt x="233" y="290"/>
                  <a:pt x="233" y="297"/>
                </a:cubicBezTo>
                <a:lnTo>
                  <a:pt x="233" y="297"/>
                </a:lnTo>
                <a:cubicBezTo>
                  <a:pt x="275" y="332"/>
                  <a:pt x="275" y="332"/>
                  <a:pt x="275" y="332"/>
                </a:cubicBezTo>
                <a:cubicBezTo>
                  <a:pt x="367" y="241"/>
                  <a:pt x="367" y="241"/>
                  <a:pt x="367" y="241"/>
                </a:cubicBezTo>
                <a:lnTo>
                  <a:pt x="367" y="241"/>
                </a:lnTo>
                <a:cubicBezTo>
                  <a:pt x="374" y="234"/>
                  <a:pt x="381" y="226"/>
                  <a:pt x="388" y="226"/>
                </a:cubicBezTo>
                <a:cubicBezTo>
                  <a:pt x="402" y="226"/>
                  <a:pt x="417" y="241"/>
                  <a:pt x="417" y="255"/>
                </a:cubicBezTo>
                <a:cubicBezTo>
                  <a:pt x="417" y="262"/>
                  <a:pt x="410" y="269"/>
                  <a:pt x="402" y="276"/>
                </a:cubicBezTo>
                <a:lnTo>
                  <a:pt x="402" y="276"/>
                </a:lnTo>
                <a:cubicBezTo>
                  <a:pt x="289" y="389"/>
                  <a:pt x="289" y="389"/>
                  <a:pt x="289" y="389"/>
                </a:cubicBezTo>
                <a:lnTo>
                  <a:pt x="289" y="389"/>
                </a:lnTo>
                <a:cubicBezTo>
                  <a:pt x="289" y="396"/>
                  <a:pt x="282" y="396"/>
                  <a:pt x="275" y="396"/>
                </a:cubicBezTo>
                <a:cubicBezTo>
                  <a:pt x="268" y="396"/>
                  <a:pt x="261" y="396"/>
                  <a:pt x="254" y="389"/>
                </a:cubicBezTo>
                <a:lnTo>
                  <a:pt x="254" y="389"/>
                </a:lnTo>
                <a:cubicBezTo>
                  <a:pt x="197" y="332"/>
                  <a:pt x="197" y="332"/>
                  <a:pt x="197" y="332"/>
                </a:cubicBezTo>
                <a:lnTo>
                  <a:pt x="197" y="332"/>
                </a:lnTo>
                <a:cubicBezTo>
                  <a:pt x="190" y="325"/>
                  <a:pt x="190" y="318"/>
                  <a:pt x="190" y="311"/>
                </a:cubicBezTo>
                <a:cubicBezTo>
                  <a:pt x="190" y="297"/>
                  <a:pt x="197" y="283"/>
                  <a:pt x="219" y="283"/>
                </a:cubicBezTo>
                <a:close/>
              </a:path>
            </a:pathLst>
          </a:custGeom>
          <a:solidFill>
            <a:srgbClr val="002060">
              <a:alpha val="92000"/>
            </a:srgb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4" name="Freeform 64"/>
          <p:cNvSpPr>
            <a:spLocks noChangeArrowheads="1"/>
          </p:cNvSpPr>
          <p:nvPr/>
        </p:nvSpPr>
        <p:spPr bwMode="auto">
          <a:xfrm>
            <a:off x="14926423" y="9016999"/>
            <a:ext cx="761812" cy="576263"/>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rgbClr val="002060"/>
          </a:solidFill>
          <a:ln>
            <a:noFill/>
          </a:ln>
          <a:effectLst/>
          <a:extLst/>
        </p:spPr>
        <p:txBody>
          <a:bodyPr wrap="none" anchor="ctr"/>
          <a:lstStyle/>
          <a:p>
            <a:pPr defTabSz="914690" eaLnBrk="1" fontAlgn="auto" hangingPunct="1">
              <a:spcBef>
                <a:spcPts val="0"/>
              </a:spcBef>
              <a:spcAft>
                <a:spcPts val="0"/>
              </a:spcAft>
              <a:defRPr/>
            </a:pPr>
            <a:endParaRPr lang="en-US" sz="2701" dirty="0">
              <a:latin typeface="Roboto Light"/>
              <a:cs typeface="Roboto Light"/>
            </a:endParaRPr>
          </a:p>
        </p:txBody>
      </p:sp>
      <p:sp>
        <p:nvSpPr>
          <p:cNvPr id="77" name="Freeform 130"/>
          <p:cNvSpPr>
            <a:spLocks/>
          </p:cNvSpPr>
          <p:nvPr/>
        </p:nvSpPr>
        <p:spPr bwMode="auto">
          <a:xfrm rot="20698236" flipH="1">
            <a:off x="5158580" y="8983662"/>
            <a:ext cx="506413" cy="576263"/>
          </a:xfrm>
          <a:custGeom>
            <a:avLst/>
            <a:gdLst>
              <a:gd name="T0" fmla="*/ 146 w 166"/>
              <a:gd name="T1" fmla="*/ 6 h 190"/>
              <a:gd name="T2" fmla="*/ 107 w 166"/>
              <a:gd name="T3" fmla="*/ 29 h 190"/>
              <a:gd name="T4" fmla="*/ 91 w 166"/>
              <a:gd name="T5" fmla="*/ 52 h 190"/>
              <a:gd name="T6" fmla="*/ 14 w 166"/>
              <a:gd name="T7" fmla="*/ 38 h 190"/>
              <a:gd name="T8" fmla="*/ 3 w 166"/>
              <a:gd name="T9" fmla="*/ 55 h 190"/>
              <a:gd name="T10" fmla="*/ 71 w 166"/>
              <a:gd name="T11" fmla="*/ 83 h 190"/>
              <a:gd name="T12" fmla="*/ 49 w 166"/>
              <a:gd name="T13" fmla="*/ 115 h 190"/>
              <a:gd name="T14" fmla="*/ 11 w 166"/>
              <a:gd name="T15" fmla="*/ 117 h 190"/>
              <a:gd name="T16" fmla="*/ 0 w 166"/>
              <a:gd name="T17" fmla="*/ 134 h 190"/>
              <a:gd name="T18" fmla="*/ 52 w 166"/>
              <a:gd name="T19" fmla="*/ 147 h 190"/>
              <a:gd name="T20" fmla="*/ 83 w 166"/>
              <a:gd name="T21" fmla="*/ 190 h 190"/>
              <a:gd name="T22" fmla="*/ 95 w 166"/>
              <a:gd name="T23" fmla="*/ 173 h 190"/>
              <a:gd name="T24" fmla="*/ 82 w 166"/>
              <a:gd name="T25" fmla="*/ 139 h 190"/>
              <a:gd name="T26" fmla="*/ 104 w 166"/>
              <a:gd name="T27" fmla="*/ 105 h 190"/>
              <a:gd name="T28" fmla="*/ 155 w 166"/>
              <a:gd name="T29" fmla="*/ 156 h 190"/>
              <a:gd name="T30" fmla="*/ 166 w 166"/>
              <a:gd name="T31" fmla="*/ 139 h 190"/>
              <a:gd name="T32" fmla="*/ 125 w 166"/>
              <a:gd name="T33" fmla="*/ 75 h 190"/>
              <a:gd name="T34" fmla="*/ 140 w 166"/>
              <a:gd name="T35" fmla="*/ 51 h 190"/>
              <a:gd name="T36" fmla="*/ 146 w 166"/>
              <a:gd name="T37"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190">
                <a:moveTo>
                  <a:pt x="146" y="6"/>
                </a:moveTo>
                <a:cubicBezTo>
                  <a:pt x="137" y="0"/>
                  <a:pt x="113" y="19"/>
                  <a:pt x="107" y="29"/>
                </a:cubicBezTo>
                <a:cubicBezTo>
                  <a:pt x="91" y="52"/>
                  <a:pt x="91" y="52"/>
                  <a:pt x="91" y="52"/>
                </a:cubicBezTo>
                <a:cubicBezTo>
                  <a:pt x="14" y="38"/>
                  <a:pt x="14" y="38"/>
                  <a:pt x="14" y="38"/>
                </a:cubicBezTo>
                <a:cubicBezTo>
                  <a:pt x="3" y="55"/>
                  <a:pt x="3" y="55"/>
                  <a:pt x="3" y="55"/>
                </a:cubicBezTo>
                <a:cubicBezTo>
                  <a:pt x="71" y="83"/>
                  <a:pt x="71" y="83"/>
                  <a:pt x="71" y="83"/>
                </a:cubicBezTo>
                <a:cubicBezTo>
                  <a:pt x="49" y="115"/>
                  <a:pt x="49" y="115"/>
                  <a:pt x="49" y="115"/>
                </a:cubicBezTo>
                <a:cubicBezTo>
                  <a:pt x="11" y="117"/>
                  <a:pt x="11" y="117"/>
                  <a:pt x="11" y="117"/>
                </a:cubicBezTo>
                <a:cubicBezTo>
                  <a:pt x="0" y="134"/>
                  <a:pt x="0" y="134"/>
                  <a:pt x="0" y="134"/>
                </a:cubicBezTo>
                <a:cubicBezTo>
                  <a:pt x="52" y="147"/>
                  <a:pt x="52" y="147"/>
                  <a:pt x="52" y="147"/>
                </a:cubicBezTo>
                <a:cubicBezTo>
                  <a:pt x="83" y="190"/>
                  <a:pt x="83" y="190"/>
                  <a:pt x="83" y="190"/>
                </a:cubicBezTo>
                <a:cubicBezTo>
                  <a:pt x="95" y="173"/>
                  <a:pt x="95" y="173"/>
                  <a:pt x="95" y="173"/>
                </a:cubicBezTo>
                <a:cubicBezTo>
                  <a:pt x="82" y="139"/>
                  <a:pt x="82" y="139"/>
                  <a:pt x="82" y="139"/>
                </a:cubicBezTo>
                <a:cubicBezTo>
                  <a:pt x="104" y="105"/>
                  <a:pt x="104" y="105"/>
                  <a:pt x="104" y="105"/>
                </a:cubicBezTo>
                <a:cubicBezTo>
                  <a:pt x="155" y="156"/>
                  <a:pt x="155" y="156"/>
                  <a:pt x="155" y="156"/>
                </a:cubicBezTo>
                <a:cubicBezTo>
                  <a:pt x="166" y="139"/>
                  <a:pt x="166" y="139"/>
                  <a:pt x="166" y="139"/>
                </a:cubicBezTo>
                <a:cubicBezTo>
                  <a:pt x="125" y="75"/>
                  <a:pt x="125" y="75"/>
                  <a:pt x="125" y="75"/>
                </a:cubicBezTo>
                <a:cubicBezTo>
                  <a:pt x="140" y="51"/>
                  <a:pt x="140" y="51"/>
                  <a:pt x="140" y="51"/>
                </a:cubicBezTo>
                <a:cubicBezTo>
                  <a:pt x="147" y="42"/>
                  <a:pt x="155" y="12"/>
                  <a:pt x="146" y="6"/>
                </a:cubicBezTo>
                <a:close/>
              </a:path>
            </a:pathLst>
          </a:custGeom>
          <a:solidFill>
            <a:srgbClr val="002060">
              <a:alpha val="62000"/>
            </a:srgbClr>
          </a:solidFill>
          <a:ln>
            <a:noFill/>
          </a:ln>
          <a:extLst/>
        </p:spPr>
        <p:txBody>
          <a:bodyPr lIns="137168" tIns="68584" rIns="137168" bIns="68584"/>
          <a:lstStyle/>
          <a:p>
            <a:pPr defTabSz="1828434" eaLnBrk="1" fontAlgn="auto" hangingPunct="1">
              <a:spcBef>
                <a:spcPts val="0"/>
              </a:spcBef>
              <a:spcAft>
                <a:spcPts val="0"/>
              </a:spcAft>
              <a:defRPr/>
            </a:pPr>
            <a:endParaRPr lang="id-ID" sz="2701" dirty="0">
              <a:latin typeface="Roboto Light"/>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ppt_w</p:attrName>
                                        </p:attrNameLst>
                                      </p:cBhvr>
                                      <p:tavLst>
                                        <p:tav tm="0">
                                          <p:val>
                                            <p:fltVal val="0"/>
                                          </p:val>
                                        </p:tav>
                                        <p:tav tm="100000">
                                          <p:val>
                                            <p:strVal val="#ppt_w"/>
                                          </p:val>
                                        </p:tav>
                                      </p:tavLst>
                                    </p:anim>
                                    <p:anim calcmode="lin" valueType="num">
                                      <p:cBhvr>
                                        <p:cTn id="8" dur="500" fill="hold"/>
                                        <p:tgtEl>
                                          <p:spTgt spid="84"/>
                                        </p:tgtEl>
                                        <p:attrNameLst>
                                          <p:attrName>ppt_h</p:attrName>
                                        </p:attrNameLst>
                                      </p:cBhvr>
                                      <p:tavLst>
                                        <p:tav tm="0">
                                          <p:val>
                                            <p:fltVal val="0"/>
                                          </p:val>
                                        </p:tav>
                                        <p:tav tm="100000">
                                          <p:val>
                                            <p:strVal val="#ppt_h"/>
                                          </p:val>
                                        </p:tav>
                                      </p:tavLst>
                                    </p:anim>
                                    <p:animEffect transition="in" filter="fade">
                                      <p:cBhvr>
                                        <p:cTn id="9" dur="500"/>
                                        <p:tgtEl>
                                          <p:spTgt spid="84"/>
                                        </p:tgtEl>
                                      </p:cBhvr>
                                    </p:animEffect>
                                  </p:childTnLst>
                                </p:cTn>
                              </p:par>
                              <p:par>
                                <p:cTn id="10" presetID="53" presetClass="entr" presetSubtype="16" fill="hold" nodeType="with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p:cTn id="12" dur="500" fill="hold"/>
                                        <p:tgtEl>
                                          <p:spTgt spid="85"/>
                                        </p:tgtEl>
                                        <p:attrNameLst>
                                          <p:attrName>ppt_w</p:attrName>
                                        </p:attrNameLst>
                                      </p:cBhvr>
                                      <p:tavLst>
                                        <p:tav tm="0">
                                          <p:val>
                                            <p:fltVal val="0"/>
                                          </p:val>
                                        </p:tav>
                                        <p:tav tm="100000">
                                          <p:val>
                                            <p:strVal val="#ppt_w"/>
                                          </p:val>
                                        </p:tav>
                                      </p:tavLst>
                                    </p:anim>
                                    <p:anim calcmode="lin" valueType="num">
                                      <p:cBhvr>
                                        <p:cTn id="13" dur="500" fill="hold"/>
                                        <p:tgtEl>
                                          <p:spTgt spid="85"/>
                                        </p:tgtEl>
                                        <p:attrNameLst>
                                          <p:attrName>ppt_h</p:attrName>
                                        </p:attrNameLst>
                                      </p:cBhvr>
                                      <p:tavLst>
                                        <p:tav tm="0">
                                          <p:val>
                                            <p:fltVal val="0"/>
                                          </p:val>
                                        </p:tav>
                                        <p:tav tm="100000">
                                          <p:val>
                                            <p:strVal val="#ppt_h"/>
                                          </p:val>
                                        </p:tav>
                                      </p:tavLst>
                                    </p:anim>
                                    <p:animEffect transition="in" filter="fade">
                                      <p:cBhvr>
                                        <p:cTn id="14" dur="500"/>
                                        <p:tgtEl>
                                          <p:spTgt spid="8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par>
                                <p:cTn id="20" presetID="53" presetClass="entr" presetSubtype="16"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par>
                                <p:cTn id="30" presetID="53" presetClass="entr" presetSubtype="16"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p:cTn id="32" dur="500" fill="hold"/>
                                        <p:tgtEl>
                                          <p:spTgt spid="81"/>
                                        </p:tgtEl>
                                        <p:attrNameLst>
                                          <p:attrName>ppt_w</p:attrName>
                                        </p:attrNameLst>
                                      </p:cBhvr>
                                      <p:tavLst>
                                        <p:tav tm="0">
                                          <p:val>
                                            <p:fltVal val="0"/>
                                          </p:val>
                                        </p:tav>
                                        <p:tav tm="100000">
                                          <p:val>
                                            <p:strVal val="#ppt_w"/>
                                          </p:val>
                                        </p:tav>
                                      </p:tavLst>
                                    </p:anim>
                                    <p:anim calcmode="lin" valueType="num">
                                      <p:cBhvr>
                                        <p:cTn id="33" dur="500" fill="hold"/>
                                        <p:tgtEl>
                                          <p:spTgt spid="81"/>
                                        </p:tgtEl>
                                        <p:attrNameLst>
                                          <p:attrName>ppt_h</p:attrName>
                                        </p:attrNameLst>
                                      </p:cBhvr>
                                      <p:tavLst>
                                        <p:tav tm="0">
                                          <p:val>
                                            <p:fltVal val="0"/>
                                          </p:val>
                                        </p:tav>
                                        <p:tav tm="100000">
                                          <p:val>
                                            <p:strVal val="#ppt_h"/>
                                          </p:val>
                                        </p:tav>
                                      </p:tavLst>
                                    </p:anim>
                                    <p:animEffect transition="in" filter="fade">
                                      <p:cBhvr>
                                        <p:cTn id="34" dur="500"/>
                                        <p:tgtEl>
                                          <p:spTgt spid="81"/>
                                        </p:tgtEl>
                                      </p:cBhvr>
                                    </p:animEffect>
                                  </p:childTnLst>
                                </p:cTn>
                              </p:par>
                              <p:par>
                                <p:cTn id="35" presetID="53" presetClass="entr" presetSubtype="16"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Effect transition="in" filter="fade">
                                      <p:cBhvr>
                                        <p:cTn id="39" dur="500"/>
                                        <p:tgtEl>
                                          <p:spTgt spid="78"/>
                                        </p:tgtEl>
                                      </p:cBhvr>
                                    </p:animEffect>
                                  </p:childTnLst>
                                </p:cTn>
                              </p:par>
                              <p:par>
                                <p:cTn id="40" presetID="53" presetClass="entr" presetSubtype="16"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 calcmode="lin" valueType="num">
                                      <p:cBhvr>
                                        <p:cTn id="42" dur="500" fill="hold"/>
                                        <p:tgtEl>
                                          <p:spTgt spid="79"/>
                                        </p:tgtEl>
                                        <p:attrNameLst>
                                          <p:attrName>ppt_w</p:attrName>
                                        </p:attrNameLst>
                                      </p:cBhvr>
                                      <p:tavLst>
                                        <p:tav tm="0">
                                          <p:val>
                                            <p:fltVal val="0"/>
                                          </p:val>
                                        </p:tav>
                                        <p:tav tm="100000">
                                          <p:val>
                                            <p:strVal val="#ppt_w"/>
                                          </p:val>
                                        </p:tav>
                                      </p:tavLst>
                                    </p:anim>
                                    <p:anim calcmode="lin" valueType="num">
                                      <p:cBhvr>
                                        <p:cTn id="43" dur="500" fill="hold"/>
                                        <p:tgtEl>
                                          <p:spTgt spid="79"/>
                                        </p:tgtEl>
                                        <p:attrNameLst>
                                          <p:attrName>ppt_h</p:attrName>
                                        </p:attrNameLst>
                                      </p:cBhvr>
                                      <p:tavLst>
                                        <p:tav tm="0">
                                          <p:val>
                                            <p:fltVal val="0"/>
                                          </p:val>
                                        </p:tav>
                                        <p:tav tm="100000">
                                          <p:val>
                                            <p:strVal val="#ppt_h"/>
                                          </p:val>
                                        </p:tav>
                                      </p:tavLst>
                                    </p:anim>
                                    <p:animEffect transition="in" filter="fade">
                                      <p:cBhvr>
                                        <p:cTn id="44" dur="500"/>
                                        <p:tgtEl>
                                          <p:spTgt spid="7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nodeType="withEffect">
                                  <p:stCondLst>
                                    <p:cond delay="0"/>
                                  </p:stCondLst>
                                  <p:childTnLst>
                                    <p:set>
                                      <p:cBhvr>
                                        <p:cTn id="51" dur="1" fill="hold">
                                          <p:stCondLst>
                                            <p:cond delay="0"/>
                                          </p:stCondLst>
                                        </p:cTn>
                                        <p:tgtEl>
                                          <p:spTgt spid="76"/>
                                        </p:tgtEl>
                                        <p:attrNameLst>
                                          <p:attrName>style.visibility</p:attrName>
                                        </p:attrNameLst>
                                      </p:cBhvr>
                                      <p:to>
                                        <p:strVal val="visible"/>
                                      </p:to>
                                    </p:set>
                                    <p:anim calcmode="lin" valueType="num">
                                      <p:cBhvr>
                                        <p:cTn id="52" dur="500" fill="hold"/>
                                        <p:tgtEl>
                                          <p:spTgt spid="76"/>
                                        </p:tgtEl>
                                        <p:attrNameLst>
                                          <p:attrName>ppt_w</p:attrName>
                                        </p:attrNameLst>
                                      </p:cBhvr>
                                      <p:tavLst>
                                        <p:tav tm="0">
                                          <p:val>
                                            <p:fltVal val="0"/>
                                          </p:val>
                                        </p:tav>
                                        <p:tav tm="100000">
                                          <p:val>
                                            <p:strVal val="#ppt_w"/>
                                          </p:val>
                                        </p:tav>
                                      </p:tavLst>
                                    </p:anim>
                                    <p:anim calcmode="lin" valueType="num">
                                      <p:cBhvr>
                                        <p:cTn id="53" dur="500" fill="hold"/>
                                        <p:tgtEl>
                                          <p:spTgt spid="76"/>
                                        </p:tgtEl>
                                        <p:attrNameLst>
                                          <p:attrName>ppt_h</p:attrName>
                                        </p:attrNameLst>
                                      </p:cBhvr>
                                      <p:tavLst>
                                        <p:tav tm="0">
                                          <p:val>
                                            <p:fltVal val="0"/>
                                          </p:val>
                                        </p:tav>
                                        <p:tav tm="100000">
                                          <p:val>
                                            <p:strVal val="#ppt_h"/>
                                          </p:val>
                                        </p:tav>
                                      </p:tavLst>
                                    </p:anim>
                                    <p:animEffect transition="in" filter="fade">
                                      <p:cBhvr>
                                        <p:cTn id="54" dur="500"/>
                                        <p:tgtEl>
                                          <p:spTgt spid="7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 calcmode="lin" valueType="num">
                                      <p:cBhvr>
                                        <p:cTn id="67" dur="500" fill="hold"/>
                                        <p:tgtEl>
                                          <p:spTgt spid="86"/>
                                        </p:tgtEl>
                                        <p:attrNameLst>
                                          <p:attrName>ppt_w</p:attrName>
                                        </p:attrNameLst>
                                      </p:cBhvr>
                                      <p:tavLst>
                                        <p:tav tm="0">
                                          <p:val>
                                            <p:fltVal val="0"/>
                                          </p:val>
                                        </p:tav>
                                        <p:tav tm="100000">
                                          <p:val>
                                            <p:strVal val="#ppt_w"/>
                                          </p:val>
                                        </p:tav>
                                      </p:tavLst>
                                    </p:anim>
                                    <p:anim calcmode="lin" valueType="num">
                                      <p:cBhvr>
                                        <p:cTn id="68" dur="500" fill="hold"/>
                                        <p:tgtEl>
                                          <p:spTgt spid="86"/>
                                        </p:tgtEl>
                                        <p:attrNameLst>
                                          <p:attrName>ppt_h</p:attrName>
                                        </p:attrNameLst>
                                      </p:cBhvr>
                                      <p:tavLst>
                                        <p:tav tm="0">
                                          <p:val>
                                            <p:fltVal val="0"/>
                                          </p:val>
                                        </p:tav>
                                        <p:tav tm="100000">
                                          <p:val>
                                            <p:strVal val="#ppt_h"/>
                                          </p:val>
                                        </p:tav>
                                      </p:tavLst>
                                    </p:anim>
                                    <p:animEffect transition="in" filter="fade">
                                      <p:cBhvr>
                                        <p:cTn id="69" dur="500"/>
                                        <p:tgtEl>
                                          <p:spTgt spid="8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 calcmode="lin" valueType="num">
                                      <p:cBhvr>
                                        <p:cTn id="72" dur="500" fill="hold"/>
                                        <p:tgtEl>
                                          <p:spTgt spid="87"/>
                                        </p:tgtEl>
                                        <p:attrNameLst>
                                          <p:attrName>ppt_w</p:attrName>
                                        </p:attrNameLst>
                                      </p:cBhvr>
                                      <p:tavLst>
                                        <p:tav tm="0">
                                          <p:val>
                                            <p:fltVal val="0"/>
                                          </p:val>
                                        </p:tav>
                                        <p:tav tm="100000">
                                          <p:val>
                                            <p:strVal val="#ppt_w"/>
                                          </p:val>
                                        </p:tav>
                                      </p:tavLst>
                                    </p:anim>
                                    <p:anim calcmode="lin" valueType="num">
                                      <p:cBhvr>
                                        <p:cTn id="73" dur="500" fill="hold"/>
                                        <p:tgtEl>
                                          <p:spTgt spid="87"/>
                                        </p:tgtEl>
                                        <p:attrNameLst>
                                          <p:attrName>ppt_h</p:attrName>
                                        </p:attrNameLst>
                                      </p:cBhvr>
                                      <p:tavLst>
                                        <p:tav tm="0">
                                          <p:val>
                                            <p:fltVal val="0"/>
                                          </p:val>
                                        </p:tav>
                                        <p:tav tm="100000">
                                          <p:val>
                                            <p:strVal val="#ppt_h"/>
                                          </p:val>
                                        </p:tav>
                                      </p:tavLst>
                                    </p:anim>
                                    <p:animEffect transition="in" filter="fade">
                                      <p:cBhvr>
                                        <p:cTn id="74" dur="500"/>
                                        <p:tgtEl>
                                          <p:spTgt spid="87"/>
                                        </p:tgtEl>
                                      </p:cBhvr>
                                    </p:animEffect>
                                  </p:childTnLst>
                                </p:cTn>
                              </p:par>
                              <p:par>
                                <p:cTn id="75" presetID="53" presetClass="entr" presetSubtype="16" fill="hold" nodeType="with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Effect transition="in" filter="fade">
                                      <p:cBhvr>
                                        <p:cTn id="79" dur="500"/>
                                        <p:tgtEl>
                                          <p:spTgt spid="89"/>
                                        </p:tgtEl>
                                      </p:cBhvr>
                                    </p:animEffect>
                                  </p:childTnLst>
                                </p:cTn>
                              </p:par>
                              <p:par>
                                <p:cTn id="80" presetID="53" presetClass="entr" presetSubtype="16"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p:cTn id="82" dur="500" fill="hold"/>
                                        <p:tgtEl>
                                          <p:spTgt spid="90"/>
                                        </p:tgtEl>
                                        <p:attrNameLst>
                                          <p:attrName>ppt_w</p:attrName>
                                        </p:attrNameLst>
                                      </p:cBhvr>
                                      <p:tavLst>
                                        <p:tav tm="0">
                                          <p:val>
                                            <p:fltVal val="0"/>
                                          </p:val>
                                        </p:tav>
                                        <p:tav tm="100000">
                                          <p:val>
                                            <p:strVal val="#ppt_w"/>
                                          </p:val>
                                        </p:tav>
                                      </p:tavLst>
                                    </p:anim>
                                    <p:anim calcmode="lin" valueType="num">
                                      <p:cBhvr>
                                        <p:cTn id="83" dur="500" fill="hold"/>
                                        <p:tgtEl>
                                          <p:spTgt spid="90"/>
                                        </p:tgtEl>
                                        <p:attrNameLst>
                                          <p:attrName>ppt_h</p:attrName>
                                        </p:attrNameLst>
                                      </p:cBhvr>
                                      <p:tavLst>
                                        <p:tav tm="0">
                                          <p:val>
                                            <p:fltVal val="0"/>
                                          </p:val>
                                        </p:tav>
                                        <p:tav tm="100000">
                                          <p:val>
                                            <p:strVal val="#ppt_h"/>
                                          </p:val>
                                        </p:tav>
                                      </p:tavLst>
                                    </p:anim>
                                    <p:animEffect transition="in" filter="fade">
                                      <p:cBhvr>
                                        <p:cTn id="84" dur="500"/>
                                        <p:tgtEl>
                                          <p:spTgt spid="9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 calcmode="lin" valueType="num">
                                      <p:cBhvr>
                                        <p:cTn id="87" dur="500" fill="hold"/>
                                        <p:tgtEl>
                                          <p:spTgt spid="92"/>
                                        </p:tgtEl>
                                        <p:attrNameLst>
                                          <p:attrName>ppt_w</p:attrName>
                                        </p:attrNameLst>
                                      </p:cBhvr>
                                      <p:tavLst>
                                        <p:tav tm="0">
                                          <p:val>
                                            <p:fltVal val="0"/>
                                          </p:val>
                                        </p:tav>
                                        <p:tav tm="100000">
                                          <p:val>
                                            <p:strVal val="#ppt_w"/>
                                          </p:val>
                                        </p:tav>
                                      </p:tavLst>
                                    </p:anim>
                                    <p:anim calcmode="lin" valueType="num">
                                      <p:cBhvr>
                                        <p:cTn id="88" dur="500" fill="hold"/>
                                        <p:tgtEl>
                                          <p:spTgt spid="92"/>
                                        </p:tgtEl>
                                        <p:attrNameLst>
                                          <p:attrName>ppt_h</p:attrName>
                                        </p:attrNameLst>
                                      </p:cBhvr>
                                      <p:tavLst>
                                        <p:tav tm="0">
                                          <p:val>
                                            <p:fltVal val="0"/>
                                          </p:val>
                                        </p:tav>
                                        <p:tav tm="100000">
                                          <p:val>
                                            <p:strVal val="#ppt_h"/>
                                          </p:val>
                                        </p:tav>
                                      </p:tavLst>
                                    </p:anim>
                                    <p:animEffect transition="in" filter="fade">
                                      <p:cBhvr>
                                        <p:cTn id="89" dur="500"/>
                                        <p:tgtEl>
                                          <p:spTgt spid="9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93"/>
                                        </p:tgtEl>
                                        <p:attrNameLst>
                                          <p:attrName>style.visibility</p:attrName>
                                        </p:attrNameLst>
                                      </p:cBhvr>
                                      <p:to>
                                        <p:strVal val="visible"/>
                                      </p:to>
                                    </p:set>
                                    <p:anim calcmode="lin" valueType="num">
                                      <p:cBhvr>
                                        <p:cTn id="92" dur="500" fill="hold"/>
                                        <p:tgtEl>
                                          <p:spTgt spid="93"/>
                                        </p:tgtEl>
                                        <p:attrNameLst>
                                          <p:attrName>ppt_w</p:attrName>
                                        </p:attrNameLst>
                                      </p:cBhvr>
                                      <p:tavLst>
                                        <p:tav tm="0">
                                          <p:val>
                                            <p:fltVal val="0"/>
                                          </p:val>
                                        </p:tav>
                                        <p:tav tm="100000">
                                          <p:val>
                                            <p:strVal val="#ppt_w"/>
                                          </p:val>
                                        </p:tav>
                                      </p:tavLst>
                                    </p:anim>
                                    <p:anim calcmode="lin" valueType="num">
                                      <p:cBhvr>
                                        <p:cTn id="93" dur="500" fill="hold"/>
                                        <p:tgtEl>
                                          <p:spTgt spid="93"/>
                                        </p:tgtEl>
                                        <p:attrNameLst>
                                          <p:attrName>ppt_h</p:attrName>
                                        </p:attrNameLst>
                                      </p:cBhvr>
                                      <p:tavLst>
                                        <p:tav tm="0">
                                          <p:val>
                                            <p:fltVal val="0"/>
                                          </p:val>
                                        </p:tav>
                                        <p:tav tm="100000">
                                          <p:val>
                                            <p:strVal val="#ppt_h"/>
                                          </p:val>
                                        </p:tav>
                                      </p:tavLst>
                                    </p:anim>
                                    <p:animEffect transition="in" filter="fade">
                                      <p:cBhvr>
                                        <p:cTn id="94" dur="500"/>
                                        <p:tgtEl>
                                          <p:spTgt spid="93"/>
                                        </p:tgtEl>
                                      </p:cBhvr>
                                    </p:animEffect>
                                  </p:childTnLst>
                                </p:cTn>
                              </p:par>
                              <p:par>
                                <p:cTn id="95" presetID="53" presetClass="entr" presetSubtype="16" fill="hold" nodeType="withEffect">
                                  <p:stCondLst>
                                    <p:cond delay="0"/>
                                  </p:stCondLst>
                                  <p:childTnLst>
                                    <p:set>
                                      <p:cBhvr>
                                        <p:cTn id="96" dur="1" fill="hold">
                                          <p:stCondLst>
                                            <p:cond delay="0"/>
                                          </p:stCondLst>
                                        </p:cTn>
                                        <p:tgtEl>
                                          <p:spTgt spid="95"/>
                                        </p:tgtEl>
                                        <p:attrNameLst>
                                          <p:attrName>style.visibility</p:attrName>
                                        </p:attrNameLst>
                                      </p:cBhvr>
                                      <p:to>
                                        <p:strVal val="visible"/>
                                      </p:to>
                                    </p:set>
                                    <p:anim calcmode="lin" valueType="num">
                                      <p:cBhvr>
                                        <p:cTn id="97" dur="500" fill="hold"/>
                                        <p:tgtEl>
                                          <p:spTgt spid="95"/>
                                        </p:tgtEl>
                                        <p:attrNameLst>
                                          <p:attrName>ppt_w</p:attrName>
                                        </p:attrNameLst>
                                      </p:cBhvr>
                                      <p:tavLst>
                                        <p:tav tm="0">
                                          <p:val>
                                            <p:fltVal val="0"/>
                                          </p:val>
                                        </p:tav>
                                        <p:tav tm="100000">
                                          <p:val>
                                            <p:strVal val="#ppt_w"/>
                                          </p:val>
                                        </p:tav>
                                      </p:tavLst>
                                    </p:anim>
                                    <p:anim calcmode="lin" valueType="num">
                                      <p:cBhvr>
                                        <p:cTn id="98" dur="500" fill="hold"/>
                                        <p:tgtEl>
                                          <p:spTgt spid="95"/>
                                        </p:tgtEl>
                                        <p:attrNameLst>
                                          <p:attrName>ppt_h</p:attrName>
                                        </p:attrNameLst>
                                      </p:cBhvr>
                                      <p:tavLst>
                                        <p:tav tm="0">
                                          <p:val>
                                            <p:fltVal val="0"/>
                                          </p:val>
                                        </p:tav>
                                        <p:tav tm="100000">
                                          <p:val>
                                            <p:strVal val="#ppt_h"/>
                                          </p:val>
                                        </p:tav>
                                      </p:tavLst>
                                    </p:anim>
                                    <p:animEffect transition="in" filter="fade">
                                      <p:cBhvr>
                                        <p:cTn id="99" dur="500"/>
                                        <p:tgtEl>
                                          <p:spTgt spid="95"/>
                                        </p:tgtEl>
                                      </p:cBhvr>
                                    </p:animEffect>
                                  </p:childTnLst>
                                </p:cTn>
                              </p:par>
                              <p:par>
                                <p:cTn id="100" presetID="53" presetClass="entr" presetSubtype="16" fill="hold" nodeType="withEffect">
                                  <p:stCondLst>
                                    <p:cond delay="0"/>
                                  </p:stCondLst>
                                  <p:childTnLst>
                                    <p:set>
                                      <p:cBhvr>
                                        <p:cTn id="101" dur="1" fill="hold">
                                          <p:stCondLst>
                                            <p:cond delay="0"/>
                                          </p:stCondLst>
                                        </p:cTn>
                                        <p:tgtEl>
                                          <p:spTgt spid="96"/>
                                        </p:tgtEl>
                                        <p:attrNameLst>
                                          <p:attrName>style.visibility</p:attrName>
                                        </p:attrNameLst>
                                      </p:cBhvr>
                                      <p:to>
                                        <p:strVal val="visible"/>
                                      </p:to>
                                    </p:set>
                                    <p:anim calcmode="lin" valueType="num">
                                      <p:cBhvr>
                                        <p:cTn id="102" dur="500" fill="hold"/>
                                        <p:tgtEl>
                                          <p:spTgt spid="96"/>
                                        </p:tgtEl>
                                        <p:attrNameLst>
                                          <p:attrName>ppt_w</p:attrName>
                                        </p:attrNameLst>
                                      </p:cBhvr>
                                      <p:tavLst>
                                        <p:tav tm="0">
                                          <p:val>
                                            <p:fltVal val="0"/>
                                          </p:val>
                                        </p:tav>
                                        <p:tav tm="100000">
                                          <p:val>
                                            <p:strVal val="#ppt_w"/>
                                          </p:val>
                                        </p:tav>
                                      </p:tavLst>
                                    </p:anim>
                                    <p:anim calcmode="lin" valueType="num">
                                      <p:cBhvr>
                                        <p:cTn id="103" dur="500" fill="hold"/>
                                        <p:tgtEl>
                                          <p:spTgt spid="96"/>
                                        </p:tgtEl>
                                        <p:attrNameLst>
                                          <p:attrName>ppt_h</p:attrName>
                                        </p:attrNameLst>
                                      </p:cBhvr>
                                      <p:tavLst>
                                        <p:tav tm="0">
                                          <p:val>
                                            <p:fltVal val="0"/>
                                          </p:val>
                                        </p:tav>
                                        <p:tav tm="100000">
                                          <p:val>
                                            <p:strVal val="#ppt_h"/>
                                          </p:val>
                                        </p:tav>
                                      </p:tavLst>
                                    </p:anim>
                                    <p:animEffect transition="in" filter="fade">
                                      <p:cBhvr>
                                        <p:cTn id="104" dur="500"/>
                                        <p:tgtEl>
                                          <p:spTgt spid="9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Effect transition="in" filter="fade">
                                      <p:cBhvr>
                                        <p:cTn id="109" dur="500"/>
                                        <p:tgtEl>
                                          <p:spTgt spid="9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99"/>
                                        </p:tgtEl>
                                        <p:attrNameLst>
                                          <p:attrName>style.visibility</p:attrName>
                                        </p:attrNameLst>
                                      </p:cBhvr>
                                      <p:to>
                                        <p:strVal val="visible"/>
                                      </p:to>
                                    </p:set>
                                    <p:anim calcmode="lin" valueType="num">
                                      <p:cBhvr>
                                        <p:cTn id="112" dur="500" fill="hold"/>
                                        <p:tgtEl>
                                          <p:spTgt spid="99"/>
                                        </p:tgtEl>
                                        <p:attrNameLst>
                                          <p:attrName>ppt_w</p:attrName>
                                        </p:attrNameLst>
                                      </p:cBhvr>
                                      <p:tavLst>
                                        <p:tav tm="0">
                                          <p:val>
                                            <p:fltVal val="0"/>
                                          </p:val>
                                        </p:tav>
                                        <p:tav tm="100000">
                                          <p:val>
                                            <p:strVal val="#ppt_w"/>
                                          </p:val>
                                        </p:tav>
                                      </p:tavLst>
                                    </p:anim>
                                    <p:anim calcmode="lin" valueType="num">
                                      <p:cBhvr>
                                        <p:cTn id="113" dur="500" fill="hold"/>
                                        <p:tgtEl>
                                          <p:spTgt spid="99"/>
                                        </p:tgtEl>
                                        <p:attrNameLst>
                                          <p:attrName>ppt_h</p:attrName>
                                        </p:attrNameLst>
                                      </p:cBhvr>
                                      <p:tavLst>
                                        <p:tav tm="0">
                                          <p:val>
                                            <p:fltVal val="0"/>
                                          </p:val>
                                        </p:tav>
                                        <p:tav tm="100000">
                                          <p:val>
                                            <p:strVal val="#ppt_h"/>
                                          </p:val>
                                        </p:tav>
                                      </p:tavLst>
                                    </p:anim>
                                    <p:animEffect transition="in" filter="fade">
                                      <p:cBhvr>
                                        <p:cTn id="114" dur="500"/>
                                        <p:tgtEl>
                                          <p:spTgt spid="99"/>
                                        </p:tgtEl>
                                      </p:cBhvr>
                                    </p:animEffect>
                                  </p:childTnLst>
                                </p:cTn>
                              </p:par>
                              <p:par>
                                <p:cTn id="115" presetID="53" presetClass="entr" presetSubtype="16" fill="hold" nodeType="withEffect">
                                  <p:stCondLst>
                                    <p:cond delay="0"/>
                                  </p:stCondLst>
                                  <p:childTnLst>
                                    <p:set>
                                      <p:cBhvr>
                                        <p:cTn id="116" dur="1" fill="hold">
                                          <p:stCondLst>
                                            <p:cond delay="0"/>
                                          </p:stCondLst>
                                        </p:cTn>
                                        <p:tgtEl>
                                          <p:spTgt spid="101"/>
                                        </p:tgtEl>
                                        <p:attrNameLst>
                                          <p:attrName>style.visibility</p:attrName>
                                        </p:attrNameLst>
                                      </p:cBhvr>
                                      <p:to>
                                        <p:strVal val="visible"/>
                                      </p:to>
                                    </p:set>
                                    <p:anim calcmode="lin" valueType="num">
                                      <p:cBhvr>
                                        <p:cTn id="117" dur="500" fill="hold"/>
                                        <p:tgtEl>
                                          <p:spTgt spid="101"/>
                                        </p:tgtEl>
                                        <p:attrNameLst>
                                          <p:attrName>ppt_w</p:attrName>
                                        </p:attrNameLst>
                                      </p:cBhvr>
                                      <p:tavLst>
                                        <p:tav tm="0">
                                          <p:val>
                                            <p:fltVal val="0"/>
                                          </p:val>
                                        </p:tav>
                                        <p:tav tm="100000">
                                          <p:val>
                                            <p:strVal val="#ppt_w"/>
                                          </p:val>
                                        </p:tav>
                                      </p:tavLst>
                                    </p:anim>
                                    <p:anim calcmode="lin" valueType="num">
                                      <p:cBhvr>
                                        <p:cTn id="118" dur="500" fill="hold"/>
                                        <p:tgtEl>
                                          <p:spTgt spid="101"/>
                                        </p:tgtEl>
                                        <p:attrNameLst>
                                          <p:attrName>ppt_h</p:attrName>
                                        </p:attrNameLst>
                                      </p:cBhvr>
                                      <p:tavLst>
                                        <p:tav tm="0">
                                          <p:val>
                                            <p:fltVal val="0"/>
                                          </p:val>
                                        </p:tav>
                                        <p:tav tm="100000">
                                          <p:val>
                                            <p:strVal val="#ppt_h"/>
                                          </p:val>
                                        </p:tav>
                                      </p:tavLst>
                                    </p:anim>
                                    <p:animEffect transition="in" filter="fade">
                                      <p:cBhvr>
                                        <p:cTn id="119" dur="500"/>
                                        <p:tgtEl>
                                          <p:spTgt spid="101"/>
                                        </p:tgtEl>
                                      </p:cBhvr>
                                    </p:animEffect>
                                  </p:childTnLst>
                                </p:cTn>
                              </p:par>
                              <p:par>
                                <p:cTn id="120" presetID="53" presetClass="entr" presetSubtype="16" fill="hold" nodeType="withEffect">
                                  <p:stCondLst>
                                    <p:cond delay="0"/>
                                  </p:stCondLst>
                                  <p:childTnLst>
                                    <p:set>
                                      <p:cBhvr>
                                        <p:cTn id="121" dur="1" fill="hold">
                                          <p:stCondLst>
                                            <p:cond delay="0"/>
                                          </p:stCondLst>
                                        </p:cTn>
                                        <p:tgtEl>
                                          <p:spTgt spid="102"/>
                                        </p:tgtEl>
                                        <p:attrNameLst>
                                          <p:attrName>style.visibility</p:attrName>
                                        </p:attrNameLst>
                                      </p:cBhvr>
                                      <p:to>
                                        <p:strVal val="visible"/>
                                      </p:to>
                                    </p:set>
                                    <p:anim calcmode="lin" valueType="num">
                                      <p:cBhvr>
                                        <p:cTn id="122" dur="500" fill="hold"/>
                                        <p:tgtEl>
                                          <p:spTgt spid="102"/>
                                        </p:tgtEl>
                                        <p:attrNameLst>
                                          <p:attrName>ppt_w</p:attrName>
                                        </p:attrNameLst>
                                      </p:cBhvr>
                                      <p:tavLst>
                                        <p:tav tm="0">
                                          <p:val>
                                            <p:fltVal val="0"/>
                                          </p:val>
                                        </p:tav>
                                        <p:tav tm="100000">
                                          <p:val>
                                            <p:strVal val="#ppt_w"/>
                                          </p:val>
                                        </p:tav>
                                      </p:tavLst>
                                    </p:anim>
                                    <p:anim calcmode="lin" valueType="num">
                                      <p:cBhvr>
                                        <p:cTn id="123" dur="500" fill="hold"/>
                                        <p:tgtEl>
                                          <p:spTgt spid="102"/>
                                        </p:tgtEl>
                                        <p:attrNameLst>
                                          <p:attrName>ppt_h</p:attrName>
                                        </p:attrNameLst>
                                      </p:cBhvr>
                                      <p:tavLst>
                                        <p:tav tm="0">
                                          <p:val>
                                            <p:fltVal val="0"/>
                                          </p:val>
                                        </p:tav>
                                        <p:tav tm="100000">
                                          <p:val>
                                            <p:strVal val="#ppt_h"/>
                                          </p:val>
                                        </p:tav>
                                      </p:tavLst>
                                    </p:anim>
                                    <p:animEffect transition="in" filter="fade">
                                      <p:cBhvr>
                                        <p:cTn id="124" dur="500"/>
                                        <p:tgtEl>
                                          <p:spTgt spid="10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132"/>
                                        </p:tgtEl>
                                        <p:attrNameLst>
                                          <p:attrName>style.visibility</p:attrName>
                                        </p:attrNameLst>
                                      </p:cBhvr>
                                      <p:to>
                                        <p:strVal val="visible"/>
                                      </p:to>
                                    </p:set>
                                    <p:anim calcmode="lin" valueType="num">
                                      <p:cBhvr>
                                        <p:cTn id="127" dur="500" fill="hold"/>
                                        <p:tgtEl>
                                          <p:spTgt spid="132"/>
                                        </p:tgtEl>
                                        <p:attrNameLst>
                                          <p:attrName>ppt_w</p:attrName>
                                        </p:attrNameLst>
                                      </p:cBhvr>
                                      <p:tavLst>
                                        <p:tav tm="0">
                                          <p:val>
                                            <p:fltVal val="0"/>
                                          </p:val>
                                        </p:tav>
                                        <p:tav tm="100000">
                                          <p:val>
                                            <p:strVal val="#ppt_w"/>
                                          </p:val>
                                        </p:tav>
                                      </p:tavLst>
                                    </p:anim>
                                    <p:anim calcmode="lin" valueType="num">
                                      <p:cBhvr>
                                        <p:cTn id="128" dur="500" fill="hold"/>
                                        <p:tgtEl>
                                          <p:spTgt spid="132"/>
                                        </p:tgtEl>
                                        <p:attrNameLst>
                                          <p:attrName>ppt_h</p:attrName>
                                        </p:attrNameLst>
                                      </p:cBhvr>
                                      <p:tavLst>
                                        <p:tav tm="0">
                                          <p:val>
                                            <p:fltVal val="0"/>
                                          </p:val>
                                        </p:tav>
                                        <p:tav tm="100000">
                                          <p:val>
                                            <p:strVal val="#ppt_h"/>
                                          </p:val>
                                        </p:tav>
                                      </p:tavLst>
                                    </p:anim>
                                    <p:animEffect transition="in" filter="fade">
                                      <p:cBhvr>
                                        <p:cTn id="129" dur="500"/>
                                        <p:tgtEl>
                                          <p:spTgt spid="132"/>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133"/>
                                        </p:tgtEl>
                                        <p:attrNameLst>
                                          <p:attrName>style.visibility</p:attrName>
                                        </p:attrNameLst>
                                      </p:cBhvr>
                                      <p:to>
                                        <p:strVal val="visible"/>
                                      </p:to>
                                    </p:set>
                                    <p:anim calcmode="lin" valueType="num">
                                      <p:cBhvr>
                                        <p:cTn id="132" dur="500" fill="hold"/>
                                        <p:tgtEl>
                                          <p:spTgt spid="133"/>
                                        </p:tgtEl>
                                        <p:attrNameLst>
                                          <p:attrName>ppt_w</p:attrName>
                                        </p:attrNameLst>
                                      </p:cBhvr>
                                      <p:tavLst>
                                        <p:tav tm="0">
                                          <p:val>
                                            <p:fltVal val="0"/>
                                          </p:val>
                                        </p:tav>
                                        <p:tav tm="100000">
                                          <p:val>
                                            <p:strVal val="#ppt_w"/>
                                          </p:val>
                                        </p:tav>
                                      </p:tavLst>
                                    </p:anim>
                                    <p:anim calcmode="lin" valueType="num">
                                      <p:cBhvr>
                                        <p:cTn id="133" dur="500" fill="hold"/>
                                        <p:tgtEl>
                                          <p:spTgt spid="133"/>
                                        </p:tgtEl>
                                        <p:attrNameLst>
                                          <p:attrName>ppt_h</p:attrName>
                                        </p:attrNameLst>
                                      </p:cBhvr>
                                      <p:tavLst>
                                        <p:tav tm="0">
                                          <p:val>
                                            <p:fltVal val="0"/>
                                          </p:val>
                                        </p:tav>
                                        <p:tav tm="100000">
                                          <p:val>
                                            <p:strVal val="#ppt_h"/>
                                          </p:val>
                                        </p:tav>
                                      </p:tavLst>
                                    </p:anim>
                                    <p:animEffect transition="in" filter="fade">
                                      <p:cBhvr>
                                        <p:cTn id="134" dur="500"/>
                                        <p:tgtEl>
                                          <p:spTgt spid="133"/>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134"/>
                                        </p:tgtEl>
                                        <p:attrNameLst>
                                          <p:attrName>style.visibility</p:attrName>
                                        </p:attrNameLst>
                                      </p:cBhvr>
                                      <p:to>
                                        <p:strVal val="visible"/>
                                      </p:to>
                                    </p:set>
                                    <p:anim calcmode="lin" valueType="num">
                                      <p:cBhvr>
                                        <p:cTn id="137" dur="500" fill="hold"/>
                                        <p:tgtEl>
                                          <p:spTgt spid="134"/>
                                        </p:tgtEl>
                                        <p:attrNameLst>
                                          <p:attrName>ppt_w</p:attrName>
                                        </p:attrNameLst>
                                      </p:cBhvr>
                                      <p:tavLst>
                                        <p:tav tm="0">
                                          <p:val>
                                            <p:fltVal val="0"/>
                                          </p:val>
                                        </p:tav>
                                        <p:tav tm="100000">
                                          <p:val>
                                            <p:strVal val="#ppt_w"/>
                                          </p:val>
                                        </p:tav>
                                      </p:tavLst>
                                    </p:anim>
                                    <p:anim calcmode="lin" valueType="num">
                                      <p:cBhvr>
                                        <p:cTn id="138" dur="500" fill="hold"/>
                                        <p:tgtEl>
                                          <p:spTgt spid="134"/>
                                        </p:tgtEl>
                                        <p:attrNameLst>
                                          <p:attrName>ppt_h</p:attrName>
                                        </p:attrNameLst>
                                      </p:cBhvr>
                                      <p:tavLst>
                                        <p:tav tm="0">
                                          <p:val>
                                            <p:fltVal val="0"/>
                                          </p:val>
                                        </p:tav>
                                        <p:tav tm="100000">
                                          <p:val>
                                            <p:strVal val="#ppt_h"/>
                                          </p:val>
                                        </p:tav>
                                      </p:tavLst>
                                    </p:anim>
                                    <p:animEffect transition="in" filter="fade">
                                      <p:cBhvr>
                                        <p:cTn id="139" dur="500"/>
                                        <p:tgtEl>
                                          <p:spTgt spid="134"/>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35"/>
                                        </p:tgtEl>
                                        <p:attrNameLst>
                                          <p:attrName>style.visibility</p:attrName>
                                        </p:attrNameLst>
                                      </p:cBhvr>
                                      <p:to>
                                        <p:strVal val="visible"/>
                                      </p:to>
                                    </p:set>
                                    <p:anim calcmode="lin" valueType="num">
                                      <p:cBhvr>
                                        <p:cTn id="142" dur="500" fill="hold"/>
                                        <p:tgtEl>
                                          <p:spTgt spid="135"/>
                                        </p:tgtEl>
                                        <p:attrNameLst>
                                          <p:attrName>ppt_w</p:attrName>
                                        </p:attrNameLst>
                                      </p:cBhvr>
                                      <p:tavLst>
                                        <p:tav tm="0">
                                          <p:val>
                                            <p:fltVal val="0"/>
                                          </p:val>
                                        </p:tav>
                                        <p:tav tm="100000">
                                          <p:val>
                                            <p:strVal val="#ppt_w"/>
                                          </p:val>
                                        </p:tav>
                                      </p:tavLst>
                                    </p:anim>
                                    <p:anim calcmode="lin" valueType="num">
                                      <p:cBhvr>
                                        <p:cTn id="143" dur="500" fill="hold"/>
                                        <p:tgtEl>
                                          <p:spTgt spid="135"/>
                                        </p:tgtEl>
                                        <p:attrNameLst>
                                          <p:attrName>ppt_h</p:attrName>
                                        </p:attrNameLst>
                                      </p:cBhvr>
                                      <p:tavLst>
                                        <p:tav tm="0">
                                          <p:val>
                                            <p:fltVal val="0"/>
                                          </p:val>
                                        </p:tav>
                                        <p:tav tm="100000">
                                          <p:val>
                                            <p:strVal val="#ppt_h"/>
                                          </p:val>
                                        </p:tav>
                                      </p:tavLst>
                                    </p:anim>
                                    <p:animEffect transition="in" filter="fade">
                                      <p:cBhvr>
                                        <p:cTn id="144" dur="500"/>
                                        <p:tgtEl>
                                          <p:spTgt spid="135"/>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136"/>
                                        </p:tgtEl>
                                        <p:attrNameLst>
                                          <p:attrName>style.visibility</p:attrName>
                                        </p:attrNameLst>
                                      </p:cBhvr>
                                      <p:to>
                                        <p:strVal val="visible"/>
                                      </p:to>
                                    </p:set>
                                    <p:anim calcmode="lin" valueType="num">
                                      <p:cBhvr>
                                        <p:cTn id="147" dur="500" fill="hold"/>
                                        <p:tgtEl>
                                          <p:spTgt spid="136"/>
                                        </p:tgtEl>
                                        <p:attrNameLst>
                                          <p:attrName>ppt_w</p:attrName>
                                        </p:attrNameLst>
                                      </p:cBhvr>
                                      <p:tavLst>
                                        <p:tav tm="0">
                                          <p:val>
                                            <p:fltVal val="0"/>
                                          </p:val>
                                        </p:tav>
                                        <p:tav tm="100000">
                                          <p:val>
                                            <p:strVal val="#ppt_w"/>
                                          </p:val>
                                        </p:tav>
                                      </p:tavLst>
                                    </p:anim>
                                    <p:anim calcmode="lin" valueType="num">
                                      <p:cBhvr>
                                        <p:cTn id="148" dur="500" fill="hold"/>
                                        <p:tgtEl>
                                          <p:spTgt spid="136"/>
                                        </p:tgtEl>
                                        <p:attrNameLst>
                                          <p:attrName>ppt_h</p:attrName>
                                        </p:attrNameLst>
                                      </p:cBhvr>
                                      <p:tavLst>
                                        <p:tav tm="0">
                                          <p:val>
                                            <p:fltVal val="0"/>
                                          </p:val>
                                        </p:tav>
                                        <p:tav tm="100000">
                                          <p:val>
                                            <p:strVal val="#ppt_h"/>
                                          </p:val>
                                        </p:tav>
                                      </p:tavLst>
                                    </p:anim>
                                    <p:animEffect transition="in" filter="fade">
                                      <p:cBhvr>
                                        <p:cTn id="149" dur="500"/>
                                        <p:tgtEl>
                                          <p:spTgt spid="136"/>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137"/>
                                        </p:tgtEl>
                                        <p:attrNameLst>
                                          <p:attrName>style.visibility</p:attrName>
                                        </p:attrNameLst>
                                      </p:cBhvr>
                                      <p:to>
                                        <p:strVal val="visible"/>
                                      </p:to>
                                    </p:set>
                                    <p:anim calcmode="lin" valueType="num">
                                      <p:cBhvr>
                                        <p:cTn id="152" dur="500" fill="hold"/>
                                        <p:tgtEl>
                                          <p:spTgt spid="137"/>
                                        </p:tgtEl>
                                        <p:attrNameLst>
                                          <p:attrName>ppt_w</p:attrName>
                                        </p:attrNameLst>
                                      </p:cBhvr>
                                      <p:tavLst>
                                        <p:tav tm="0">
                                          <p:val>
                                            <p:fltVal val="0"/>
                                          </p:val>
                                        </p:tav>
                                        <p:tav tm="100000">
                                          <p:val>
                                            <p:strVal val="#ppt_w"/>
                                          </p:val>
                                        </p:tav>
                                      </p:tavLst>
                                    </p:anim>
                                    <p:anim calcmode="lin" valueType="num">
                                      <p:cBhvr>
                                        <p:cTn id="153" dur="500" fill="hold"/>
                                        <p:tgtEl>
                                          <p:spTgt spid="137"/>
                                        </p:tgtEl>
                                        <p:attrNameLst>
                                          <p:attrName>ppt_h</p:attrName>
                                        </p:attrNameLst>
                                      </p:cBhvr>
                                      <p:tavLst>
                                        <p:tav tm="0">
                                          <p:val>
                                            <p:fltVal val="0"/>
                                          </p:val>
                                        </p:tav>
                                        <p:tav tm="100000">
                                          <p:val>
                                            <p:strVal val="#ppt_h"/>
                                          </p:val>
                                        </p:tav>
                                      </p:tavLst>
                                    </p:anim>
                                    <p:animEffect transition="in" filter="fade">
                                      <p:cBhvr>
                                        <p:cTn id="154" dur="500"/>
                                        <p:tgtEl>
                                          <p:spTgt spid="137"/>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44"/>
                                        </p:tgtEl>
                                        <p:attrNameLst>
                                          <p:attrName>style.visibility</p:attrName>
                                        </p:attrNameLst>
                                      </p:cBhvr>
                                      <p:to>
                                        <p:strVal val="visible"/>
                                      </p:to>
                                    </p:set>
                                    <p:anim calcmode="lin" valueType="num">
                                      <p:cBhvr>
                                        <p:cTn id="157" dur="500" fill="hold"/>
                                        <p:tgtEl>
                                          <p:spTgt spid="144"/>
                                        </p:tgtEl>
                                        <p:attrNameLst>
                                          <p:attrName>ppt_w</p:attrName>
                                        </p:attrNameLst>
                                      </p:cBhvr>
                                      <p:tavLst>
                                        <p:tav tm="0">
                                          <p:val>
                                            <p:fltVal val="0"/>
                                          </p:val>
                                        </p:tav>
                                        <p:tav tm="100000">
                                          <p:val>
                                            <p:strVal val="#ppt_w"/>
                                          </p:val>
                                        </p:tav>
                                      </p:tavLst>
                                    </p:anim>
                                    <p:anim calcmode="lin" valueType="num">
                                      <p:cBhvr>
                                        <p:cTn id="158" dur="500" fill="hold"/>
                                        <p:tgtEl>
                                          <p:spTgt spid="144"/>
                                        </p:tgtEl>
                                        <p:attrNameLst>
                                          <p:attrName>ppt_h</p:attrName>
                                        </p:attrNameLst>
                                      </p:cBhvr>
                                      <p:tavLst>
                                        <p:tav tm="0">
                                          <p:val>
                                            <p:fltVal val="0"/>
                                          </p:val>
                                        </p:tav>
                                        <p:tav tm="100000">
                                          <p:val>
                                            <p:strVal val="#ppt_h"/>
                                          </p:val>
                                        </p:tav>
                                      </p:tavLst>
                                    </p:anim>
                                    <p:animEffect transition="in" filter="fade">
                                      <p:cBhvr>
                                        <p:cTn id="159" dur="500"/>
                                        <p:tgtEl>
                                          <p:spTgt spid="144"/>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145"/>
                                        </p:tgtEl>
                                        <p:attrNameLst>
                                          <p:attrName>style.visibility</p:attrName>
                                        </p:attrNameLst>
                                      </p:cBhvr>
                                      <p:to>
                                        <p:strVal val="visible"/>
                                      </p:to>
                                    </p:set>
                                    <p:anim calcmode="lin" valueType="num">
                                      <p:cBhvr>
                                        <p:cTn id="162" dur="500" fill="hold"/>
                                        <p:tgtEl>
                                          <p:spTgt spid="145"/>
                                        </p:tgtEl>
                                        <p:attrNameLst>
                                          <p:attrName>ppt_w</p:attrName>
                                        </p:attrNameLst>
                                      </p:cBhvr>
                                      <p:tavLst>
                                        <p:tav tm="0">
                                          <p:val>
                                            <p:fltVal val="0"/>
                                          </p:val>
                                        </p:tav>
                                        <p:tav tm="100000">
                                          <p:val>
                                            <p:strVal val="#ppt_w"/>
                                          </p:val>
                                        </p:tav>
                                      </p:tavLst>
                                    </p:anim>
                                    <p:anim calcmode="lin" valueType="num">
                                      <p:cBhvr>
                                        <p:cTn id="163" dur="500" fill="hold"/>
                                        <p:tgtEl>
                                          <p:spTgt spid="145"/>
                                        </p:tgtEl>
                                        <p:attrNameLst>
                                          <p:attrName>ppt_h</p:attrName>
                                        </p:attrNameLst>
                                      </p:cBhvr>
                                      <p:tavLst>
                                        <p:tav tm="0">
                                          <p:val>
                                            <p:fltVal val="0"/>
                                          </p:val>
                                        </p:tav>
                                        <p:tav tm="100000">
                                          <p:val>
                                            <p:strVal val="#ppt_h"/>
                                          </p:val>
                                        </p:tav>
                                      </p:tavLst>
                                    </p:anim>
                                    <p:animEffect transition="in" filter="fade">
                                      <p:cBhvr>
                                        <p:cTn id="164" dur="500"/>
                                        <p:tgtEl>
                                          <p:spTgt spid="145"/>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146"/>
                                        </p:tgtEl>
                                        <p:attrNameLst>
                                          <p:attrName>style.visibility</p:attrName>
                                        </p:attrNameLst>
                                      </p:cBhvr>
                                      <p:to>
                                        <p:strVal val="visible"/>
                                      </p:to>
                                    </p:set>
                                    <p:anim calcmode="lin" valueType="num">
                                      <p:cBhvr>
                                        <p:cTn id="167" dur="500" fill="hold"/>
                                        <p:tgtEl>
                                          <p:spTgt spid="146"/>
                                        </p:tgtEl>
                                        <p:attrNameLst>
                                          <p:attrName>ppt_w</p:attrName>
                                        </p:attrNameLst>
                                      </p:cBhvr>
                                      <p:tavLst>
                                        <p:tav tm="0">
                                          <p:val>
                                            <p:fltVal val="0"/>
                                          </p:val>
                                        </p:tav>
                                        <p:tav tm="100000">
                                          <p:val>
                                            <p:strVal val="#ppt_w"/>
                                          </p:val>
                                        </p:tav>
                                      </p:tavLst>
                                    </p:anim>
                                    <p:anim calcmode="lin" valueType="num">
                                      <p:cBhvr>
                                        <p:cTn id="168" dur="500" fill="hold"/>
                                        <p:tgtEl>
                                          <p:spTgt spid="146"/>
                                        </p:tgtEl>
                                        <p:attrNameLst>
                                          <p:attrName>ppt_h</p:attrName>
                                        </p:attrNameLst>
                                      </p:cBhvr>
                                      <p:tavLst>
                                        <p:tav tm="0">
                                          <p:val>
                                            <p:fltVal val="0"/>
                                          </p:val>
                                        </p:tav>
                                        <p:tav tm="100000">
                                          <p:val>
                                            <p:strVal val="#ppt_h"/>
                                          </p:val>
                                        </p:tav>
                                      </p:tavLst>
                                    </p:anim>
                                    <p:animEffect transition="in" filter="fade">
                                      <p:cBhvr>
                                        <p:cTn id="169" dur="500"/>
                                        <p:tgtEl>
                                          <p:spTgt spid="146"/>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147"/>
                                        </p:tgtEl>
                                        <p:attrNameLst>
                                          <p:attrName>style.visibility</p:attrName>
                                        </p:attrNameLst>
                                      </p:cBhvr>
                                      <p:to>
                                        <p:strVal val="visible"/>
                                      </p:to>
                                    </p:set>
                                    <p:anim calcmode="lin" valueType="num">
                                      <p:cBhvr>
                                        <p:cTn id="172" dur="500" fill="hold"/>
                                        <p:tgtEl>
                                          <p:spTgt spid="147"/>
                                        </p:tgtEl>
                                        <p:attrNameLst>
                                          <p:attrName>ppt_w</p:attrName>
                                        </p:attrNameLst>
                                      </p:cBhvr>
                                      <p:tavLst>
                                        <p:tav tm="0">
                                          <p:val>
                                            <p:fltVal val="0"/>
                                          </p:val>
                                        </p:tav>
                                        <p:tav tm="100000">
                                          <p:val>
                                            <p:strVal val="#ppt_w"/>
                                          </p:val>
                                        </p:tav>
                                      </p:tavLst>
                                    </p:anim>
                                    <p:anim calcmode="lin" valueType="num">
                                      <p:cBhvr>
                                        <p:cTn id="173" dur="500" fill="hold"/>
                                        <p:tgtEl>
                                          <p:spTgt spid="147"/>
                                        </p:tgtEl>
                                        <p:attrNameLst>
                                          <p:attrName>ppt_h</p:attrName>
                                        </p:attrNameLst>
                                      </p:cBhvr>
                                      <p:tavLst>
                                        <p:tav tm="0">
                                          <p:val>
                                            <p:fltVal val="0"/>
                                          </p:val>
                                        </p:tav>
                                        <p:tav tm="100000">
                                          <p:val>
                                            <p:strVal val="#ppt_h"/>
                                          </p:val>
                                        </p:tav>
                                      </p:tavLst>
                                    </p:anim>
                                    <p:animEffect transition="in" filter="fade">
                                      <p:cBhvr>
                                        <p:cTn id="174" dur="500"/>
                                        <p:tgtEl>
                                          <p:spTgt spid="147"/>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149"/>
                                        </p:tgtEl>
                                        <p:attrNameLst>
                                          <p:attrName>style.visibility</p:attrName>
                                        </p:attrNameLst>
                                      </p:cBhvr>
                                      <p:to>
                                        <p:strVal val="visible"/>
                                      </p:to>
                                    </p:set>
                                    <p:anim calcmode="lin" valueType="num">
                                      <p:cBhvr>
                                        <p:cTn id="177" dur="500" fill="hold"/>
                                        <p:tgtEl>
                                          <p:spTgt spid="149"/>
                                        </p:tgtEl>
                                        <p:attrNameLst>
                                          <p:attrName>ppt_w</p:attrName>
                                        </p:attrNameLst>
                                      </p:cBhvr>
                                      <p:tavLst>
                                        <p:tav tm="0">
                                          <p:val>
                                            <p:fltVal val="0"/>
                                          </p:val>
                                        </p:tav>
                                        <p:tav tm="100000">
                                          <p:val>
                                            <p:strVal val="#ppt_w"/>
                                          </p:val>
                                        </p:tav>
                                      </p:tavLst>
                                    </p:anim>
                                    <p:anim calcmode="lin" valueType="num">
                                      <p:cBhvr>
                                        <p:cTn id="178" dur="500" fill="hold"/>
                                        <p:tgtEl>
                                          <p:spTgt spid="149"/>
                                        </p:tgtEl>
                                        <p:attrNameLst>
                                          <p:attrName>ppt_h</p:attrName>
                                        </p:attrNameLst>
                                      </p:cBhvr>
                                      <p:tavLst>
                                        <p:tav tm="0">
                                          <p:val>
                                            <p:fltVal val="0"/>
                                          </p:val>
                                        </p:tav>
                                        <p:tav tm="100000">
                                          <p:val>
                                            <p:strVal val="#ppt_h"/>
                                          </p:val>
                                        </p:tav>
                                      </p:tavLst>
                                    </p:anim>
                                    <p:animEffect transition="in" filter="fade">
                                      <p:cBhvr>
                                        <p:cTn id="179" dur="500"/>
                                        <p:tgtEl>
                                          <p:spTgt spid="149"/>
                                        </p:tgtEl>
                                      </p:cBhvr>
                                    </p:animEffect>
                                  </p:childTnLst>
                                </p:cTn>
                              </p:par>
                              <p:par>
                                <p:cTn id="180" presetID="22" presetClass="entr" presetSubtype="8" fill="hold" grpId="0" nodeType="withEffect">
                                  <p:stCondLst>
                                    <p:cond delay="0"/>
                                  </p:stCondLst>
                                  <p:childTnLst>
                                    <p:set>
                                      <p:cBhvr>
                                        <p:cTn id="181" dur="1" fill="hold">
                                          <p:stCondLst>
                                            <p:cond delay="0"/>
                                          </p:stCondLst>
                                        </p:cTn>
                                        <p:tgtEl>
                                          <p:spTgt spid="57"/>
                                        </p:tgtEl>
                                        <p:attrNameLst>
                                          <p:attrName>style.visibility</p:attrName>
                                        </p:attrNameLst>
                                      </p:cBhvr>
                                      <p:to>
                                        <p:strVal val="visible"/>
                                      </p:to>
                                    </p:set>
                                    <p:animEffect transition="in" filter="wipe(left)">
                                      <p:cBhvr>
                                        <p:cTn id="182" dur="500"/>
                                        <p:tgtEl>
                                          <p:spTgt spid="57"/>
                                        </p:tgtEl>
                                      </p:cBhvr>
                                    </p:animEffect>
                                  </p:childTnLst>
                                </p:cTn>
                              </p:par>
                              <p:par>
                                <p:cTn id="183" presetID="53" presetClass="entr" presetSubtype="16" fill="hold" grpId="0" nodeType="withEffect">
                                  <p:stCondLst>
                                    <p:cond delay="0"/>
                                  </p:stCondLst>
                                  <p:childTnLst>
                                    <p:set>
                                      <p:cBhvr>
                                        <p:cTn id="184" dur="1" fill="hold">
                                          <p:stCondLst>
                                            <p:cond delay="0"/>
                                          </p:stCondLst>
                                        </p:cTn>
                                        <p:tgtEl>
                                          <p:spTgt spid="60"/>
                                        </p:tgtEl>
                                        <p:attrNameLst>
                                          <p:attrName>style.visibility</p:attrName>
                                        </p:attrNameLst>
                                      </p:cBhvr>
                                      <p:to>
                                        <p:strVal val="visible"/>
                                      </p:to>
                                    </p:set>
                                    <p:anim calcmode="lin" valueType="num">
                                      <p:cBhvr>
                                        <p:cTn id="185" dur="500" fill="hold"/>
                                        <p:tgtEl>
                                          <p:spTgt spid="60"/>
                                        </p:tgtEl>
                                        <p:attrNameLst>
                                          <p:attrName>ppt_w</p:attrName>
                                        </p:attrNameLst>
                                      </p:cBhvr>
                                      <p:tavLst>
                                        <p:tav tm="0">
                                          <p:val>
                                            <p:fltVal val="0"/>
                                          </p:val>
                                        </p:tav>
                                        <p:tav tm="100000">
                                          <p:val>
                                            <p:strVal val="#ppt_w"/>
                                          </p:val>
                                        </p:tav>
                                      </p:tavLst>
                                    </p:anim>
                                    <p:anim calcmode="lin" valueType="num">
                                      <p:cBhvr>
                                        <p:cTn id="186" dur="500" fill="hold"/>
                                        <p:tgtEl>
                                          <p:spTgt spid="60"/>
                                        </p:tgtEl>
                                        <p:attrNameLst>
                                          <p:attrName>ppt_h</p:attrName>
                                        </p:attrNameLst>
                                      </p:cBhvr>
                                      <p:tavLst>
                                        <p:tav tm="0">
                                          <p:val>
                                            <p:fltVal val="0"/>
                                          </p:val>
                                        </p:tav>
                                        <p:tav tm="100000">
                                          <p:val>
                                            <p:strVal val="#ppt_h"/>
                                          </p:val>
                                        </p:tav>
                                      </p:tavLst>
                                    </p:anim>
                                    <p:animEffect transition="in" filter="fade">
                                      <p:cBhvr>
                                        <p:cTn id="187" dur="500"/>
                                        <p:tgtEl>
                                          <p:spTgt spid="60"/>
                                        </p:tgtEl>
                                      </p:cBhvr>
                                    </p:animEffect>
                                  </p:childTnLst>
                                </p:cTn>
                              </p:par>
                              <p:par>
                                <p:cTn id="188" presetID="53" presetClass="entr" presetSubtype="16" fill="hold" nodeType="withEffect">
                                  <p:stCondLst>
                                    <p:cond delay="0"/>
                                  </p:stCondLst>
                                  <p:childTnLst>
                                    <p:set>
                                      <p:cBhvr>
                                        <p:cTn id="189" dur="1" fill="hold">
                                          <p:stCondLst>
                                            <p:cond delay="0"/>
                                          </p:stCondLst>
                                        </p:cTn>
                                        <p:tgtEl>
                                          <p:spTgt spid="61"/>
                                        </p:tgtEl>
                                        <p:attrNameLst>
                                          <p:attrName>style.visibility</p:attrName>
                                        </p:attrNameLst>
                                      </p:cBhvr>
                                      <p:to>
                                        <p:strVal val="visible"/>
                                      </p:to>
                                    </p:set>
                                    <p:anim calcmode="lin" valueType="num">
                                      <p:cBhvr>
                                        <p:cTn id="190" dur="500" fill="hold"/>
                                        <p:tgtEl>
                                          <p:spTgt spid="61"/>
                                        </p:tgtEl>
                                        <p:attrNameLst>
                                          <p:attrName>ppt_w</p:attrName>
                                        </p:attrNameLst>
                                      </p:cBhvr>
                                      <p:tavLst>
                                        <p:tav tm="0">
                                          <p:val>
                                            <p:fltVal val="0"/>
                                          </p:val>
                                        </p:tav>
                                        <p:tav tm="100000">
                                          <p:val>
                                            <p:strVal val="#ppt_w"/>
                                          </p:val>
                                        </p:tav>
                                      </p:tavLst>
                                    </p:anim>
                                    <p:anim calcmode="lin" valueType="num">
                                      <p:cBhvr>
                                        <p:cTn id="191" dur="500" fill="hold"/>
                                        <p:tgtEl>
                                          <p:spTgt spid="61"/>
                                        </p:tgtEl>
                                        <p:attrNameLst>
                                          <p:attrName>ppt_h</p:attrName>
                                        </p:attrNameLst>
                                      </p:cBhvr>
                                      <p:tavLst>
                                        <p:tav tm="0">
                                          <p:val>
                                            <p:fltVal val="0"/>
                                          </p:val>
                                        </p:tav>
                                        <p:tav tm="100000">
                                          <p:val>
                                            <p:strVal val="#ppt_h"/>
                                          </p:val>
                                        </p:tav>
                                      </p:tavLst>
                                    </p:anim>
                                    <p:animEffect transition="in" filter="fade">
                                      <p:cBhvr>
                                        <p:cTn id="192" dur="500"/>
                                        <p:tgtEl>
                                          <p:spTgt spid="61"/>
                                        </p:tgtEl>
                                      </p:cBhvr>
                                    </p:animEffect>
                                  </p:childTnLst>
                                </p:cTn>
                              </p:par>
                              <p:par>
                                <p:cTn id="193" presetID="37" presetClass="entr" presetSubtype="0" fill="hold" nodeType="with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000"/>
                                        <p:tgtEl>
                                          <p:spTgt spid="62"/>
                                        </p:tgtEl>
                                      </p:cBhvr>
                                    </p:animEffect>
                                    <p:anim calcmode="lin" valueType="num">
                                      <p:cBhvr>
                                        <p:cTn id="196" dur="1000" fill="hold"/>
                                        <p:tgtEl>
                                          <p:spTgt spid="62"/>
                                        </p:tgtEl>
                                        <p:attrNameLst>
                                          <p:attrName>ppt_x</p:attrName>
                                        </p:attrNameLst>
                                      </p:cBhvr>
                                      <p:tavLst>
                                        <p:tav tm="0">
                                          <p:val>
                                            <p:strVal val="#ppt_x"/>
                                          </p:val>
                                        </p:tav>
                                        <p:tav tm="100000">
                                          <p:val>
                                            <p:strVal val="#ppt_x"/>
                                          </p:val>
                                        </p:tav>
                                      </p:tavLst>
                                    </p:anim>
                                    <p:anim calcmode="lin" valueType="num">
                                      <p:cBhvr>
                                        <p:cTn id="197" dur="900" decel="100000" fill="hold"/>
                                        <p:tgtEl>
                                          <p:spTgt spid="62"/>
                                        </p:tgtEl>
                                        <p:attrNameLst>
                                          <p:attrName>ppt_y</p:attrName>
                                        </p:attrNameLst>
                                      </p:cBhvr>
                                      <p:tavLst>
                                        <p:tav tm="0">
                                          <p:val>
                                            <p:strVal val="#ppt_y+1"/>
                                          </p:val>
                                        </p:tav>
                                        <p:tav tm="100000">
                                          <p:val>
                                            <p:strVal val="#ppt_y-.03"/>
                                          </p:val>
                                        </p:tav>
                                      </p:tavLst>
                                    </p:anim>
                                    <p:anim calcmode="lin" valueType="num">
                                      <p:cBhvr>
                                        <p:cTn id="198"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199" presetID="37" presetClass="entr" presetSubtype="0" fill="hold" nodeType="withEffect">
                                  <p:stCondLst>
                                    <p:cond delay="0"/>
                                  </p:stCondLst>
                                  <p:childTnLst>
                                    <p:set>
                                      <p:cBhvr>
                                        <p:cTn id="200" dur="1" fill="hold">
                                          <p:stCondLst>
                                            <p:cond delay="0"/>
                                          </p:stCondLst>
                                        </p:cTn>
                                        <p:tgtEl>
                                          <p:spTgt spid="63"/>
                                        </p:tgtEl>
                                        <p:attrNameLst>
                                          <p:attrName>style.visibility</p:attrName>
                                        </p:attrNameLst>
                                      </p:cBhvr>
                                      <p:to>
                                        <p:strVal val="visible"/>
                                      </p:to>
                                    </p:set>
                                    <p:animEffect transition="in" filter="fade">
                                      <p:cBhvr>
                                        <p:cTn id="201" dur="1000"/>
                                        <p:tgtEl>
                                          <p:spTgt spid="63"/>
                                        </p:tgtEl>
                                      </p:cBhvr>
                                    </p:animEffect>
                                    <p:anim calcmode="lin" valueType="num">
                                      <p:cBhvr>
                                        <p:cTn id="202" dur="1000" fill="hold"/>
                                        <p:tgtEl>
                                          <p:spTgt spid="63"/>
                                        </p:tgtEl>
                                        <p:attrNameLst>
                                          <p:attrName>ppt_x</p:attrName>
                                        </p:attrNameLst>
                                      </p:cBhvr>
                                      <p:tavLst>
                                        <p:tav tm="0">
                                          <p:val>
                                            <p:strVal val="#ppt_x"/>
                                          </p:val>
                                        </p:tav>
                                        <p:tav tm="100000">
                                          <p:val>
                                            <p:strVal val="#ppt_x"/>
                                          </p:val>
                                        </p:tav>
                                      </p:tavLst>
                                    </p:anim>
                                    <p:anim calcmode="lin" valueType="num">
                                      <p:cBhvr>
                                        <p:cTn id="203" dur="900" decel="100000" fill="hold"/>
                                        <p:tgtEl>
                                          <p:spTgt spid="63"/>
                                        </p:tgtEl>
                                        <p:attrNameLst>
                                          <p:attrName>ppt_y</p:attrName>
                                        </p:attrNameLst>
                                      </p:cBhvr>
                                      <p:tavLst>
                                        <p:tav tm="0">
                                          <p:val>
                                            <p:strVal val="#ppt_y+1"/>
                                          </p:val>
                                        </p:tav>
                                        <p:tav tm="100000">
                                          <p:val>
                                            <p:strVal val="#ppt_y-.03"/>
                                          </p:val>
                                        </p:tav>
                                      </p:tavLst>
                                    </p:anim>
                                    <p:anim calcmode="lin" valueType="num">
                                      <p:cBhvr>
                                        <p:cTn id="204"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205" presetID="53" presetClass="entr" presetSubtype="16" fill="hold" nodeType="withEffect">
                                  <p:stCondLst>
                                    <p:cond delay="0"/>
                                  </p:stCondLst>
                                  <p:childTnLst>
                                    <p:set>
                                      <p:cBhvr>
                                        <p:cTn id="206" dur="1" fill="hold">
                                          <p:stCondLst>
                                            <p:cond delay="0"/>
                                          </p:stCondLst>
                                        </p:cTn>
                                        <p:tgtEl>
                                          <p:spTgt spid="65"/>
                                        </p:tgtEl>
                                        <p:attrNameLst>
                                          <p:attrName>style.visibility</p:attrName>
                                        </p:attrNameLst>
                                      </p:cBhvr>
                                      <p:to>
                                        <p:strVal val="visible"/>
                                      </p:to>
                                    </p:set>
                                    <p:anim calcmode="lin" valueType="num">
                                      <p:cBhvr>
                                        <p:cTn id="207" dur="500" fill="hold"/>
                                        <p:tgtEl>
                                          <p:spTgt spid="65"/>
                                        </p:tgtEl>
                                        <p:attrNameLst>
                                          <p:attrName>ppt_w</p:attrName>
                                        </p:attrNameLst>
                                      </p:cBhvr>
                                      <p:tavLst>
                                        <p:tav tm="0">
                                          <p:val>
                                            <p:fltVal val="0"/>
                                          </p:val>
                                        </p:tav>
                                        <p:tav tm="100000">
                                          <p:val>
                                            <p:strVal val="#ppt_w"/>
                                          </p:val>
                                        </p:tav>
                                      </p:tavLst>
                                    </p:anim>
                                    <p:anim calcmode="lin" valueType="num">
                                      <p:cBhvr>
                                        <p:cTn id="208" dur="500" fill="hold"/>
                                        <p:tgtEl>
                                          <p:spTgt spid="65"/>
                                        </p:tgtEl>
                                        <p:attrNameLst>
                                          <p:attrName>ppt_h</p:attrName>
                                        </p:attrNameLst>
                                      </p:cBhvr>
                                      <p:tavLst>
                                        <p:tav tm="0">
                                          <p:val>
                                            <p:fltVal val="0"/>
                                          </p:val>
                                        </p:tav>
                                        <p:tav tm="100000">
                                          <p:val>
                                            <p:strVal val="#ppt_h"/>
                                          </p:val>
                                        </p:tav>
                                      </p:tavLst>
                                    </p:anim>
                                    <p:animEffect transition="in" filter="fade">
                                      <p:cBhvr>
                                        <p:cTn id="209" dur="500"/>
                                        <p:tgtEl>
                                          <p:spTgt spid="65"/>
                                        </p:tgtEl>
                                      </p:cBhvr>
                                    </p:animEffect>
                                  </p:childTnLst>
                                </p:cTn>
                              </p:par>
                              <p:par>
                                <p:cTn id="210" presetID="2" presetClass="entr" presetSubtype="4" fill="hold" nodeType="withEffect">
                                  <p:stCondLst>
                                    <p:cond delay="0"/>
                                  </p:stCondLst>
                                  <p:childTnLst>
                                    <p:set>
                                      <p:cBhvr>
                                        <p:cTn id="211" dur="1" fill="hold">
                                          <p:stCondLst>
                                            <p:cond delay="0"/>
                                          </p:stCondLst>
                                        </p:cTn>
                                        <p:tgtEl>
                                          <p:spTgt spid="73"/>
                                        </p:tgtEl>
                                        <p:attrNameLst>
                                          <p:attrName>style.visibility</p:attrName>
                                        </p:attrNameLst>
                                      </p:cBhvr>
                                      <p:to>
                                        <p:strVal val="visible"/>
                                      </p:to>
                                    </p:set>
                                    <p:anim calcmode="lin" valueType="num">
                                      <p:cBhvr additive="base">
                                        <p:cTn id="212" dur="500" fill="hold"/>
                                        <p:tgtEl>
                                          <p:spTgt spid="73"/>
                                        </p:tgtEl>
                                        <p:attrNameLst>
                                          <p:attrName>ppt_x</p:attrName>
                                        </p:attrNameLst>
                                      </p:cBhvr>
                                      <p:tavLst>
                                        <p:tav tm="0">
                                          <p:val>
                                            <p:strVal val="#ppt_x"/>
                                          </p:val>
                                        </p:tav>
                                        <p:tav tm="100000">
                                          <p:val>
                                            <p:strVal val="#ppt_x"/>
                                          </p:val>
                                        </p:tav>
                                      </p:tavLst>
                                    </p:anim>
                                    <p:anim calcmode="lin" valueType="num">
                                      <p:cBhvr additive="base">
                                        <p:cTn id="213" dur="500" fill="hold"/>
                                        <p:tgtEl>
                                          <p:spTgt spid="73"/>
                                        </p:tgtEl>
                                        <p:attrNameLst>
                                          <p:attrName>ppt_y</p:attrName>
                                        </p:attrNameLst>
                                      </p:cBhvr>
                                      <p:tavLst>
                                        <p:tav tm="0">
                                          <p:val>
                                            <p:strVal val="1+#ppt_h/2"/>
                                          </p:val>
                                        </p:tav>
                                        <p:tav tm="100000">
                                          <p:val>
                                            <p:strVal val="#ppt_y"/>
                                          </p:val>
                                        </p:tav>
                                      </p:tavLst>
                                    </p:anim>
                                  </p:childTnLst>
                                </p:cTn>
                              </p:par>
                              <p:par>
                                <p:cTn id="214" presetID="2" presetClass="entr" presetSubtype="4" fill="hold" nodeType="withEffect">
                                  <p:stCondLst>
                                    <p:cond delay="0"/>
                                  </p:stCondLst>
                                  <p:childTnLst>
                                    <p:set>
                                      <p:cBhvr>
                                        <p:cTn id="215" dur="1" fill="hold">
                                          <p:stCondLst>
                                            <p:cond delay="0"/>
                                          </p:stCondLst>
                                        </p:cTn>
                                        <p:tgtEl>
                                          <p:spTgt spid="74"/>
                                        </p:tgtEl>
                                        <p:attrNameLst>
                                          <p:attrName>style.visibility</p:attrName>
                                        </p:attrNameLst>
                                      </p:cBhvr>
                                      <p:to>
                                        <p:strVal val="visible"/>
                                      </p:to>
                                    </p:set>
                                    <p:anim calcmode="lin" valueType="num">
                                      <p:cBhvr additive="base">
                                        <p:cTn id="216" dur="500" fill="hold"/>
                                        <p:tgtEl>
                                          <p:spTgt spid="74"/>
                                        </p:tgtEl>
                                        <p:attrNameLst>
                                          <p:attrName>ppt_x</p:attrName>
                                        </p:attrNameLst>
                                      </p:cBhvr>
                                      <p:tavLst>
                                        <p:tav tm="0">
                                          <p:val>
                                            <p:strVal val="#ppt_x"/>
                                          </p:val>
                                        </p:tav>
                                        <p:tav tm="100000">
                                          <p:val>
                                            <p:strVal val="#ppt_x"/>
                                          </p:val>
                                        </p:tav>
                                      </p:tavLst>
                                    </p:anim>
                                    <p:anim calcmode="lin" valueType="num">
                                      <p:cBhvr additive="base">
                                        <p:cTn id="217" dur="500" fill="hold"/>
                                        <p:tgtEl>
                                          <p:spTgt spid="74"/>
                                        </p:tgtEl>
                                        <p:attrNameLst>
                                          <p:attrName>ppt_y</p:attrName>
                                        </p:attrNameLst>
                                      </p:cBhvr>
                                      <p:tavLst>
                                        <p:tav tm="0">
                                          <p:val>
                                            <p:strVal val="1+#ppt_h/2"/>
                                          </p:val>
                                        </p:tav>
                                        <p:tav tm="100000">
                                          <p:val>
                                            <p:strVal val="#ppt_y"/>
                                          </p:val>
                                        </p:tav>
                                      </p:tavLst>
                                    </p:anim>
                                  </p:childTnLst>
                                </p:cTn>
                              </p:par>
                              <p:par>
                                <p:cTn id="218" presetID="2" presetClass="entr" presetSubtype="4" fill="hold" nodeType="withEffect">
                                  <p:stCondLst>
                                    <p:cond delay="0"/>
                                  </p:stCondLst>
                                  <p:childTnLst>
                                    <p:set>
                                      <p:cBhvr>
                                        <p:cTn id="219" dur="1" fill="hold">
                                          <p:stCondLst>
                                            <p:cond delay="0"/>
                                          </p:stCondLst>
                                        </p:cTn>
                                        <p:tgtEl>
                                          <p:spTgt spid="77"/>
                                        </p:tgtEl>
                                        <p:attrNameLst>
                                          <p:attrName>style.visibility</p:attrName>
                                        </p:attrNameLst>
                                      </p:cBhvr>
                                      <p:to>
                                        <p:strVal val="visible"/>
                                      </p:to>
                                    </p:set>
                                    <p:anim calcmode="lin" valueType="num">
                                      <p:cBhvr additive="base">
                                        <p:cTn id="220" dur="500" fill="hold"/>
                                        <p:tgtEl>
                                          <p:spTgt spid="77"/>
                                        </p:tgtEl>
                                        <p:attrNameLst>
                                          <p:attrName>ppt_x</p:attrName>
                                        </p:attrNameLst>
                                      </p:cBhvr>
                                      <p:tavLst>
                                        <p:tav tm="0">
                                          <p:val>
                                            <p:strVal val="#ppt_x"/>
                                          </p:val>
                                        </p:tav>
                                        <p:tav tm="100000">
                                          <p:val>
                                            <p:strVal val="#ppt_x"/>
                                          </p:val>
                                        </p:tav>
                                      </p:tavLst>
                                    </p:anim>
                                    <p:anim calcmode="lin" valueType="num">
                                      <p:cBhvr additive="base">
                                        <p:cTn id="221"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56" grpId="0" animBg="1"/>
      <p:bldP spid="51" grpId="0" animBg="1"/>
      <p:bldP spid="86" grpId="0" animBg="1"/>
      <p:bldP spid="87" grpId="0" animBg="1"/>
      <p:bldP spid="92" grpId="0" animBg="1"/>
      <p:bldP spid="93" grpId="0" animBg="1"/>
      <p:bldP spid="98" grpId="0" animBg="1"/>
      <p:bldP spid="99" grpId="0" animBg="1"/>
      <p:bldP spid="132" grpId="0"/>
      <p:bldP spid="133" grpId="0"/>
      <p:bldP spid="134" grpId="0"/>
      <p:bldP spid="135" grpId="0"/>
      <p:bldP spid="136" grpId="0"/>
      <p:bldP spid="137" grpId="0"/>
      <p:bldP spid="144" grpId="0"/>
      <p:bldP spid="145" grpId="0"/>
      <p:bldP spid="146" grpId="0"/>
      <p:bldP spid="147" grpId="0"/>
      <p:bldP spid="149" grpId="0"/>
      <p:bldP spid="57" grpId="0"/>
      <p:bldP spid="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09"/>
          <p:cNvSpPr>
            <a:spLocks noChangeArrowheads="1"/>
          </p:cNvSpPr>
          <p:nvPr/>
        </p:nvSpPr>
        <p:spPr bwMode="auto">
          <a:xfrm>
            <a:off x="363646" y="3844899"/>
            <a:ext cx="11880087" cy="6759822"/>
          </a:xfrm>
          <a:custGeom>
            <a:avLst/>
            <a:gdLst>
              <a:gd name="T0" fmla="*/ 18255 w 19590"/>
              <a:gd name="T1" fmla="*/ 8875 h 9575"/>
              <a:gd name="T2" fmla="*/ 16624 w 19590"/>
              <a:gd name="T3" fmla="*/ 6878 h 9575"/>
              <a:gd name="T4" fmla="*/ 16002 w 19590"/>
              <a:gd name="T5" fmla="*/ 8039 h 9575"/>
              <a:gd name="T6" fmla="*/ 17093 w 19590"/>
              <a:gd name="T7" fmla="*/ 7084 h 9575"/>
              <a:gd name="T8" fmla="*/ 17081 w 19590"/>
              <a:gd name="T9" fmla="*/ 6629 h 9575"/>
              <a:gd name="T10" fmla="*/ 16245 w 19590"/>
              <a:gd name="T11" fmla="*/ 6397 h 9575"/>
              <a:gd name="T12" fmla="*/ 16031 w 19590"/>
              <a:gd name="T13" fmla="*/ 6718 h 9575"/>
              <a:gd name="T14" fmla="*/ 15148 w 19590"/>
              <a:gd name="T15" fmla="*/ 6261 h 9575"/>
              <a:gd name="T16" fmla="*/ 14531 w 19590"/>
              <a:gd name="T17" fmla="*/ 6107 h 9575"/>
              <a:gd name="T18" fmla="*/ 15913 w 19590"/>
              <a:gd name="T19" fmla="*/ 5686 h 9575"/>
              <a:gd name="T20" fmla="*/ 15753 w 19590"/>
              <a:gd name="T21" fmla="*/ 4939 h 9575"/>
              <a:gd name="T22" fmla="*/ 16624 w 19590"/>
              <a:gd name="T23" fmla="*/ 4257 h 9575"/>
              <a:gd name="T24" fmla="*/ 17140 w 19590"/>
              <a:gd name="T25" fmla="*/ 1044 h 9575"/>
              <a:gd name="T26" fmla="*/ 15017 w 19590"/>
              <a:gd name="T27" fmla="*/ 700 h 9575"/>
              <a:gd name="T28" fmla="*/ 14170 w 19590"/>
              <a:gd name="T29" fmla="*/ 415 h 9575"/>
              <a:gd name="T30" fmla="*/ 12913 w 19590"/>
              <a:gd name="T31" fmla="*/ 854 h 9575"/>
              <a:gd name="T32" fmla="*/ 12136 w 19590"/>
              <a:gd name="T33" fmla="*/ 397 h 9575"/>
              <a:gd name="T34" fmla="*/ 10179 w 19590"/>
              <a:gd name="T35" fmla="*/ 468 h 9575"/>
              <a:gd name="T36" fmla="*/ 9865 w 19590"/>
              <a:gd name="T37" fmla="*/ 694 h 9575"/>
              <a:gd name="T38" fmla="*/ 17976 w 19590"/>
              <a:gd name="T39" fmla="*/ 2810 h 9575"/>
              <a:gd name="T40" fmla="*/ 19292 w 19590"/>
              <a:gd name="T41" fmla="*/ 1868 h 9575"/>
              <a:gd name="T42" fmla="*/ 16992 w 19590"/>
              <a:gd name="T43" fmla="*/ 1310 h 9575"/>
              <a:gd name="T44" fmla="*/ 15005 w 19590"/>
              <a:gd name="T45" fmla="*/ 1215 h 9575"/>
              <a:gd name="T46" fmla="*/ 13553 w 19590"/>
              <a:gd name="T47" fmla="*/ 1364 h 9575"/>
              <a:gd name="T48" fmla="*/ 13108 w 19590"/>
              <a:gd name="T49" fmla="*/ 1589 h 9575"/>
              <a:gd name="T50" fmla="*/ 11661 w 19590"/>
              <a:gd name="T51" fmla="*/ 1862 h 9575"/>
              <a:gd name="T52" fmla="*/ 10962 w 19590"/>
              <a:gd name="T53" fmla="*/ 1619 h 9575"/>
              <a:gd name="T54" fmla="*/ 9800 w 19590"/>
              <a:gd name="T55" fmla="*/ 2010 h 9575"/>
              <a:gd name="T56" fmla="*/ 10274 w 19590"/>
              <a:gd name="T57" fmla="*/ 2129 h 9575"/>
              <a:gd name="T58" fmla="*/ 10055 w 19590"/>
              <a:gd name="T59" fmla="*/ 2893 h 9575"/>
              <a:gd name="T60" fmla="*/ 8650 w 19590"/>
              <a:gd name="T61" fmla="*/ 3682 h 9575"/>
              <a:gd name="T62" fmla="*/ 10037 w 19590"/>
              <a:gd name="T63" fmla="*/ 3783 h 9575"/>
              <a:gd name="T64" fmla="*/ 10695 w 19590"/>
              <a:gd name="T65" fmla="*/ 4115 h 9575"/>
              <a:gd name="T66" fmla="*/ 11501 w 19590"/>
              <a:gd name="T67" fmla="*/ 5461 h 9575"/>
              <a:gd name="T68" fmla="*/ 12438 w 19590"/>
              <a:gd name="T69" fmla="*/ 4791 h 9575"/>
              <a:gd name="T70" fmla="*/ 14377 w 19590"/>
              <a:gd name="T71" fmla="*/ 5318 h 9575"/>
              <a:gd name="T72" fmla="*/ 15000 w 19590"/>
              <a:gd name="T73" fmla="*/ 5034 h 9575"/>
              <a:gd name="T74" fmla="*/ 15996 w 19590"/>
              <a:gd name="T75" fmla="*/ 4038 h 9575"/>
              <a:gd name="T76" fmla="*/ 16980 w 19590"/>
              <a:gd name="T77" fmla="*/ 3042 h 9575"/>
              <a:gd name="T78" fmla="*/ 9054 w 19590"/>
              <a:gd name="T79" fmla="*/ 2822 h 9575"/>
              <a:gd name="T80" fmla="*/ 8816 w 19590"/>
              <a:gd name="T81" fmla="*/ 2976 h 9575"/>
              <a:gd name="T82" fmla="*/ 8176 w 19590"/>
              <a:gd name="T83" fmla="*/ 5099 h 9575"/>
              <a:gd name="T84" fmla="*/ 11039 w 19590"/>
              <a:gd name="T85" fmla="*/ 7321 h 9575"/>
              <a:gd name="T86" fmla="*/ 5277 w 19590"/>
              <a:gd name="T87" fmla="*/ 9509 h 9575"/>
              <a:gd name="T88" fmla="*/ 6403 w 19590"/>
              <a:gd name="T89" fmla="*/ 7926 h 9575"/>
              <a:gd name="T90" fmla="*/ 6350 w 19590"/>
              <a:gd name="T91" fmla="*/ 5976 h 9575"/>
              <a:gd name="T92" fmla="*/ 4720 w 19590"/>
              <a:gd name="T93" fmla="*/ 6522 h 9575"/>
              <a:gd name="T94" fmla="*/ 5123 w 19590"/>
              <a:gd name="T95" fmla="*/ 8887 h 9575"/>
              <a:gd name="T96" fmla="*/ 5710 w 19590"/>
              <a:gd name="T97" fmla="*/ 3279 h 9575"/>
              <a:gd name="T98" fmla="*/ 8158 w 19590"/>
              <a:gd name="T99" fmla="*/ 818 h 9575"/>
              <a:gd name="T100" fmla="*/ 7382 w 19590"/>
              <a:gd name="T101" fmla="*/ 220 h 9575"/>
              <a:gd name="T102" fmla="*/ 6368 w 19590"/>
              <a:gd name="T103" fmla="*/ 172 h 9575"/>
              <a:gd name="T104" fmla="*/ 5508 w 19590"/>
              <a:gd name="T105" fmla="*/ 415 h 9575"/>
              <a:gd name="T106" fmla="*/ 5769 w 19590"/>
              <a:gd name="T107" fmla="*/ 925 h 9575"/>
              <a:gd name="T108" fmla="*/ 6362 w 19590"/>
              <a:gd name="T109" fmla="*/ 2057 h 9575"/>
              <a:gd name="T110" fmla="*/ 5490 w 19590"/>
              <a:gd name="T111" fmla="*/ 255 h 9575"/>
              <a:gd name="T112" fmla="*/ 3937 w 19590"/>
              <a:gd name="T113" fmla="*/ 492 h 9575"/>
              <a:gd name="T114" fmla="*/ 3433 w 19590"/>
              <a:gd name="T115" fmla="*/ 1020 h 9575"/>
              <a:gd name="T116" fmla="*/ 2532 w 19590"/>
              <a:gd name="T117" fmla="*/ 966 h 9575"/>
              <a:gd name="T118" fmla="*/ 2253 w 19590"/>
              <a:gd name="T119" fmla="*/ 3261 h 9575"/>
              <a:gd name="T120" fmla="*/ 4773 w 19590"/>
              <a:gd name="T121" fmla="*/ 4346 h 9575"/>
              <a:gd name="T122" fmla="*/ 4500 w 19590"/>
              <a:gd name="T123" fmla="*/ 1927 h 9575"/>
              <a:gd name="T124" fmla="*/ 4085 w 19590"/>
              <a:gd name="T125" fmla="*/ 1447 h 9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590" h="9575">
                <a:moveTo>
                  <a:pt x="4755" y="2277"/>
                </a:moveTo>
                <a:lnTo>
                  <a:pt x="4755" y="2277"/>
                </a:lnTo>
                <a:cubicBezTo>
                  <a:pt x="4802" y="2253"/>
                  <a:pt x="4802" y="2253"/>
                  <a:pt x="4802" y="2253"/>
                </a:cubicBezTo>
                <a:cubicBezTo>
                  <a:pt x="4850" y="2259"/>
                  <a:pt x="4850" y="2259"/>
                  <a:pt x="4850" y="2259"/>
                </a:cubicBezTo>
                <a:cubicBezTo>
                  <a:pt x="4850" y="2277"/>
                  <a:pt x="4850" y="2283"/>
                  <a:pt x="4856" y="2300"/>
                </a:cubicBezTo>
                <a:cubicBezTo>
                  <a:pt x="4856" y="2324"/>
                  <a:pt x="4856" y="2324"/>
                  <a:pt x="4856" y="2324"/>
                </a:cubicBezTo>
                <a:cubicBezTo>
                  <a:pt x="4832" y="2336"/>
                  <a:pt x="4832" y="2336"/>
                  <a:pt x="4832" y="2336"/>
                </a:cubicBezTo>
                <a:cubicBezTo>
                  <a:pt x="4773" y="2336"/>
                  <a:pt x="4773" y="2336"/>
                  <a:pt x="4773" y="2336"/>
                </a:cubicBezTo>
                <a:lnTo>
                  <a:pt x="4755" y="2277"/>
                </a:lnTo>
                <a:close/>
                <a:moveTo>
                  <a:pt x="4607" y="2289"/>
                </a:moveTo>
                <a:lnTo>
                  <a:pt x="4607" y="2289"/>
                </a:lnTo>
                <a:cubicBezTo>
                  <a:pt x="4631" y="2289"/>
                  <a:pt x="4648" y="2277"/>
                  <a:pt x="4666" y="2265"/>
                </a:cubicBezTo>
                <a:cubicBezTo>
                  <a:pt x="4672" y="2259"/>
                  <a:pt x="4678" y="2247"/>
                  <a:pt x="4684" y="2241"/>
                </a:cubicBezTo>
                <a:cubicBezTo>
                  <a:pt x="4678" y="2218"/>
                  <a:pt x="4678" y="2218"/>
                  <a:pt x="4678" y="2218"/>
                </a:cubicBezTo>
                <a:cubicBezTo>
                  <a:pt x="4666" y="2223"/>
                  <a:pt x="4666" y="2229"/>
                  <a:pt x="4654" y="2235"/>
                </a:cubicBezTo>
                <a:cubicBezTo>
                  <a:pt x="4648" y="2241"/>
                  <a:pt x="4636" y="2241"/>
                  <a:pt x="4631" y="2241"/>
                </a:cubicBezTo>
                <a:cubicBezTo>
                  <a:pt x="4613" y="2253"/>
                  <a:pt x="4601" y="2259"/>
                  <a:pt x="4577" y="2271"/>
                </a:cubicBezTo>
                <a:cubicBezTo>
                  <a:pt x="4589" y="2277"/>
                  <a:pt x="4595" y="2289"/>
                  <a:pt x="4607" y="2289"/>
                </a:cubicBezTo>
                <a:close/>
                <a:moveTo>
                  <a:pt x="4903" y="1287"/>
                </a:moveTo>
                <a:lnTo>
                  <a:pt x="4903" y="1287"/>
                </a:lnTo>
                <a:cubicBezTo>
                  <a:pt x="4945" y="1263"/>
                  <a:pt x="4945" y="1263"/>
                  <a:pt x="4945" y="1263"/>
                </a:cubicBezTo>
                <a:cubicBezTo>
                  <a:pt x="5016" y="1245"/>
                  <a:pt x="5016" y="1245"/>
                  <a:pt x="5016" y="1245"/>
                </a:cubicBezTo>
                <a:cubicBezTo>
                  <a:pt x="4945" y="1198"/>
                  <a:pt x="4945" y="1198"/>
                  <a:pt x="4945" y="1198"/>
                </a:cubicBezTo>
                <a:cubicBezTo>
                  <a:pt x="4838" y="1192"/>
                  <a:pt x="4838" y="1192"/>
                  <a:pt x="4838" y="1192"/>
                </a:cubicBezTo>
                <a:cubicBezTo>
                  <a:pt x="4761" y="1192"/>
                  <a:pt x="4761" y="1192"/>
                  <a:pt x="4761" y="1192"/>
                </a:cubicBezTo>
                <a:cubicBezTo>
                  <a:pt x="4773" y="1245"/>
                  <a:pt x="4773" y="1245"/>
                  <a:pt x="4773" y="1245"/>
                </a:cubicBezTo>
                <a:cubicBezTo>
                  <a:pt x="4791" y="1281"/>
                  <a:pt x="4791" y="1281"/>
                  <a:pt x="4791" y="1281"/>
                </a:cubicBezTo>
                <a:lnTo>
                  <a:pt x="4903" y="1287"/>
                </a:lnTo>
                <a:close/>
                <a:moveTo>
                  <a:pt x="13529" y="5680"/>
                </a:moveTo>
                <a:lnTo>
                  <a:pt x="13529" y="5680"/>
                </a:lnTo>
                <a:cubicBezTo>
                  <a:pt x="13529" y="5686"/>
                  <a:pt x="13523" y="5680"/>
                  <a:pt x="13517" y="5686"/>
                </a:cubicBezTo>
                <a:cubicBezTo>
                  <a:pt x="13517" y="5692"/>
                  <a:pt x="13517" y="5698"/>
                  <a:pt x="13517" y="5698"/>
                </a:cubicBezTo>
                <a:cubicBezTo>
                  <a:pt x="13517" y="5704"/>
                  <a:pt x="13517" y="5704"/>
                  <a:pt x="13517" y="5710"/>
                </a:cubicBezTo>
                <a:cubicBezTo>
                  <a:pt x="13517" y="5716"/>
                  <a:pt x="13517" y="5716"/>
                  <a:pt x="13517" y="5722"/>
                </a:cubicBezTo>
                <a:cubicBezTo>
                  <a:pt x="13517" y="5728"/>
                  <a:pt x="13523" y="5728"/>
                  <a:pt x="13523" y="5733"/>
                </a:cubicBezTo>
                <a:cubicBezTo>
                  <a:pt x="13523" y="5739"/>
                  <a:pt x="13517" y="5739"/>
                  <a:pt x="13517" y="5745"/>
                </a:cubicBezTo>
                <a:cubicBezTo>
                  <a:pt x="13517" y="5751"/>
                  <a:pt x="13523" y="5757"/>
                  <a:pt x="13523" y="5757"/>
                </a:cubicBezTo>
                <a:cubicBezTo>
                  <a:pt x="13523" y="5763"/>
                  <a:pt x="13517" y="5763"/>
                  <a:pt x="13511" y="5769"/>
                </a:cubicBezTo>
                <a:cubicBezTo>
                  <a:pt x="13511" y="5781"/>
                  <a:pt x="13511" y="5787"/>
                  <a:pt x="13511" y="5799"/>
                </a:cubicBezTo>
                <a:cubicBezTo>
                  <a:pt x="13511" y="5817"/>
                  <a:pt x="13511" y="5828"/>
                  <a:pt x="13517" y="5840"/>
                </a:cubicBezTo>
                <a:cubicBezTo>
                  <a:pt x="13523" y="5852"/>
                  <a:pt x="13529" y="5852"/>
                  <a:pt x="13541" y="5858"/>
                </a:cubicBezTo>
                <a:cubicBezTo>
                  <a:pt x="13547" y="5864"/>
                  <a:pt x="13547" y="5864"/>
                  <a:pt x="13553" y="5870"/>
                </a:cubicBezTo>
                <a:cubicBezTo>
                  <a:pt x="13559" y="5870"/>
                  <a:pt x="13565" y="5870"/>
                  <a:pt x="13577" y="5870"/>
                </a:cubicBezTo>
                <a:cubicBezTo>
                  <a:pt x="13589" y="5870"/>
                  <a:pt x="13594" y="5870"/>
                  <a:pt x="13606" y="5870"/>
                </a:cubicBezTo>
                <a:cubicBezTo>
                  <a:pt x="13606" y="5858"/>
                  <a:pt x="13606" y="5852"/>
                  <a:pt x="13606" y="5846"/>
                </a:cubicBezTo>
                <a:cubicBezTo>
                  <a:pt x="13606" y="5840"/>
                  <a:pt x="13606" y="5834"/>
                  <a:pt x="13606" y="5828"/>
                </a:cubicBezTo>
                <a:cubicBezTo>
                  <a:pt x="13606" y="5828"/>
                  <a:pt x="13606" y="5822"/>
                  <a:pt x="13606" y="5817"/>
                </a:cubicBezTo>
                <a:cubicBezTo>
                  <a:pt x="13606" y="5810"/>
                  <a:pt x="13600" y="5805"/>
                  <a:pt x="13600" y="5799"/>
                </a:cubicBezTo>
                <a:cubicBezTo>
                  <a:pt x="13600" y="5787"/>
                  <a:pt x="13600" y="5787"/>
                  <a:pt x="13600" y="5787"/>
                </a:cubicBezTo>
                <a:cubicBezTo>
                  <a:pt x="13600" y="5775"/>
                  <a:pt x="13600" y="5775"/>
                  <a:pt x="13600" y="5775"/>
                </a:cubicBezTo>
                <a:cubicBezTo>
                  <a:pt x="13600" y="5769"/>
                  <a:pt x="13594" y="5769"/>
                  <a:pt x="13594" y="5763"/>
                </a:cubicBezTo>
                <a:cubicBezTo>
                  <a:pt x="13594" y="5757"/>
                  <a:pt x="13589" y="5757"/>
                  <a:pt x="13582" y="5751"/>
                </a:cubicBezTo>
                <a:cubicBezTo>
                  <a:pt x="13582" y="5745"/>
                  <a:pt x="13582" y="5745"/>
                  <a:pt x="13582" y="5739"/>
                </a:cubicBezTo>
                <a:cubicBezTo>
                  <a:pt x="13577" y="5733"/>
                  <a:pt x="13571" y="5733"/>
                  <a:pt x="13571" y="5728"/>
                </a:cubicBezTo>
                <a:cubicBezTo>
                  <a:pt x="13565" y="5728"/>
                  <a:pt x="13565" y="5722"/>
                  <a:pt x="13559" y="5722"/>
                </a:cubicBezTo>
                <a:cubicBezTo>
                  <a:pt x="13559" y="5716"/>
                  <a:pt x="13553" y="5710"/>
                  <a:pt x="13553" y="5710"/>
                </a:cubicBezTo>
                <a:cubicBezTo>
                  <a:pt x="13547" y="5698"/>
                  <a:pt x="13547" y="5692"/>
                  <a:pt x="13547" y="5680"/>
                </a:cubicBezTo>
                <a:lnTo>
                  <a:pt x="13529" y="5680"/>
                </a:lnTo>
                <a:close/>
                <a:moveTo>
                  <a:pt x="17045" y="8578"/>
                </a:moveTo>
                <a:lnTo>
                  <a:pt x="17045" y="8578"/>
                </a:lnTo>
                <a:cubicBezTo>
                  <a:pt x="17051" y="8590"/>
                  <a:pt x="17057" y="8590"/>
                  <a:pt x="17057" y="8602"/>
                </a:cubicBezTo>
                <a:cubicBezTo>
                  <a:pt x="17063" y="8602"/>
                  <a:pt x="17057" y="8608"/>
                  <a:pt x="17057" y="8614"/>
                </a:cubicBezTo>
                <a:cubicBezTo>
                  <a:pt x="17057" y="8626"/>
                  <a:pt x="17057" y="8626"/>
                  <a:pt x="17057" y="8626"/>
                </a:cubicBezTo>
                <a:cubicBezTo>
                  <a:pt x="17057" y="8632"/>
                  <a:pt x="17063" y="8632"/>
                  <a:pt x="17063" y="8638"/>
                </a:cubicBezTo>
                <a:cubicBezTo>
                  <a:pt x="17069" y="8644"/>
                  <a:pt x="17069" y="8644"/>
                  <a:pt x="17075" y="8650"/>
                </a:cubicBezTo>
                <a:cubicBezTo>
                  <a:pt x="17081" y="8650"/>
                  <a:pt x="17087" y="8650"/>
                  <a:pt x="17087" y="8655"/>
                </a:cubicBezTo>
                <a:cubicBezTo>
                  <a:pt x="17099" y="8655"/>
                  <a:pt x="17104" y="8661"/>
                  <a:pt x="17110" y="8673"/>
                </a:cubicBezTo>
                <a:cubicBezTo>
                  <a:pt x="17110" y="8673"/>
                  <a:pt x="17110" y="8679"/>
                  <a:pt x="17110" y="8685"/>
                </a:cubicBezTo>
                <a:cubicBezTo>
                  <a:pt x="17110" y="8691"/>
                  <a:pt x="17116" y="8691"/>
                  <a:pt x="17122" y="8697"/>
                </a:cubicBezTo>
                <a:cubicBezTo>
                  <a:pt x="17122" y="8703"/>
                  <a:pt x="17134" y="8709"/>
                  <a:pt x="17134" y="8721"/>
                </a:cubicBezTo>
                <a:cubicBezTo>
                  <a:pt x="17140" y="8727"/>
                  <a:pt x="17140" y="8733"/>
                  <a:pt x="17146" y="8739"/>
                </a:cubicBezTo>
                <a:cubicBezTo>
                  <a:pt x="17152" y="8744"/>
                  <a:pt x="17158" y="8744"/>
                  <a:pt x="17158" y="8744"/>
                </a:cubicBezTo>
                <a:cubicBezTo>
                  <a:pt x="17187" y="8744"/>
                  <a:pt x="17187" y="8744"/>
                  <a:pt x="17187" y="8744"/>
                </a:cubicBezTo>
                <a:cubicBezTo>
                  <a:pt x="17187" y="8733"/>
                  <a:pt x="17187" y="8721"/>
                  <a:pt x="17187" y="8709"/>
                </a:cubicBezTo>
                <a:cubicBezTo>
                  <a:pt x="17187" y="8709"/>
                  <a:pt x="17187" y="8709"/>
                  <a:pt x="17187" y="8703"/>
                </a:cubicBezTo>
                <a:cubicBezTo>
                  <a:pt x="17235" y="8703"/>
                  <a:pt x="17235" y="8703"/>
                  <a:pt x="17235" y="8703"/>
                </a:cubicBezTo>
                <a:cubicBezTo>
                  <a:pt x="17235" y="8673"/>
                  <a:pt x="17235" y="8673"/>
                  <a:pt x="17235" y="8673"/>
                </a:cubicBezTo>
                <a:cubicBezTo>
                  <a:pt x="17235" y="8667"/>
                  <a:pt x="17223" y="8661"/>
                  <a:pt x="17223" y="8655"/>
                </a:cubicBezTo>
                <a:cubicBezTo>
                  <a:pt x="17223" y="8650"/>
                  <a:pt x="17229" y="8644"/>
                  <a:pt x="17229" y="8644"/>
                </a:cubicBezTo>
                <a:cubicBezTo>
                  <a:pt x="17235" y="8638"/>
                  <a:pt x="17241" y="8638"/>
                  <a:pt x="17241" y="8638"/>
                </a:cubicBezTo>
                <a:cubicBezTo>
                  <a:pt x="17247" y="8632"/>
                  <a:pt x="17253" y="8632"/>
                  <a:pt x="17253" y="8626"/>
                </a:cubicBezTo>
                <a:cubicBezTo>
                  <a:pt x="17253" y="8626"/>
                  <a:pt x="17253" y="8620"/>
                  <a:pt x="17253" y="8614"/>
                </a:cubicBezTo>
                <a:cubicBezTo>
                  <a:pt x="17253" y="8614"/>
                  <a:pt x="17253" y="8608"/>
                  <a:pt x="17253" y="8602"/>
                </a:cubicBezTo>
                <a:cubicBezTo>
                  <a:pt x="17253" y="8602"/>
                  <a:pt x="17253" y="8596"/>
                  <a:pt x="17253" y="8590"/>
                </a:cubicBezTo>
                <a:cubicBezTo>
                  <a:pt x="17253" y="8590"/>
                  <a:pt x="17253" y="8584"/>
                  <a:pt x="17253" y="8578"/>
                </a:cubicBezTo>
                <a:cubicBezTo>
                  <a:pt x="17187" y="8578"/>
                  <a:pt x="17187" y="8578"/>
                  <a:pt x="17187" y="8578"/>
                </a:cubicBezTo>
                <a:cubicBezTo>
                  <a:pt x="17181" y="8578"/>
                  <a:pt x="17176" y="8584"/>
                  <a:pt x="17176" y="8584"/>
                </a:cubicBezTo>
                <a:cubicBezTo>
                  <a:pt x="17170" y="8590"/>
                  <a:pt x="17164" y="8584"/>
                  <a:pt x="17158" y="8584"/>
                </a:cubicBezTo>
                <a:cubicBezTo>
                  <a:pt x="17158" y="8590"/>
                  <a:pt x="17152" y="8590"/>
                  <a:pt x="17146" y="8590"/>
                </a:cubicBezTo>
                <a:cubicBezTo>
                  <a:pt x="17146" y="8590"/>
                  <a:pt x="17140" y="8590"/>
                  <a:pt x="17134" y="8590"/>
                </a:cubicBezTo>
                <a:cubicBezTo>
                  <a:pt x="17134" y="8590"/>
                  <a:pt x="17134" y="8578"/>
                  <a:pt x="17128" y="8578"/>
                </a:cubicBezTo>
                <a:cubicBezTo>
                  <a:pt x="17122" y="8578"/>
                  <a:pt x="17122" y="8572"/>
                  <a:pt x="17116" y="8572"/>
                </a:cubicBezTo>
                <a:cubicBezTo>
                  <a:pt x="17110" y="8567"/>
                  <a:pt x="17110" y="8561"/>
                  <a:pt x="17110" y="8561"/>
                </a:cubicBezTo>
                <a:cubicBezTo>
                  <a:pt x="17104" y="8555"/>
                  <a:pt x="17099" y="8549"/>
                  <a:pt x="17093" y="8549"/>
                </a:cubicBezTo>
                <a:cubicBezTo>
                  <a:pt x="17087" y="8549"/>
                  <a:pt x="17081" y="8549"/>
                  <a:pt x="17075" y="8549"/>
                </a:cubicBezTo>
                <a:cubicBezTo>
                  <a:pt x="17069" y="8549"/>
                  <a:pt x="17063" y="8549"/>
                  <a:pt x="17057" y="8555"/>
                </a:cubicBezTo>
                <a:cubicBezTo>
                  <a:pt x="17057" y="8555"/>
                  <a:pt x="17057" y="8561"/>
                  <a:pt x="17057" y="8567"/>
                </a:cubicBezTo>
                <a:cubicBezTo>
                  <a:pt x="17057" y="8567"/>
                  <a:pt x="17045" y="8572"/>
                  <a:pt x="17045" y="8578"/>
                </a:cubicBezTo>
                <a:close/>
                <a:moveTo>
                  <a:pt x="17223" y="8495"/>
                </a:moveTo>
                <a:lnTo>
                  <a:pt x="17223" y="8495"/>
                </a:lnTo>
                <a:cubicBezTo>
                  <a:pt x="17223" y="8501"/>
                  <a:pt x="17223" y="8501"/>
                  <a:pt x="17223" y="8507"/>
                </a:cubicBezTo>
                <a:cubicBezTo>
                  <a:pt x="17223" y="8513"/>
                  <a:pt x="17223" y="8513"/>
                  <a:pt x="17223" y="8519"/>
                </a:cubicBezTo>
                <a:cubicBezTo>
                  <a:pt x="17229" y="8525"/>
                  <a:pt x="17235" y="8525"/>
                  <a:pt x="17235" y="8525"/>
                </a:cubicBezTo>
                <a:cubicBezTo>
                  <a:pt x="17241" y="8531"/>
                  <a:pt x="17247" y="8525"/>
                  <a:pt x="17247" y="8525"/>
                </a:cubicBezTo>
                <a:cubicBezTo>
                  <a:pt x="17253" y="8531"/>
                  <a:pt x="17247" y="8537"/>
                  <a:pt x="17253" y="8537"/>
                </a:cubicBezTo>
                <a:cubicBezTo>
                  <a:pt x="17253" y="8543"/>
                  <a:pt x="17253" y="8549"/>
                  <a:pt x="17253" y="8549"/>
                </a:cubicBezTo>
                <a:cubicBezTo>
                  <a:pt x="17276" y="8549"/>
                  <a:pt x="17276" y="8549"/>
                  <a:pt x="17276" y="8549"/>
                </a:cubicBezTo>
                <a:cubicBezTo>
                  <a:pt x="17276" y="8525"/>
                  <a:pt x="17276" y="8525"/>
                  <a:pt x="17276" y="8525"/>
                </a:cubicBezTo>
                <a:cubicBezTo>
                  <a:pt x="17276" y="8525"/>
                  <a:pt x="17276" y="8519"/>
                  <a:pt x="17270" y="8513"/>
                </a:cubicBezTo>
                <a:cubicBezTo>
                  <a:pt x="17270" y="8513"/>
                  <a:pt x="17259" y="8513"/>
                  <a:pt x="17259" y="8507"/>
                </a:cubicBezTo>
                <a:lnTo>
                  <a:pt x="17253" y="8501"/>
                </a:lnTo>
                <a:cubicBezTo>
                  <a:pt x="17247" y="8495"/>
                  <a:pt x="17253" y="8489"/>
                  <a:pt x="17247" y="8489"/>
                </a:cubicBezTo>
                <a:cubicBezTo>
                  <a:pt x="17247" y="8484"/>
                  <a:pt x="17241" y="8489"/>
                  <a:pt x="17235" y="8489"/>
                </a:cubicBezTo>
                <a:cubicBezTo>
                  <a:pt x="17235" y="8484"/>
                  <a:pt x="17229" y="8495"/>
                  <a:pt x="17223" y="8495"/>
                </a:cubicBezTo>
                <a:close/>
                <a:moveTo>
                  <a:pt x="17015" y="8484"/>
                </a:moveTo>
                <a:lnTo>
                  <a:pt x="17015" y="8484"/>
                </a:lnTo>
                <a:cubicBezTo>
                  <a:pt x="17010" y="8484"/>
                  <a:pt x="17010" y="8484"/>
                  <a:pt x="17004" y="8489"/>
                </a:cubicBezTo>
                <a:cubicBezTo>
                  <a:pt x="17004" y="8489"/>
                  <a:pt x="16998" y="8495"/>
                  <a:pt x="16998" y="8501"/>
                </a:cubicBezTo>
                <a:cubicBezTo>
                  <a:pt x="16998" y="8513"/>
                  <a:pt x="17010" y="8519"/>
                  <a:pt x="17015" y="8531"/>
                </a:cubicBezTo>
                <a:cubicBezTo>
                  <a:pt x="17027" y="8531"/>
                  <a:pt x="17027" y="8531"/>
                  <a:pt x="17027" y="8531"/>
                </a:cubicBezTo>
                <a:cubicBezTo>
                  <a:pt x="17027" y="8484"/>
                  <a:pt x="17027" y="8484"/>
                  <a:pt x="17027" y="8484"/>
                </a:cubicBezTo>
                <a:cubicBezTo>
                  <a:pt x="17021" y="8484"/>
                  <a:pt x="17021" y="8478"/>
                  <a:pt x="17015" y="8484"/>
                </a:cubicBezTo>
                <a:close/>
                <a:moveTo>
                  <a:pt x="18385" y="8952"/>
                </a:moveTo>
                <a:lnTo>
                  <a:pt x="18385" y="8952"/>
                </a:lnTo>
                <a:cubicBezTo>
                  <a:pt x="18385" y="8952"/>
                  <a:pt x="18385" y="8946"/>
                  <a:pt x="18391" y="8946"/>
                </a:cubicBezTo>
                <a:cubicBezTo>
                  <a:pt x="18391" y="8940"/>
                  <a:pt x="18397" y="8940"/>
                  <a:pt x="18403" y="8940"/>
                </a:cubicBezTo>
                <a:cubicBezTo>
                  <a:pt x="18403" y="8934"/>
                  <a:pt x="18403" y="8928"/>
                  <a:pt x="18409" y="8928"/>
                </a:cubicBezTo>
                <a:cubicBezTo>
                  <a:pt x="18409" y="8922"/>
                  <a:pt x="18415" y="8922"/>
                  <a:pt x="18421" y="8922"/>
                </a:cubicBezTo>
                <a:cubicBezTo>
                  <a:pt x="18433" y="8916"/>
                  <a:pt x="18438" y="8916"/>
                  <a:pt x="18450" y="8916"/>
                </a:cubicBezTo>
                <a:cubicBezTo>
                  <a:pt x="18450" y="8905"/>
                  <a:pt x="18450" y="8899"/>
                  <a:pt x="18456" y="8887"/>
                </a:cubicBezTo>
                <a:lnTo>
                  <a:pt x="18462" y="8881"/>
                </a:lnTo>
                <a:cubicBezTo>
                  <a:pt x="18468" y="8869"/>
                  <a:pt x="18480" y="8863"/>
                  <a:pt x="18486" y="8857"/>
                </a:cubicBezTo>
                <a:cubicBezTo>
                  <a:pt x="18492" y="8857"/>
                  <a:pt x="18498" y="8851"/>
                  <a:pt x="18498" y="8845"/>
                </a:cubicBezTo>
                <a:cubicBezTo>
                  <a:pt x="18504" y="8839"/>
                  <a:pt x="18504" y="8833"/>
                  <a:pt x="18504" y="8821"/>
                </a:cubicBezTo>
                <a:cubicBezTo>
                  <a:pt x="18504" y="8816"/>
                  <a:pt x="18510" y="8810"/>
                  <a:pt x="18510" y="8804"/>
                </a:cubicBezTo>
                <a:cubicBezTo>
                  <a:pt x="18510" y="8798"/>
                  <a:pt x="18515" y="8792"/>
                  <a:pt x="18515" y="8792"/>
                </a:cubicBezTo>
                <a:cubicBezTo>
                  <a:pt x="18515" y="8786"/>
                  <a:pt x="18515" y="8780"/>
                  <a:pt x="18515" y="8780"/>
                </a:cubicBezTo>
                <a:cubicBezTo>
                  <a:pt x="18522" y="8774"/>
                  <a:pt x="18527" y="8774"/>
                  <a:pt x="18527" y="8768"/>
                </a:cubicBezTo>
                <a:cubicBezTo>
                  <a:pt x="18539" y="8762"/>
                  <a:pt x="18545" y="8762"/>
                  <a:pt x="18551" y="8756"/>
                </a:cubicBezTo>
                <a:cubicBezTo>
                  <a:pt x="18557" y="8756"/>
                  <a:pt x="18557" y="8756"/>
                  <a:pt x="18563" y="8756"/>
                </a:cubicBezTo>
                <a:cubicBezTo>
                  <a:pt x="18575" y="8756"/>
                  <a:pt x="18587" y="8756"/>
                  <a:pt x="18599" y="8756"/>
                </a:cubicBezTo>
                <a:cubicBezTo>
                  <a:pt x="18604" y="8756"/>
                  <a:pt x="18604" y="8756"/>
                  <a:pt x="18610" y="8756"/>
                </a:cubicBezTo>
                <a:cubicBezTo>
                  <a:pt x="18610" y="8750"/>
                  <a:pt x="18604" y="8750"/>
                  <a:pt x="18604" y="8744"/>
                </a:cubicBezTo>
                <a:cubicBezTo>
                  <a:pt x="18599" y="8739"/>
                  <a:pt x="18593" y="8739"/>
                  <a:pt x="18593" y="8733"/>
                </a:cubicBezTo>
                <a:cubicBezTo>
                  <a:pt x="18593" y="8715"/>
                  <a:pt x="18599" y="8709"/>
                  <a:pt x="18604" y="8703"/>
                </a:cubicBezTo>
                <a:cubicBezTo>
                  <a:pt x="18610" y="8691"/>
                  <a:pt x="18622" y="8691"/>
                  <a:pt x="18628" y="8685"/>
                </a:cubicBezTo>
                <a:cubicBezTo>
                  <a:pt x="18634" y="8685"/>
                  <a:pt x="18640" y="8685"/>
                  <a:pt x="18640" y="8679"/>
                </a:cubicBezTo>
                <a:cubicBezTo>
                  <a:pt x="18646" y="8679"/>
                  <a:pt x="18646" y="8673"/>
                  <a:pt x="18652" y="8667"/>
                </a:cubicBezTo>
                <a:cubicBezTo>
                  <a:pt x="18652" y="8667"/>
                  <a:pt x="18658" y="8661"/>
                  <a:pt x="18664" y="8655"/>
                </a:cubicBezTo>
                <a:cubicBezTo>
                  <a:pt x="18664" y="8655"/>
                  <a:pt x="18658" y="8650"/>
                  <a:pt x="18664" y="8650"/>
                </a:cubicBezTo>
                <a:cubicBezTo>
                  <a:pt x="18664" y="8644"/>
                  <a:pt x="18664" y="8638"/>
                  <a:pt x="18664" y="8638"/>
                </a:cubicBezTo>
                <a:cubicBezTo>
                  <a:pt x="18664" y="8632"/>
                  <a:pt x="18664" y="8632"/>
                  <a:pt x="18664" y="8626"/>
                </a:cubicBezTo>
                <a:cubicBezTo>
                  <a:pt x="18664" y="8590"/>
                  <a:pt x="18664" y="8590"/>
                  <a:pt x="18664" y="8590"/>
                </a:cubicBezTo>
                <a:cubicBezTo>
                  <a:pt x="18652" y="8590"/>
                  <a:pt x="18646" y="8590"/>
                  <a:pt x="18634" y="8590"/>
                </a:cubicBezTo>
                <a:cubicBezTo>
                  <a:pt x="18628" y="8590"/>
                  <a:pt x="18616" y="8590"/>
                  <a:pt x="18610" y="8584"/>
                </a:cubicBezTo>
                <a:lnTo>
                  <a:pt x="18610" y="8578"/>
                </a:lnTo>
                <a:cubicBezTo>
                  <a:pt x="18610" y="8572"/>
                  <a:pt x="18604" y="8567"/>
                  <a:pt x="18604" y="8567"/>
                </a:cubicBezTo>
                <a:cubicBezTo>
                  <a:pt x="18604" y="8561"/>
                  <a:pt x="18599" y="8561"/>
                  <a:pt x="18593" y="8555"/>
                </a:cubicBezTo>
                <a:cubicBezTo>
                  <a:pt x="18587" y="8555"/>
                  <a:pt x="18581" y="8549"/>
                  <a:pt x="18575" y="8549"/>
                </a:cubicBezTo>
                <a:cubicBezTo>
                  <a:pt x="18563" y="8549"/>
                  <a:pt x="18557" y="8555"/>
                  <a:pt x="18545" y="8555"/>
                </a:cubicBezTo>
                <a:cubicBezTo>
                  <a:pt x="18545" y="8608"/>
                  <a:pt x="18545" y="8608"/>
                  <a:pt x="18545" y="8608"/>
                </a:cubicBezTo>
                <a:cubicBezTo>
                  <a:pt x="18522" y="8620"/>
                  <a:pt x="18522" y="8620"/>
                  <a:pt x="18522" y="8620"/>
                </a:cubicBezTo>
                <a:cubicBezTo>
                  <a:pt x="18522" y="8620"/>
                  <a:pt x="18515" y="8620"/>
                  <a:pt x="18510" y="8626"/>
                </a:cubicBezTo>
                <a:cubicBezTo>
                  <a:pt x="18510" y="8626"/>
                  <a:pt x="18504" y="8626"/>
                  <a:pt x="18504" y="8632"/>
                </a:cubicBezTo>
                <a:cubicBezTo>
                  <a:pt x="18498" y="8638"/>
                  <a:pt x="18504" y="8638"/>
                  <a:pt x="18504" y="8644"/>
                </a:cubicBezTo>
                <a:cubicBezTo>
                  <a:pt x="18498" y="8655"/>
                  <a:pt x="18504" y="8667"/>
                  <a:pt x="18504" y="8679"/>
                </a:cubicBezTo>
                <a:cubicBezTo>
                  <a:pt x="18504" y="8691"/>
                  <a:pt x="18492" y="8691"/>
                  <a:pt x="18486" y="8703"/>
                </a:cubicBezTo>
                <a:cubicBezTo>
                  <a:pt x="18480" y="8709"/>
                  <a:pt x="18474" y="8715"/>
                  <a:pt x="18462" y="8721"/>
                </a:cubicBezTo>
                <a:cubicBezTo>
                  <a:pt x="18456" y="8727"/>
                  <a:pt x="18444" y="8727"/>
                  <a:pt x="18438" y="8733"/>
                </a:cubicBezTo>
                <a:cubicBezTo>
                  <a:pt x="18427" y="8739"/>
                  <a:pt x="18427" y="8744"/>
                  <a:pt x="18415" y="8750"/>
                </a:cubicBezTo>
                <a:cubicBezTo>
                  <a:pt x="18403" y="8756"/>
                  <a:pt x="18403" y="8756"/>
                  <a:pt x="18403" y="8756"/>
                </a:cubicBezTo>
                <a:cubicBezTo>
                  <a:pt x="18403" y="8756"/>
                  <a:pt x="18397" y="8756"/>
                  <a:pt x="18391" y="8756"/>
                </a:cubicBezTo>
                <a:cubicBezTo>
                  <a:pt x="18391" y="8762"/>
                  <a:pt x="18385" y="8768"/>
                  <a:pt x="18385" y="8768"/>
                </a:cubicBezTo>
                <a:cubicBezTo>
                  <a:pt x="18379" y="8774"/>
                  <a:pt x="18373" y="8774"/>
                  <a:pt x="18373" y="8780"/>
                </a:cubicBezTo>
                <a:cubicBezTo>
                  <a:pt x="18367" y="8780"/>
                  <a:pt x="18367" y="8786"/>
                  <a:pt x="18361" y="8792"/>
                </a:cubicBezTo>
                <a:lnTo>
                  <a:pt x="18356" y="8792"/>
                </a:lnTo>
                <a:cubicBezTo>
                  <a:pt x="18344" y="8798"/>
                  <a:pt x="18332" y="8798"/>
                  <a:pt x="18326" y="8804"/>
                </a:cubicBezTo>
                <a:cubicBezTo>
                  <a:pt x="18326" y="8804"/>
                  <a:pt x="18326" y="8810"/>
                  <a:pt x="18320" y="8810"/>
                </a:cubicBezTo>
                <a:cubicBezTo>
                  <a:pt x="18314" y="8821"/>
                  <a:pt x="18314" y="8827"/>
                  <a:pt x="18308" y="8833"/>
                </a:cubicBezTo>
                <a:cubicBezTo>
                  <a:pt x="18308" y="8839"/>
                  <a:pt x="18302" y="8839"/>
                  <a:pt x="18296" y="8845"/>
                </a:cubicBezTo>
                <a:cubicBezTo>
                  <a:pt x="18296" y="8845"/>
                  <a:pt x="18290" y="8845"/>
                  <a:pt x="18284" y="8851"/>
                </a:cubicBezTo>
                <a:lnTo>
                  <a:pt x="18278" y="8857"/>
                </a:lnTo>
                <a:cubicBezTo>
                  <a:pt x="18272" y="8857"/>
                  <a:pt x="18267" y="8857"/>
                  <a:pt x="18267" y="8857"/>
                </a:cubicBezTo>
                <a:cubicBezTo>
                  <a:pt x="18260" y="8857"/>
                  <a:pt x="18255" y="8863"/>
                  <a:pt x="18255" y="8863"/>
                </a:cubicBezTo>
                <a:cubicBezTo>
                  <a:pt x="18255" y="8863"/>
                  <a:pt x="18255" y="8869"/>
                  <a:pt x="18255" y="8875"/>
                </a:cubicBezTo>
                <a:cubicBezTo>
                  <a:pt x="18255" y="8875"/>
                  <a:pt x="18249" y="8881"/>
                  <a:pt x="18249" y="8887"/>
                </a:cubicBezTo>
                <a:cubicBezTo>
                  <a:pt x="18249" y="8887"/>
                  <a:pt x="18243" y="8887"/>
                  <a:pt x="18243" y="8893"/>
                </a:cubicBezTo>
                <a:cubicBezTo>
                  <a:pt x="18243" y="8905"/>
                  <a:pt x="18249" y="8910"/>
                  <a:pt x="18255" y="8916"/>
                </a:cubicBezTo>
                <a:cubicBezTo>
                  <a:pt x="18260" y="8916"/>
                  <a:pt x="18260" y="8922"/>
                  <a:pt x="18267" y="8922"/>
                </a:cubicBezTo>
                <a:cubicBezTo>
                  <a:pt x="18278" y="8922"/>
                  <a:pt x="18290" y="8922"/>
                  <a:pt x="18302" y="8922"/>
                </a:cubicBezTo>
                <a:cubicBezTo>
                  <a:pt x="18314" y="8922"/>
                  <a:pt x="18320" y="8922"/>
                  <a:pt x="18326" y="8922"/>
                </a:cubicBezTo>
                <a:cubicBezTo>
                  <a:pt x="18332" y="8928"/>
                  <a:pt x="18332" y="8928"/>
                  <a:pt x="18338" y="8934"/>
                </a:cubicBezTo>
                <a:cubicBezTo>
                  <a:pt x="18344" y="8934"/>
                  <a:pt x="18344" y="8940"/>
                  <a:pt x="18349" y="8946"/>
                </a:cubicBezTo>
                <a:cubicBezTo>
                  <a:pt x="18356" y="8946"/>
                  <a:pt x="18361" y="8952"/>
                  <a:pt x="18373" y="8952"/>
                </a:cubicBezTo>
                <a:cubicBezTo>
                  <a:pt x="18373" y="8952"/>
                  <a:pt x="18379" y="8952"/>
                  <a:pt x="18385" y="8952"/>
                </a:cubicBezTo>
                <a:close/>
                <a:moveTo>
                  <a:pt x="18314" y="8976"/>
                </a:moveTo>
                <a:lnTo>
                  <a:pt x="18314" y="8976"/>
                </a:lnTo>
                <a:cubicBezTo>
                  <a:pt x="18308" y="8982"/>
                  <a:pt x="18308" y="8987"/>
                  <a:pt x="18308" y="8987"/>
                </a:cubicBezTo>
                <a:cubicBezTo>
                  <a:pt x="18302" y="8993"/>
                  <a:pt x="18296" y="8987"/>
                  <a:pt x="18296" y="8987"/>
                </a:cubicBezTo>
                <a:cubicBezTo>
                  <a:pt x="18290" y="8993"/>
                  <a:pt x="18296" y="8999"/>
                  <a:pt x="18290" y="8999"/>
                </a:cubicBezTo>
                <a:cubicBezTo>
                  <a:pt x="18338" y="8999"/>
                  <a:pt x="18338" y="8999"/>
                  <a:pt x="18338" y="8999"/>
                </a:cubicBezTo>
                <a:cubicBezTo>
                  <a:pt x="18338" y="8987"/>
                  <a:pt x="18338" y="8987"/>
                  <a:pt x="18338" y="8987"/>
                </a:cubicBezTo>
                <a:cubicBezTo>
                  <a:pt x="18338" y="8982"/>
                  <a:pt x="18338" y="8982"/>
                  <a:pt x="18338" y="8976"/>
                </a:cubicBezTo>
                <a:cubicBezTo>
                  <a:pt x="18332" y="8982"/>
                  <a:pt x="18314" y="8976"/>
                  <a:pt x="18314" y="8976"/>
                </a:cubicBezTo>
                <a:close/>
                <a:moveTo>
                  <a:pt x="18676" y="8341"/>
                </a:moveTo>
                <a:lnTo>
                  <a:pt x="18676" y="8341"/>
                </a:lnTo>
                <a:cubicBezTo>
                  <a:pt x="18676" y="8347"/>
                  <a:pt x="18676" y="8347"/>
                  <a:pt x="18676" y="8353"/>
                </a:cubicBezTo>
                <a:cubicBezTo>
                  <a:pt x="18682" y="8359"/>
                  <a:pt x="18682" y="8359"/>
                  <a:pt x="18682" y="8365"/>
                </a:cubicBezTo>
                <a:cubicBezTo>
                  <a:pt x="18687" y="8371"/>
                  <a:pt x="18693" y="8371"/>
                  <a:pt x="18693" y="8377"/>
                </a:cubicBezTo>
                <a:cubicBezTo>
                  <a:pt x="18693" y="8448"/>
                  <a:pt x="18693" y="8448"/>
                  <a:pt x="18693" y="8448"/>
                </a:cubicBezTo>
                <a:cubicBezTo>
                  <a:pt x="18634" y="8448"/>
                  <a:pt x="18634" y="8448"/>
                  <a:pt x="18634" y="8448"/>
                </a:cubicBezTo>
                <a:cubicBezTo>
                  <a:pt x="18634" y="8460"/>
                  <a:pt x="18628" y="8466"/>
                  <a:pt x="18634" y="8478"/>
                </a:cubicBezTo>
                <a:cubicBezTo>
                  <a:pt x="18634" y="8484"/>
                  <a:pt x="18634" y="8484"/>
                  <a:pt x="18634" y="8489"/>
                </a:cubicBezTo>
                <a:cubicBezTo>
                  <a:pt x="18634" y="8501"/>
                  <a:pt x="18634" y="8501"/>
                  <a:pt x="18634" y="8501"/>
                </a:cubicBezTo>
                <a:cubicBezTo>
                  <a:pt x="18711" y="8501"/>
                  <a:pt x="18711" y="8501"/>
                  <a:pt x="18711" y="8501"/>
                </a:cubicBezTo>
                <a:cubicBezTo>
                  <a:pt x="18711" y="8596"/>
                  <a:pt x="18711" y="8596"/>
                  <a:pt x="18711" y="8596"/>
                </a:cubicBezTo>
                <a:cubicBezTo>
                  <a:pt x="18759" y="8596"/>
                  <a:pt x="18759" y="8596"/>
                  <a:pt x="18759" y="8596"/>
                </a:cubicBezTo>
                <a:cubicBezTo>
                  <a:pt x="18759" y="8584"/>
                  <a:pt x="18759" y="8578"/>
                  <a:pt x="18765" y="8567"/>
                </a:cubicBezTo>
                <a:cubicBezTo>
                  <a:pt x="18765" y="8561"/>
                  <a:pt x="18770" y="8561"/>
                  <a:pt x="18776" y="8555"/>
                </a:cubicBezTo>
                <a:cubicBezTo>
                  <a:pt x="18776" y="8555"/>
                  <a:pt x="18782" y="8549"/>
                  <a:pt x="18788" y="8549"/>
                </a:cubicBezTo>
                <a:cubicBezTo>
                  <a:pt x="18788" y="8543"/>
                  <a:pt x="18794" y="8543"/>
                  <a:pt x="18800" y="8537"/>
                </a:cubicBezTo>
                <a:cubicBezTo>
                  <a:pt x="18800" y="8537"/>
                  <a:pt x="18800" y="8531"/>
                  <a:pt x="18800" y="8525"/>
                </a:cubicBezTo>
                <a:cubicBezTo>
                  <a:pt x="18806" y="8519"/>
                  <a:pt x="18806" y="8513"/>
                  <a:pt x="18812" y="8501"/>
                </a:cubicBezTo>
                <a:lnTo>
                  <a:pt x="18818" y="8495"/>
                </a:lnTo>
                <a:cubicBezTo>
                  <a:pt x="18818" y="8484"/>
                  <a:pt x="18818" y="8478"/>
                  <a:pt x="18818" y="8472"/>
                </a:cubicBezTo>
                <a:cubicBezTo>
                  <a:pt x="18859" y="8472"/>
                  <a:pt x="18859" y="8472"/>
                  <a:pt x="18859" y="8472"/>
                </a:cubicBezTo>
                <a:cubicBezTo>
                  <a:pt x="18859" y="8466"/>
                  <a:pt x="18853" y="8460"/>
                  <a:pt x="18859" y="8454"/>
                </a:cubicBezTo>
                <a:cubicBezTo>
                  <a:pt x="18859" y="8454"/>
                  <a:pt x="18859" y="8448"/>
                  <a:pt x="18865" y="8442"/>
                </a:cubicBezTo>
                <a:cubicBezTo>
                  <a:pt x="18865" y="8442"/>
                  <a:pt x="18871" y="8436"/>
                  <a:pt x="18871" y="8430"/>
                </a:cubicBezTo>
                <a:lnTo>
                  <a:pt x="18871" y="8424"/>
                </a:lnTo>
                <a:cubicBezTo>
                  <a:pt x="18877" y="8418"/>
                  <a:pt x="18877" y="8412"/>
                  <a:pt x="18883" y="8412"/>
                </a:cubicBezTo>
                <a:cubicBezTo>
                  <a:pt x="18883" y="8406"/>
                  <a:pt x="18889" y="8412"/>
                  <a:pt x="18895" y="8412"/>
                </a:cubicBezTo>
                <a:cubicBezTo>
                  <a:pt x="18895" y="8406"/>
                  <a:pt x="18895" y="8401"/>
                  <a:pt x="18895" y="8401"/>
                </a:cubicBezTo>
                <a:cubicBezTo>
                  <a:pt x="18895" y="8395"/>
                  <a:pt x="18895" y="8389"/>
                  <a:pt x="18895" y="8389"/>
                </a:cubicBezTo>
                <a:cubicBezTo>
                  <a:pt x="18895" y="8383"/>
                  <a:pt x="18895" y="8377"/>
                  <a:pt x="18895" y="8371"/>
                </a:cubicBezTo>
                <a:cubicBezTo>
                  <a:pt x="18889" y="8365"/>
                  <a:pt x="18883" y="8359"/>
                  <a:pt x="18877" y="8359"/>
                </a:cubicBezTo>
                <a:cubicBezTo>
                  <a:pt x="18865" y="8359"/>
                  <a:pt x="18865" y="8365"/>
                  <a:pt x="18859" y="8365"/>
                </a:cubicBezTo>
                <a:cubicBezTo>
                  <a:pt x="18853" y="8371"/>
                  <a:pt x="18859" y="8377"/>
                  <a:pt x="18859" y="8377"/>
                </a:cubicBezTo>
                <a:cubicBezTo>
                  <a:pt x="18853" y="8383"/>
                  <a:pt x="18848" y="8383"/>
                  <a:pt x="18842" y="8383"/>
                </a:cubicBezTo>
                <a:cubicBezTo>
                  <a:pt x="18830" y="8383"/>
                  <a:pt x="18818" y="8377"/>
                  <a:pt x="18812" y="8377"/>
                </a:cubicBezTo>
                <a:cubicBezTo>
                  <a:pt x="18794" y="8377"/>
                  <a:pt x="18794" y="8377"/>
                  <a:pt x="18794" y="8377"/>
                </a:cubicBezTo>
                <a:cubicBezTo>
                  <a:pt x="18788" y="8377"/>
                  <a:pt x="18788" y="8377"/>
                  <a:pt x="18782" y="8377"/>
                </a:cubicBezTo>
                <a:cubicBezTo>
                  <a:pt x="18776" y="8377"/>
                  <a:pt x="18776" y="8383"/>
                  <a:pt x="18770" y="8383"/>
                </a:cubicBezTo>
                <a:cubicBezTo>
                  <a:pt x="18770" y="8353"/>
                  <a:pt x="18770" y="8353"/>
                  <a:pt x="18770" y="8353"/>
                </a:cubicBezTo>
                <a:cubicBezTo>
                  <a:pt x="18770" y="8347"/>
                  <a:pt x="18776" y="8341"/>
                  <a:pt x="18776" y="8335"/>
                </a:cubicBezTo>
                <a:cubicBezTo>
                  <a:pt x="18776" y="8323"/>
                  <a:pt x="18765" y="8317"/>
                  <a:pt x="18759" y="8312"/>
                </a:cubicBezTo>
                <a:cubicBezTo>
                  <a:pt x="18759" y="8306"/>
                  <a:pt x="18753" y="8300"/>
                  <a:pt x="18747" y="8300"/>
                </a:cubicBezTo>
                <a:cubicBezTo>
                  <a:pt x="18747" y="8294"/>
                  <a:pt x="18741" y="8300"/>
                  <a:pt x="18741" y="8300"/>
                </a:cubicBezTo>
                <a:cubicBezTo>
                  <a:pt x="18735" y="8306"/>
                  <a:pt x="18729" y="8306"/>
                  <a:pt x="18729" y="8312"/>
                </a:cubicBezTo>
                <a:cubicBezTo>
                  <a:pt x="18729" y="8312"/>
                  <a:pt x="18729" y="8317"/>
                  <a:pt x="18729" y="8323"/>
                </a:cubicBezTo>
                <a:cubicBezTo>
                  <a:pt x="18729" y="8323"/>
                  <a:pt x="18723" y="8329"/>
                  <a:pt x="18723" y="8335"/>
                </a:cubicBezTo>
                <a:cubicBezTo>
                  <a:pt x="18717" y="8329"/>
                  <a:pt x="18711" y="8329"/>
                  <a:pt x="18711" y="8329"/>
                </a:cubicBezTo>
                <a:cubicBezTo>
                  <a:pt x="18705" y="8323"/>
                  <a:pt x="18705" y="8317"/>
                  <a:pt x="18699" y="8317"/>
                </a:cubicBezTo>
                <a:cubicBezTo>
                  <a:pt x="18699" y="8312"/>
                  <a:pt x="18693" y="8306"/>
                  <a:pt x="18693" y="8300"/>
                </a:cubicBezTo>
                <a:cubicBezTo>
                  <a:pt x="18693" y="8294"/>
                  <a:pt x="18699" y="8288"/>
                  <a:pt x="18699" y="8282"/>
                </a:cubicBezTo>
                <a:cubicBezTo>
                  <a:pt x="18699" y="8276"/>
                  <a:pt x="18699" y="8276"/>
                  <a:pt x="18699" y="8270"/>
                </a:cubicBezTo>
                <a:cubicBezTo>
                  <a:pt x="18699" y="8264"/>
                  <a:pt x="18699" y="8264"/>
                  <a:pt x="18699" y="8258"/>
                </a:cubicBezTo>
                <a:lnTo>
                  <a:pt x="18687" y="8258"/>
                </a:lnTo>
                <a:cubicBezTo>
                  <a:pt x="18682" y="8258"/>
                  <a:pt x="18682" y="8252"/>
                  <a:pt x="18682" y="8246"/>
                </a:cubicBezTo>
                <a:cubicBezTo>
                  <a:pt x="18676" y="8246"/>
                  <a:pt x="18676" y="8240"/>
                  <a:pt x="18670" y="8240"/>
                </a:cubicBezTo>
                <a:cubicBezTo>
                  <a:pt x="18664" y="8235"/>
                  <a:pt x="18664" y="8229"/>
                  <a:pt x="18664" y="8229"/>
                </a:cubicBezTo>
                <a:cubicBezTo>
                  <a:pt x="18658" y="8223"/>
                  <a:pt x="18658" y="8223"/>
                  <a:pt x="18652" y="8217"/>
                </a:cubicBezTo>
                <a:cubicBezTo>
                  <a:pt x="18646" y="8211"/>
                  <a:pt x="18646" y="8205"/>
                  <a:pt x="18646" y="8199"/>
                </a:cubicBezTo>
                <a:cubicBezTo>
                  <a:pt x="18640" y="8199"/>
                  <a:pt x="18640" y="8193"/>
                  <a:pt x="18634" y="8193"/>
                </a:cubicBezTo>
                <a:cubicBezTo>
                  <a:pt x="18634" y="8187"/>
                  <a:pt x="18634" y="8181"/>
                  <a:pt x="18628" y="8181"/>
                </a:cubicBezTo>
                <a:cubicBezTo>
                  <a:pt x="18622" y="8175"/>
                  <a:pt x="18616" y="8175"/>
                  <a:pt x="18610" y="8175"/>
                </a:cubicBezTo>
                <a:cubicBezTo>
                  <a:pt x="18604" y="8175"/>
                  <a:pt x="18593" y="8181"/>
                  <a:pt x="18593" y="8187"/>
                </a:cubicBezTo>
                <a:cubicBezTo>
                  <a:pt x="18593" y="8199"/>
                  <a:pt x="18599" y="8205"/>
                  <a:pt x="18604" y="8211"/>
                </a:cubicBezTo>
                <a:cubicBezTo>
                  <a:pt x="18604" y="8217"/>
                  <a:pt x="18610" y="8217"/>
                  <a:pt x="18610" y="8223"/>
                </a:cubicBezTo>
                <a:cubicBezTo>
                  <a:pt x="18616" y="8229"/>
                  <a:pt x="18616" y="8240"/>
                  <a:pt x="18622" y="8246"/>
                </a:cubicBezTo>
                <a:cubicBezTo>
                  <a:pt x="18634" y="8258"/>
                  <a:pt x="18640" y="8264"/>
                  <a:pt x="18652" y="8270"/>
                </a:cubicBezTo>
                <a:cubicBezTo>
                  <a:pt x="18652" y="8270"/>
                  <a:pt x="18658" y="8270"/>
                  <a:pt x="18664" y="8276"/>
                </a:cubicBezTo>
                <a:cubicBezTo>
                  <a:pt x="18664" y="8282"/>
                  <a:pt x="18664" y="8282"/>
                  <a:pt x="18664" y="8288"/>
                </a:cubicBezTo>
                <a:cubicBezTo>
                  <a:pt x="18670" y="8288"/>
                  <a:pt x="18670" y="8294"/>
                  <a:pt x="18670" y="8300"/>
                </a:cubicBezTo>
                <a:cubicBezTo>
                  <a:pt x="18670" y="8306"/>
                  <a:pt x="18676" y="8306"/>
                  <a:pt x="18676" y="8312"/>
                </a:cubicBezTo>
                <a:cubicBezTo>
                  <a:pt x="18676" y="8317"/>
                  <a:pt x="18676" y="8329"/>
                  <a:pt x="18676" y="8341"/>
                </a:cubicBezTo>
                <a:close/>
                <a:moveTo>
                  <a:pt x="18112" y="7327"/>
                </a:moveTo>
                <a:lnTo>
                  <a:pt x="18112" y="7327"/>
                </a:lnTo>
                <a:cubicBezTo>
                  <a:pt x="18112" y="7333"/>
                  <a:pt x="18118" y="7333"/>
                  <a:pt x="18118" y="7339"/>
                </a:cubicBezTo>
                <a:cubicBezTo>
                  <a:pt x="18118" y="7345"/>
                  <a:pt x="18124" y="7345"/>
                  <a:pt x="18124" y="7351"/>
                </a:cubicBezTo>
                <a:cubicBezTo>
                  <a:pt x="18124" y="7357"/>
                  <a:pt x="18130" y="7351"/>
                  <a:pt x="18136" y="7357"/>
                </a:cubicBezTo>
                <a:cubicBezTo>
                  <a:pt x="18142" y="7363"/>
                  <a:pt x="18148" y="7363"/>
                  <a:pt x="18148" y="7369"/>
                </a:cubicBezTo>
                <a:cubicBezTo>
                  <a:pt x="18148" y="7375"/>
                  <a:pt x="18148" y="7381"/>
                  <a:pt x="18148" y="7393"/>
                </a:cubicBezTo>
                <a:cubicBezTo>
                  <a:pt x="18148" y="7398"/>
                  <a:pt x="18154" y="7398"/>
                  <a:pt x="18154" y="7405"/>
                </a:cubicBezTo>
                <a:cubicBezTo>
                  <a:pt x="18160" y="7405"/>
                  <a:pt x="18160" y="7410"/>
                  <a:pt x="18166" y="7416"/>
                </a:cubicBezTo>
                <a:cubicBezTo>
                  <a:pt x="18166" y="7416"/>
                  <a:pt x="18172" y="7416"/>
                  <a:pt x="18178" y="7422"/>
                </a:cubicBezTo>
                <a:cubicBezTo>
                  <a:pt x="18190" y="7428"/>
                  <a:pt x="18201" y="7428"/>
                  <a:pt x="18213" y="7434"/>
                </a:cubicBezTo>
                <a:cubicBezTo>
                  <a:pt x="18219" y="7440"/>
                  <a:pt x="18225" y="7446"/>
                  <a:pt x="18237" y="7446"/>
                </a:cubicBezTo>
                <a:cubicBezTo>
                  <a:pt x="18243" y="7452"/>
                  <a:pt x="18243" y="7452"/>
                  <a:pt x="18249" y="7452"/>
                </a:cubicBezTo>
                <a:cubicBezTo>
                  <a:pt x="18249" y="7458"/>
                  <a:pt x="18255" y="7458"/>
                  <a:pt x="18260" y="7458"/>
                </a:cubicBezTo>
                <a:cubicBezTo>
                  <a:pt x="18284" y="7458"/>
                  <a:pt x="18284" y="7458"/>
                  <a:pt x="18284" y="7458"/>
                </a:cubicBezTo>
                <a:cubicBezTo>
                  <a:pt x="18284" y="7458"/>
                  <a:pt x="18284" y="7452"/>
                  <a:pt x="18284" y="7446"/>
                </a:cubicBezTo>
                <a:cubicBezTo>
                  <a:pt x="18284" y="7440"/>
                  <a:pt x="18278" y="7440"/>
                  <a:pt x="18278" y="7434"/>
                </a:cubicBezTo>
                <a:cubicBezTo>
                  <a:pt x="18272" y="7434"/>
                  <a:pt x="18272" y="7428"/>
                  <a:pt x="18267" y="7422"/>
                </a:cubicBezTo>
                <a:cubicBezTo>
                  <a:pt x="18267" y="7422"/>
                  <a:pt x="18260" y="7422"/>
                  <a:pt x="18255" y="7422"/>
                </a:cubicBezTo>
                <a:cubicBezTo>
                  <a:pt x="18249" y="7422"/>
                  <a:pt x="18243" y="7422"/>
                  <a:pt x="18237" y="7416"/>
                </a:cubicBezTo>
                <a:cubicBezTo>
                  <a:pt x="18231" y="7410"/>
                  <a:pt x="18231" y="7405"/>
                  <a:pt x="18225" y="7405"/>
                </a:cubicBezTo>
                <a:cubicBezTo>
                  <a:pt x="18219" y="7398"/>
                  <a:pt x="18219" y="7405"/>
                  <a:pt x="18213" y="7398"/>
                </a:cubicBezTo>
                <a:cubicBezTo>
                  <a:pt x="18207" y="7398"/>
                  <a:pt x="18201" y="7393"/>
                  <a:pt x="18201" y="7387"/>
                </a:cubicBezTo>
                <a:cubicBezTo>
                  <a:pt x="18201" y="7387"/>
                  <a:pt x="18201" y="7381"/>
                  <a:pt x="18201" y="7375"/>
                </a:cubicBezTo>
                <a:cubicBezTo>
                  <a:pt x="18195" y="7363"/>
                  <a:pt x="18190" y="7363"/>
                  <a:pt x="18183" y="7351"/>
                </a:cubicBezTo>
                <a:cubicBezTo>
                  <a:pt x="18172" y="7345"/>
                  <a:pt x="18166" y="7339"/>
                  <a:pt x="18154" y="7333"/>
                </a:cubicBezTo>
                <a:cubicBezTo>
                  <a:pt x="18148" y="7333"/>
                  <a:pt x="18148" y="7327"/>
                  <a:pt x="18142" y="7327"/>
                </a:cubicBezTo>
                <a:cubicBezTo>
                  <a:pt x="18136" y="7327"/>
                  <a:pt x="18136" y="7327"/>
                  <a:pt x="18130" y="7327"/>
                </a:cubicBezTo>
                <a:lnTo>
                  <a:pt x="18112" y="7327"/>
                </a:lnTo>
                <a:close/>
                <a:moveTo>
                  <a:pt x="16269" y="6818"/>
                </a:moveTo>
                <a:lnTo>
                  <a:pt x="16269" y="6818"/>
                </a:lnTo>
                <a:cubicBezTo>
                  <a:pt x="16262" y="6824"/>
                  <a:pt x="16262" y="6824"/>
                  <a:pt x="16257" y="6824"/>
                </a:cubicBezTo>
                <a:cubicBezTo>
                  <a:pt x="16251" y="6830"/>
                  <a:pt x="16245" y="6830"/>
                  <a:pt x="16245" y="6836"/>
                </a:cubicBezTo>
                <a:cubicBezTo>
                  <a:pt x="16245" y="6848"/>
                  <a:pt x="16245" y="6854"/>
                  <a:pt x="16251" y="6854"/>
                </a:cubicBezTo>
                <a:cubicBezTo>
                  <a:pt x="16257" y="6860"/>
                  <a:pt x="16257" y="6860"/>
                  <a:pt x="16262" y="6860"/>
                </a:cubicBezTo>
                <a:cubicBezTo>
                  <a:pt x="16269" y="6860"/>
                  <a:pt x="16269" y="6854"/>
                  <a:pt x="16274" y="6854"/>
                </a:cubicBezTo>
                <a:cubicBezTo>
                  <a:pt x="16280" y="6848"/>
                  <a:pt x="16286" y="6848"/>
                  <a:pt x="16298" y="6848"/>
                </a:cubicBezTo>
                <a:cubicBezTo>
                  <a:pt x="16310" y="6848"/>
                  <a:pt x="16310" y="6848"/>
                  <a:pt x="16310" y="6848"/>
                </a:cubicBezTo>
                <a:cubicBezTo>
                  <a:pt x="16316" y="6848"/>
                  <a:pt x="16322" y="6848"/>
                  <a:pt x="16334" y="6848"/>
                </a:cubicBezTo>
                <a:cubicBezTo>
                  <a:pt x="16334" y="6824"/>
                  <a:pt x="16334" y="6824"/>
                  <a:pt x="16334" y="6824"/>
                </a:cubicBezTo>
                <a:cubicBezTo>
                  <a:pt x="16310" y="6818"/>
                  <a:pt x="16310" y="6818"/>
                  <a:pt x="16310" y="6818"/>
                </a:cubicBezTo>
                <a:cubicBezTo>
                  <a:pt x="16298" y="6818"/>
                  <a:pt x="16292" y="6824"/>
                  <a:pt x="16280" y="6824"/>
                </a:cubicBezTo>
                <a:cubicBezTo>
                  <a:pt x="16274" y="6824"/>
                  <a:pt x="16269" y="6824"/>
                  <a:pt x="16257" y="6824"/>
                </a:cubicBezTo>
                <a:lnTo>
                  <a:pt x="16269" y="6818"/>
                </a:lnTo>
                <a:close/>
                <a:moveTo>
                  <a:pt x="16915" y="6848"/>
                </a:moveTo>
                <a:lnTo>
                  <a:pt x="16915" y="6848"/>
                </a:lnTo>
                <a:cubicBezTo>
                  <a:pt x="16915" y="6860"/>
                  <a:pt x="16915" y="6860"/>
                  <a:pt x="16915" y="6860"/>
                </a:cubicBezTo>
                <a:cubicBezTo>
                  <a:pt x="16915" y="6866"/>
                  <a:pt x="16909" y="6866"/>
                  <a:pt x="16903" y="6872"/>
                </a:cubicBezTo>
                <a:cubicBezTo>
                  <a:pt x="16903" y="6878"/>
                  <a:pt x="16897" y="6878"/>
                  <a:pt x="16897" y="6884"/>
                </a:cubicBezTo>
                <a:cubicBezTo>
                  <a:pt x="16891" y="6890"/>
                  <a:pt x="16885" y="6896"/>
                  <a:pt x="16885" y="6906"/>
                </a:cubicBezTo>
                <a:cubicBezTo>
                  <a:pt x="16879" y="6912"/>
                  <a:pt x="16873" y="6912"/>
                  <a:pt x="16873" y="6918"/>
                </a:cubicBezTo>
                <a:cubicBezTo>
                  <a:pt x="16873" y="6924"/>
                  <a:pt x="16873" y="6930"/>
                  <a:pt x="16873" y="6942"/>
                </a:cubicBezTo>
                <a:cubicBezTo>
                  <a:pt x="16873" y="6942"/>
                  <a:pt x="16873" y="6948"/>
                  <a:pt x="16873" y="6954"/>
                </a:cubicBezTo>
                <a:lnTo>
                  <a:pt x="16879" y="6960"/>
                </a:lnTo>
                <a:cubicBezTo>
                  <a:pt x="16879" y="6972"/>
                  <a:pt x="16879" y="6978"/>
                  <a:pt x="16879" y="6984"/>
                </a:cubicBezTo>
                <a:cubicBezTo>
                  <a:pt x="16879" y="7007"/>
                  <a:pt x="16879" y="7007"/>
                  <a:pt x="16879" y="7007"/>
                </a:cubicBezTo>
                <a:cubicBezTo>
                  <a:pt x="16879" y="7013"/>
                  <a:pt x="16879" y="7019"/>
                  <a:pt x="16879" y="7025"/>
                </a:cubicBezTo>
                <a:cubicBezTo>
                  <a:pt x="16873" y="7031"/>
                  <a:pt x="16873" y="7037"/>
                  <a:pt x="16873" y="7037"/>
                </a:cubicBezTo>
                <a:cubicBezTo>
                  <a:pt x="16867" y="7043"/>
                  <a:pt x="16861" y="7049"/>
                  <a:pt x="16861" y="7055"/>
                </a:cubicBezTo>
                <a:cubicBezTo>
                  <a:pt x="16861" y="7150"/>
                  <a:pt x="16861" y="7150"/>
                  <a:pt x="16861" y="7150"/>
                </a:cubicBezTo>
                <a:cubicBezTo>
                  <a:pt x="16861" y="7155"/>
                  <a:pt x="16861" y="7155"/>
                  <a:pt x="16855" y="7161"/>
                </a:cubicBezTo>
                <a:cubicBezTo>
                  <a:pt x="16855" y="7167"/>
                  <a:pt x="16849" y="7167"/>
                  <a:pt x="16844" y="7167"/>
                </a:cubicBezTo>
                <a:cubicBezTo>
                  <a:pt x="16844" y="7173"/>
                  <a:pt x="16838" y="7179"/>
                  <a:pt x="16832" y="7179"/>
                </a:cubicBezTo>
                <a:cubicBezTo>
                  <a:pt x="16826" y="7185"/>
                  <a:pt x="16826" y="7185"/>
                  <a:pt x="16814" y="7185"/>
                </a:cubicBezTo>
                <a:cubicBezTo>
                  <a:pt x="16808" y="7185"/>
                  <a:pt x="16796" y="7179"/>
                  <a:pt x="16790" y="7179"/>
                </a:cubicBezTo>
                <a:cubicBezTo>
                  <a:pt x="16784" y="7173"/>
                  <a:pt x="16778" y="7179"/>
                  <a:pt x="16778" y="7179"/>
                </a:cubicBezTo>
                <a:cubicBezTo>
                  <a:pt x="16772" y="7173"/>
                  <a:pt x="16772" y="7173"/>
                  <a:pt x="16767" y="7167"/>
                </a:cubicBezTo>
                <a:cubicBezTo>
                  <a:pt x="16760" y="7167"/>
                  <a:pt x="16755" y="7167"/>
                  <a:pt x="16755" y="7161"/>
                </a:cubicBezTo>
                <a:cubicBezTo>
                  <a:pt x="16755" y="7155"/>
                  <a:pt x="16755" y="7150"/>
                  <a:pt x="16755" y="7150"/>
                </a:cubicBezTo>
                <a:cubicBezTo>
                  <a:pt x="16749" y="7144"/>
                  <a:pt x="16749" y="7144"/>
                  <a:pt x="16743" y="7138"/>
                </a:cubicBezTo>
                <a:cubicBezTo>
                  <a:pt x="16731" y="7126"/>
                  <a:pt x="16719" y="7120"/>
                  <a:pt x="16701" y="7114"/>
                </a:cubicBezTo>
                <a:cubicBezTo>
                  <a:pt x="16695" y="7108"/>
                  <a:pt x="16683" y="7102"/>
                  <a:pt x="16672" y="7102"/>
                </a:cubicBezTo>
                <a:cubicBezTo>
                  <a:pt x="16672" y="7096"/>
                  <a:pt x="16666" y="7096"/>
                  <a:pt x="16660" y="7096"/>
                </a:cubicBezTo>
                <a:cubicBezTo>
                  <a:pt x="16648" y="7084"/>
                  <a:pt x="16648" y="7078"/>
                  <a:pt x="16642" y="7066"/>
                </a:cubicBezTo>
                <a:cubicBezTo>
                  <a:pt x="16642" y="7066"/>
                  <a:pt x="16642" y="7061"/>
                  <a:pt x="16636" y="7055"/>
                </a:cubicBezTo>
                <a:cubicBezTo>
                  <a:pt x="16636" y="7055"/>
                  <a:pt x="16630" y="7055"/>
                  <a:pt x="16624" y="7055"/>
                </a:cubicBezTo>
                <a:cubicBezTo>
                  <a:pt x="16624" y="7055"/>
                  <a:pt x="16618" y="7055"/>
                  <a:pt x="16612" y="7055"/>
                </a:cubicBezTo>
                <a:cubicBezTo>
                  <a:pt x="16606" y="7055"/>
                  <a:pt x="16606" y="7055"/>
                  <a:pt x="16601" y="7055"/>
                </a:cubicBezTo>
                <a:cubicBezTo>
                  <a:pt x="16594" y="7055"/>
                  <a:pt x="16594" y="7049"/>
                  <a:pt x="16589" y="7049"/>
                </a:cubicBezTo>
                <a:cubicBezTo>
                  <a:pt x="16583" y="7043"/>
                  <a:pt x="16577" y="7043"/>
                  <a:pt x="16577" y="7037"/>
                </a:cubicBezTo>
                <a:lnTo>
                  <a:pt x="16583" y="7031"/>
                </a:lnTo>
                <a:cubicBezTo>
                  <a:pt x="16583" y="7025"/>
                  <a:pt x="16577" y="7019"/>
                  <a:pt x="16577" y="7019"/>
                </a:cubicBezTo>
                <a:cubicBezTo>
                  <a:pt x="16577" y="7007"/>
                  <a:pt x="16583" y="7001"/>
                  <a:pt x="16583" y="6989"/>
                </a:cubicBezTo>
                <a:cubicBezTo>
                  <a:pt x="16583" y="6984"/>
                  <a:pt x="16583" y="6984"/>
                  <a:pt x="16583" y="6984"/>
                </a:cubicBezTo>
                <a:cubicBezTo>
                  <a:pt x="16583" y="6978"/>
                  <a:pt x="16577" y="6978"/>
                  <a:pt x="16577" y="6972"/>
                </a:cubicBezTo>
                <a:cubicBezTo>
                  <a:pt x="16577" y="6966"/>
                  <a:pt x="16571" y="6966"/>
                  <a:pt x="16571" y="6960"/>
                </a:cubicBezTo>
                <a:cubicBezTo>
                  <a:pt x="16571" y="6954"/>
                  <a:pt x="16577" y="6954"/>
                  <a:pt x="16577" y="6948"/>
                </a:cubicBezTo>
                <a:cubicBezTo>
                  <a:pt x="16577" y="6942"/>
                  <a:pt x="16589" y="6948"/>
                  <a:pt x="16589" y="6942"/>
                </a:cubicBezTo>
                <a:cubicBezTo>
                  <a:pt x="16589" y="6942"/>
                  <a:pt x="16589" y="6936"/>
                  <a:pt x="16589" y="6930"/>
                </a:cubicBezTo>
                <a:cubicBezTo>
                  <a:pt x="16594" y="6924"/>
                  <a:pt x="16601" y="6924"/>
                  <a:pt x="16601" y="6918"/>
                </a:cubicBezTo>
                <a:cubicBezTo>
                  <a:pt x="16601" y="6912"/>
                  <a:pt x="16606" y="6912"/>
                  <a:pt x="16606" y="6906"/>
                </a:cubicBezTo>
                <a:cubicBezTo>
                  <a:pt x="16618" y="6896"/>
                  <a:pt x="16624" y="6896"/>
                  <a:pt x="16630" y="6884"/>
                </a:cubicBezTo>
                <a:cubicBezTo>
                  <a:pt x="16636" y="6884"/>
                  <a:pt x="16630" y="6878"/>
                  <a:pt x="16636" y="6878"/>
                </a:cubicBezTo>
                <a:cubicBezTo>
                  <a:pt x="16624" y="6878"/>
                  <a:pt x="16624" y="6878"/>
                  <a:pt x="16624" y="6878"/>
                </a:cubicBezTo>
                <a:cubicBezTo>
                  <a:pt x="16612" y="6872"/>
                  <a:pt x="16606" y="6872"/>
                  <a:pt x="16601" y="6872"/>
                </a:cubicBezTo>
                <a:cubicBezTo>
                  <a:pt x="16589" y="6866"/>
                  <a:pt x="16583" y="6866"/>
                  <a:pt x="16577" y="6866"/>
                </a:cubicBezTo>
                <a:cubicBezTo>
                  <a:pt x="16565" y="6866"/>
                  <a:pt x="16565" y="6866"/>
                  <a:pt x="16565" y="6866"/>
                </a:cubicBezTo>
                <a:cubicBezTo>
                  <a:pt x="16547" y="6866"/>
                  <a:pt x="16541" y="6866"/>
                  <a:pt x="16523" y="6866"/>
                </a:cubicBezTo>
                <a:cubicBezTo>
                  <a:pt x="16517" y="6866"/>
                  <a:pt x="16517" y="6860"/>
                  <a:pt x="16512" y="6860"/>
                </a:cubicBezTo>
                <a:cubicBezTo>
                  <a:pt x="16506" y="6854"/>
                  <a:pt x="16506" y="6854"/>
                  <a:pt x="16500" y="6854"/>
                </a:cubicBezTo>
                <a:cubicBezTo>
                  <a:pt x="16494" y="6854"/>
                  <a:pt x="16494" y="6854"/>
                  <a:pt x="16488" y="6854"/>
                </a:cubicBezTo>
                <a:cubicBezTo>
                  <a:pt x="16488" y="6854"/>
                  <a:pt x="16482" y="6854"/>
                  <a:pt x="16476" y="6854"/>
                </a:cubicBezTo>
                <a:cubicBezTo>
                  <a:pt x="16470" y="6848"/>
                  <a:pt x="16470" y="6842"/>
                  <a:pt x="16464" y="6842"/>
                </a:cubicBezTo>
                <a:cubicBezTo>
                  <a:pt x="16464" y="6836"/>
                  <a:pt x="16458" y="6836"/>
                  <a:pt x="16452" y="6836"/>
                </a:cubicBezTo>
                <a:cubicBezTo>
                  <a:pt x="16452" y="6836"/>
                  <a:pt x="16446" y="6836"/>
                  <a:pt x="16440" y="6836"/>
                </a:cubicBezTo>
                <a:lnTo>
                  <a:pt x="16435" y="6830"/>
                </a:lnTo>
                <a:cubicBezTo>
                  <a:pt x="16428" y="6830"/>
                  <a:pt x="16423" y="6830"/>
                  <a:pt x="16423" y="6824"/>
                </a:cubicBezTo>
                <a:cubicBezTo>
                  <a:pt x="16411" y="6824"/>
                  <a:pt x="16405" y="6813"/>
                  <a:pt x="16399" y="6813"/>
                </a:cubicBezTo>
                <a:cubicBezTo>
                  <a:pt x="16393" y="6813"/>
                  <a:pt x="16393" y="6813"/>
                  <a:pt x="16387" y="6813"/>
                </a:cubicBezTo>
                <a:cubicBezTo>
                  <a:pt x="16375" y="6813"/>
                  <a:pt x="16375" y="6813"/>
                  <a:pt x="16375" y="6813"/>
                </a:cubicBezTo>
                <a:cubicBezTo>
                  <a:pt x="16369" y="6813"/>
                  <a:pt x="16369" y="6813"/>
                  <a:pt x="16363" y="6813"/>
                </a:cubicBezTo>
                <a:cubicBezTo>
                  <a:pt x="16357" y="6813"/>
                  <a:pt x="16357" y="6813"/>
                  <a:pt x="16351" y="6813"/>
                </a:cubicBezTo>
                <a:cubicBezTo>
                  <a:pt x="16351" y="6836"/>
                  <a:pt x="16351" y="6836"/>
                  <a:pt x="16351" y="6836"/>
                </a:cubicBezTo>
                <a:cubicBezTo>
                  <a:pt x="16351" y="6836"/>
                  <a:pt x="16351" y="6848"/>
                  <a:pt x="16357" y="6848"/>
                </a:cubicBezTo>
                <a:cubicBezTo>
                  <a:pt x="16363" y="6848"/>
                  <a:pt x="16369" y="6848"/>
                  <a:pt x="16375" y="6854"/>
                </a:cubicBezTo>
                <a:cubicBezTo>
                  <a:pt x="16381" y="6854"/>
                  <a:pt x="16387" y="6854"/>
                  <a:pt x="16387" y="6860"/>
                </a:cubicBezTo>
                <a:cubicBezTo>
                  <a:pt x="16393" y="6860"/>
                  <a:pt x="16399" y="6860"/>
                  <a:pt x="16399" y="6860"/>
                </a:cubicBezTo>
                <a:cubicBezTo>
                  <a:pt x="16405" y="6866"/>
                  <a:pt x="16399" y="6866"/>
                  <a:pt x="16399" y="6872"/>
                </a:cubicBezTo>
                <a:cubicBezTo>
                  <a:pt x="16393" y="6872"/>
                  <a:pt x="16393" y="6878"/>
                  <a:pt x="16387" y="6878"/>
                </a:cubicBezTo>
                <a:cubicBezTo>
                  <a:pt x="16381" y="6878"/>
                  <a:pt x="16375" y="6878"/>
                  <a:pt x="16363" y="6878"/>
                </a:cubicBezTo>
                <a:cubicBezTo>
                  <a:pt x="16357" y="6878"/>
                  <a:pt x="16351" y="6878"/>
                  <a:pt x="16340" y="6878"/>
                </a:cubicBezTo>
                <a:cubicBezTo>
                  <a:pt x="16334" y="6878"/>
                  <a:pt x="16334" y="6884"/>
                  <a:pt x="16328" y="6884"/>
                </a:cubicBezTo>
                <a:cubicBezTo>
                  <a:pt x="16322" y="6884"/>
                  <a:pt x="16322" y="6890"/>
                  <a:pt x="16316" y="6896"/>
                </a:cubicBezTo>
                <a:cubicBezTo>
                  <a:pt x="16304" y="6901"/>
                  <a:pt x="16298" y="6906"/>
                  <a:pt x="16286" y="6912"/>
                </a:cubicBezTo>
                <a:cubicBezTo>
                  <a:pt x="16286" y="6918"/>
                  <a:pt x="16280" y="6918"/>
                  <a:pt x="16274" y="6924"/>
                </a:cubicBezTo>
                <a:cubicBezTo>
                  <a:pt x="16269" y="6924"/>
                  <a:pt x="16262" y="6930"/>
                  <a:pt x="16262" y="6930"/>
                </a:cubicBezTo>
                <a:cubicBezTo>
                  <a:pt x="16257" y="6936"/>
                  <a:pt x="16251" y="6936"/>
                  <a:pt x="16251" y="6948"/>
                </a:cubicBezTo>
                <a:cubicBezTo>
                  <a:pt x="16251" y="6954"/>
                  <a:pt x="16251" y="6954"/>
                  <a:pt x="16251" y="6954"/>
                </a:cubicBezTo>
                <a:lnTo>
                  <a:pt x="16251" y="6960"/>
                </a:lnTo>
                <a:cubicBezTo>
                  <a:pt x="16251" y="6972"/>
                  <a:pt x="16251" y="6978"/>
                  <a:pt x="16251" y="6984"/>
                </a:cubicBezTo>
                <a:cubicBezTo>
                  <a:pt x="16251" y="6989"/>
                  <a:pt x="16251" y="6995"/>
                  <a:pt x="16251" y="6995"/>
                </a:cubicBezTo>
                <a:cubicBezTo>
                  <a:pt x="16251" y="7001"/>
                  <a:pt x="16245" y="7007"/>
                  <a:pt x="16245" y="7013"/>
                </a:cubicBezTo>
                <a:cubicBezTo>
                  <a:pt x="16245" y="7019"/>
                  <a:pt x="16245" y="7019"/>
                  <a:pt x="16239" y="7025"/>
                </a:cubicBezTo>
                <a:cubicBezTo>
                  <a:pt x="16233" y="7025"/>
                  <a:pt x="16227" y="7025"/>
                  <a:pt x="16221" y="7025"/>
                </a:cubicBezTo>
                <a:cubicBezTo>
                  <a:pt x="16203" y="7025"/>
                  <a:pt x="16191" y="7025"/>
                  <a:pt x="16174" y="7013"/>
                </a:cubicBezTo>
                <a:cubicBezTo>
                  <a:pt x="16168" y="7013"/>
                  <a:pt x="16174" y="7001"/>
                  <a:pt x="16168" y="7001"/>
                </a:cubicBezTo>
                <a:cubicBezTo>
                  <a:pt x="16168" y="7001"/>
                  <a:pt x="16162" y="7001"/>
                  <a:pt x="16156" y="7001"/>
                </a:cubicBezTo>
                <a:cubicBezTo>
                  <a:pt x="16144" y="7001"/>
                  <a:pt x="16138" y="7001"/>
                  <a:pt x="16126" y="7001"/>
                </a:cubicBezTo>
                <a:cubicBezTo>
                  <a:pt x="16126" y="6995"/>
                  <a:pt x="16126" y="6984"/>
                  <a:pt x="16120" y="6978"/>
                </a:cubicBezTo>
                <a:cubicBezTo>
                  <a:pt x="16102" y="6978"/>
                  <a:pt x="16102" y="6978"/>
                  <a:pt x="16102" y="6978"/>
                </a:cubicBezTo>
                <a:cubicBezTo>
                  <a:pt x="16091" y="6978"/>
                  <a:pt x="16085" y="6984"/>
                  <a:pt x="16079" y="6984"/>
                </a:cubicBezTo>
                <a:cubicBezTo>
                  <a:pt x="16067" y="6984"/>
                  <a:pt x="16061" y="6984"/>
                  <a:pt x="16055" y="6984"/>
                </a:cubicBezTo>
                <a:cubicBezTo>
                  <a:pt x="16043" y="6984"/>
                  <a:pt x="16037" y="6989"/>
                  <a:pt x="16031" y="6995"/>
                </a:cubicBezTo>
                <a:cubicBezTo>
                  <a:pt x="16025" y="6995"/>
                  <a:pt x="16031" y="7001"/>
                  <a:pt x="16025" y="7007"/>
                </a:cubicBezTo>
                <a:cubicBezTo>
                  <a:pt x="16025" y="7013"/>
                  <a:pt x="16019" y="7013"/>
                  <a:pt x="16014" y="7019"/>
                </a:cubicBezTo>
                <a:cubicBezTo>
                  <a:pt x="16008" y="7019"/>
                  <a:pt x="16014" y="7025"/>
                  <a:pt x="16008" y="7031"/>
                </a:cubicBezTo>
                <a:cubicBezTo>
                  <a:pt x="15996" y="7031"/>
                  <a:pt x="15990" y="7025"/>
                  <a:pt x="15984" y="7031"/>
                </a:cubicBezTo>
                <a:cubicBezTo>
                  <a:pt x="15972" y="7031"/>
                  <a:pt x="15966" y="7049"/>
                  <a:pt x="15966" y="7061"/>
                </a:cubicBezTo>
                <a:cubicBezTo>
                  <a:pt x="15960" y="7061"/>
                  <a:pt x="15960" y="7066"/>
                  <a:pt x="15960" y="7072"/>
                </a:cubicBezTo>
                <a:cubicBezTo>
                  <a:pt x="15960" y="7078"/>
                  <a:pt x="15954" y="7084"/>
                  <a:pt x="15948" y="7084"/>
                </a:cubicBezTo>
                <a:cubicBezTo>
                  <a:pt x="15948" y="7084"/>
                  <a:pt x="15942" y="7084"/>
                  <a:pt x="15936" y="7084"/>
                </a:cubicBezTo>
                <a:cubicBezTo>
                  <a:pt x="15930" y="7084"/>
                  <a:pt x="15925" y="7084"/>
                  <a:pt x="15913" y="7084"/>
                </a:cubicBezTo>
                <a:cubicBezTo>
                  <a:pt x="15913" y="7108"/>
                  <a:pt x="15913" y="7108"/>
                  <a:pt x="15913" y="7108"/>
                </a:cubicBezTo>
                <a:cubicBezTo>
                  <a:pt x="15919" y="7108"/>
                  <a:pt x="15919" y="7114"/>
                  <a:pt x="15919" y="7114"/>
                </a:cubicBezTo>
                <a:cubicBezTo>
                  <a:pt x="15925" y="7120"/>
                  <a:pt x="15930" y="7120"/>
                  <a:pt x="15930" y="7126"/>
                </a:cubicBezTo>
                <a:cubicBezTo>
                  <a:pt x="15936" y="7132"/>
                  <a:pt x="15936" y="7132"/>
                  <a:pt x="15936" y="7138"/>
                </a:cubicBezTo>
                <a:cubicBezTo>
                  <a:pt x="15936" y="7161"/>
                  <a:pt x="15936" y="7161"/>
                  <a:pt x="15936" y="7161"/>
                </a:cubicBezTo>
                <a:cubicBezTo>
                  <a:pt x="15889" y="7161"/>
                  <a:pt x="15889" y="7161"/>
                  <a:pt x="15889" y="7161"/>
                </a:cubicBezTo>
                <a:cubicBezTo>
                  <a:pt x="15889" y="7155"/>
                  <a:pt x="15889" y="7155"/>
                  <a:pt x="15889" y="7155"/>
                </a:cubicBezTo>
                <a:cubicBezTo>
                  <a:pt x="15889" y="7150"/>
                  <a:pt x="15889" y="7144"/>
                  <a:pt x="15889" y="7132"/>
                </a:cubicBezTo>
                <a:cubicBezTo>
                  <a:pt x="15889" y="7132"/>
                  <a:pt x="15889" y="7126"/>
                  <a:pt x="15889" y="7120"/>
                </a:cubicBezTo>
                <a:cubicBezTo>
                  <a:pt x="15853" y="7120"/>
                  <a:pt x="15853" y="7120"/>
                  <a:pt x="15853" y="7120"/>
                </a:cubicBezTo>
                <a:cubicBezTo>
                  <a:pt x="15853" y="7120"/>
                  <a:pt x="15847" y="7126"/>
                  <a:pt x="15842" y="7126"/>
                </a:cubicBezTo>
                <a:cubicBezTo>
                  <a:pt x="15842" y="7126"/>
                  <a:pt x="15836" y="7126"/>
                  <a:pt x="15830" y="7132"/>
                </a:cubicBezTo>
                <a:cubicBezTo>
                  <a:pt x="15830" y="7132"/>
                  <a:pt x="15824" y="7138"/>
                  <a:pt x="15824" y="7144"/>
                </a:cubicBezTo>
                <a:cubicBezTo>
                  <a:pt x="15818" y="7150"/>
                  <a:pt x="15818" y="7155"/>
                  <a:pt x="15818" y="7167"/>
                </a:cubicBezTo>
                <a:cubicBezTo>
                  <a:pt x="15818" y="7179"/>
                  <a:pt x="15824" y="7191"/>
                  <a:pt x="15818" y="7203"/>
                </a:cubicBezTo>
                <a:cubicBezTo>
                  <a:pt x="15818" y="7209"/>
                  <a:pt x="15818" y="7209"/>
                  <a:pt x="15818" y="7215"/>
                </a:cubicBezTo>
                <a:cubicBezTo>
                  <a:pt x="15818" y="7221"/>
                  <a:pt x="15812" y="7221"/>
                  <a:pt x="15806" y="7227"/>
                </a:cubicBezTo>
                <a:cubicBezTo>
                  <a:pt x="15800" y="7232"/>
                  <a:pt x="15800" y="7232"/>
                  <a:pt x="15794" y="7239"/>
                </a:cubicBezTo>
                <a:cubicBezTo>
                  <a:pt x="15794" y="7244"/>
                  <a:pt x="15788" y="7244"/>
                  <a:pt x="15788" y="7250"/>
                </a:cubicBezTo>
                <a:cubicBezTo>
                  <a:pt x="15782" y="7256"/>
                  <a:pt x="15788" y="7256"/>
                  <a:pt x="15782" y="7262"/>
                </a:cubicBezTo>
                <a:cubicBezTo>
                  <a:pt x="15782" y="7268"/>
                  <a:pt x="15776" y="7268"/>
                  <a:pt x="15770" y="7268"/>
                </a:cubicBezTo>
                <a:cubicBezTo>
                  <a:pt x="15764" y="7274"/>
                  <a:pt x="15759" y="7280"/>
                  <a:pt x="15753" y="7292"/>
                </a:cubicBezTo>
                <a:cubicBezTo>
                  <a:pt x="15753" y="7292"/>
                  <a:pt x="15753" y="7298"/>
                  <a:pt x="15747" y="7304"/>
                </a:cubicBezTo>
                <a:cubicBezTo>
                  <a:pt x="15741" y="7304"/>
                  <a:pt x="15741" y="7304"/>
                  <a:pt x="15735" y="7310"/>
                </a:cubicBezTo>
                <a:cubicBezTo>
                  <a:pt x="15729" y="7310"/>
                  <a:pt x="15729" y="7310"/>
                  <a:pt x="15723" y="7316"/>
                </a:cubicBezTo>
                <a:cubicBezTo>
                  <a:pt x="15717" y="7316"/>
                  <a:pt x="15717" y="7321"/>
                  <a:pt x="15711" y="7321"/>
                </a:cubicBezTo>
                <a:cubicBezTo>
                  <a:pt x="15711" y="7321"/>
                  <a:pt x="15705" y="7321"/>
                  <a:pt x="15699" y="7321"/>
                </a:cubicBezTo>
                <a:cubicBezTo>
                  <a:pt x="15693" y="7321"/>
                  <a:pt x="15693" y="7321"/>
                  <a:pt x="15687" y="7321"/>
                </a:cubicBezTo>
                <a:cubicBezTo>
                  <a:pt x="15664" y="7321"/>
                  <a:pt x="15658" y="7321"/>
                  <a:pt x="15634" y="7321"/>
                </a:cubicBezTo>
                <a:cubicBezTo>
                  <a:pt x="15628" y="7321"/>
                  <a:pt x="15628" y="7327"/>
                  <a:pt x="15622" y="7327"/>
                </a:cubicBezTo>
                <a:cubicBezTo>
                  <a:pt x="15610" y="7327"/>
                  <a:pt x="15604" y="7333"/>
                  <a:pt x="15592" y="7339"/>
                </a:cubicBezTo>
                <a:cubicBezTo>
                  <a:pt x="15587" y="7339"/>
                  <a:pt x="15581" y="7345"/>
                  <a:pt x="15581" y="7345"/>
                </a:cubicBezTo>
                <a:cubicBezTo>
                  <a:pt x="15563" y="7345"/>
                  <a:pt x="15557" y="7345"/>
                  <a:pt x="15545" y="7345"/>
                </a:cubicBezTo>
                <a:cubicBezTo>
                  <a:pt x="15539" y="7345"/>
                  <a:pt x="15533" y="7351"/>
                  <a:pt x="15527" y="7357"/>
                </a:cubicBezTo>
                <a:cubicBezTo>
                  <a:pt x="15521" y="7363"/>
                  <a:pt x="15510" y="7369"/>
                  <a:pt x="15504" y="7369"/>
                </a:cubicBezTo>
                <a:cubicBezTo>
                  <a:pt x="15486" y="7375"/>
                  <a:pt x="15480" y="7381"/>
                  <a:pt x="15462" y="7387"/>
                </a:cubicBezTo>
                <a:cubicBezTo>
                  <a:pt x="15456" y="7393"/>
                  <a:pt x="15456" y="7393"/>
                  <a:pt x="15450" y="7393"/>
                </a:cubicBezTo>
                <a:cubicBezTo>
                  <a:pt x="15444" y="7398"/>
                  <a:pt x="15438" y="7405"/>
                  <a:pt x="15432" y="7416"/>
                </a:cubicBezTo>
                <a:cubicBezTo>
                  <a:pt x="15432" y="7422"/>
                  <a:pt x="15438" y="7428"/>
                  <a:pt x="15432" y="7440"/>
                </a:cubicBezTo>
                <a:cubicBezTo>
                  <a:pt x="15432" y="7446"/>
                  <a:pt x="15432" y="7446"/>
                  <a:pt x="15426" y="7452"/>
                </a:cubicBezTo>
                <a:lnTo>
                  <a:pt x="15421" y="7452"/>
                </a:lnTo>
                <a:cubicBezTo>
                  <a:pt x="15415" y="7452"/>
                  <a:pt x="15409" y="7446"/>
                  <a:pt x="15409" y="7446"/>
                </a:cubicBezTo>
                <a:cubicBezTo>
                  <a:pt x="15403" y="7446"/>
                  <a:pt x="15397" y="7446"/>
                  <a:pt x="15397" y="7440"/>
                </a:cubicBezTo>
                <a:cubicBezTo>
                  <a:pt x="15391" y="7440"/>
                  <a:pt x="15385" y="7440"/>
                  <a:pt x="15385" y="7440"/>
                </a:cubicBezTo>
                <a:cubicBezTo>
                  <a:pt x="15379" y="7434"/>
                  <a:pt x="15385" y="7434"/>
                  <a:pt x="15385" y="7428"/>
                </a:cubicBezTo>
                <a:cubicBezTo>
                  <a:pt x="15379" y="7422"/>
                  <a:pt x="15379" y="7422"/>
                  <a:pt x="15373" y="7416"/>
                </a:cubicBezTo>
                <a:cubicBezTo>
                  <a:pt x="15373" y="7422"/>
                  <a:pt x="15373" y="7434"/>
                  <a:pt x="15367" y="7440"/>
                </a:cubicBezTo>
                <a:cubicBezTo>
                  <a:pt x="15367" y="7440"/>
                  <a:pt x="15355" y="7440"/>
                  <a:pt x="15355" y="7446"/>
                </a:cubicBezTo>
                <a:cubicBezTo>
                  <a:pt x="15355" y="7446"/>
                  <a:pt x="15355" y="7452"/>
                  <a:pt x="15355" y="7458"/>
                </a:cubicBezTo>
                <a:cubicBezTo>
                  <a:pt x="15355" y="7470"/>
                  <a:pt x="15355" y="7470"/>
                  <a:pt x="15355" y="7470"/>
                </a:cubicBezTo>
                <a:cubicBezTo>
                  <a:pt x="15355" y="7470"/>
                  <a:pt x="15355" y="7476"/>
                  <a:pt x="15355" y="7482"/>
                </a:cubicBezTo>
                <a:cubicBezTo>
                  <a:pt x="15361" y="7487"/>
                  <a:pt x="15361" y="7493"/>
                  <a:pt x="15355" y="7505"/>
                </a:cubicBezTo>
                <a:cubicBezTo>
                  <a:pt x="15355" y="7517"/>
                  <a:pt x="15355" y="7517"/>
                  <a:pt x="15355" y="7517"/>
                </a:cubicBezTo>
                <a:cubicBezTo>
                  <a:pt x="15355" y="7523"/>
                  <a:pt x="15349" y="7523"/>
                  <a:pt x="15349" y="7529"/>
                </a:cubicBezTo>
                <a:cubicBezTo>
                  <a:pt x="15349" y="7535"/>
                  <a:pt x="15337" y="7535"/>
                  <a:pt x="15337" y="7541"/>
                </a:cubicBezTo>
                <a:cubicBezTo>
                  <a:pt x="15337" y="7541"/>
                  <a:pt x="15337" y="7547"/>
                  <a:pt x="15337" y="7553"/>
                </a:cubicBezTo>
                <a:cubicBezTo>
                  <a:pt x="15337" y="7559"/>
                  <a:pt x="15337" y="7564"/>
                  <a:pt x="15344" y="7576"/>
                </a:cubicBezTo>
                <a:lnTo>
                  <a:pt x="15349" y="7582"/>
                </a:lnTo>
                <a:cubicBezTo>
                  <a:pt x="15349" y="7588"/>
                  <a:pt x="15355" y="7588"/>
                  <a:pt x="15361" y="7594"/>
                </a:cubicBezTo>
                <a:cubicBezTo>
                  <a:pt x="15367" y="7600"/>
                  <a:pt x="15367" y="7606"/>
                  <a:pt x="15367" y="7618"/>
                </a:cubicBezTo>
                <a:cubicBezTo>
                  <a:pt x="15373" y="7630"/>
                  <a:pt x="15385" y="7636"/>
                  <a:pt x="15391" y="7653"/>
                </a:cubicBezTo>
                <a:cubicBezTo>
                  <a:pt x="15391" y="7659"/>
                  <a:pt x="15391" y="7659"/>
                  <a:pt x="15391" y="7659"/>
                </a:cubicBezTo>
                <a:cubicBezTo>
                  <a:pt x="15385" y="7659"/>
                  <a:pt x="15385" y="7653"/>
                  <a:pt x="15379" y="7653"/>
                </a:cubicBezTo>
                <a:cubicBezTo>
                  <a:pt x="15373" y="7653"/>
                  <a:pt x="15367" y="7653"/>
                  <a:pt x="15361" y="7653"/>
                </a:cubicBezTo>
                <a:cubicBezTo>
                  <a:pt x="15361" y="7653"/>
                  <a:pt x="15355" y="7648"/>
                  <a:pt x="15349" y="7648"/>
                </a:cubicBezTo>
                <a:cubicBezTo>
                  <a:pt x="15349" y="7642"/>
                  <a:pt x="15344" y="7642"/>
                  <a:pt x="15344" y="7642"/>
                </a:cubicBezTo>
                <a:cubicBezTo>
                  <a:pt x="15337" y="7642"/>
                  <a:pt x="15332" y="7648"/>
                  <a:pt x="15332" y="7648"/>
                </a:cubicBezTo>
                <a:cubicBezTo>
                  <a:pt x="15332" y="7671"/>
                  <a:pt x="15332" y="7671"/>
                  <a:pt x="15332" y="7671"/>
                </a:cubicBezTo>
                <a:cubicBezTo>
                  <a:pt x="15332" y="7677"/>
                  <a:pt x="15332" y="7677"/>
                  <a:pt x="15337" y="7683"/>
                </a:cubicBezTo>
                <a:cubicBezTo>
                  <a:pt x="15344" y="7689"/>
                  <a:pt x="15349" y="7695"/>
                  <a:pt x="15355" y="7707"/>
                </a:cubicBezTo>
                <a:cubicBezTo>
                  <a:pt x="15361" y="7707"/>
                  <a:pt x="15361" y="7713"/>
                  <a:pt x="15367" y="7719"/>
                </a:cubicBezTo>
                <a:cubicBezTo>
                  <a:pt x="15373" y="7719"/>
                  <a:pt x="15373" y="7725"/>
                  <a:pt x="15379" y="7725"/>
                </a:cubicBezTo>
                <a:cubicBezTo>
                  <a:pt x="15385" y="7730"/>
                  <a:pt x="15385" y="7730"/>
                  <a:pt x="15391" y="7737"/>
                </a:cubicBezTo>
                <a:cubicBezTo>
                  <a:pt x="15391" y="7742"/>
                  <a:pt x="15397" y="7742"/>
                  <a:pt x="15397" y="7748"/>
                </a:cubicBezTo>
                <a:cubicBezTo>
                  <a:pt x="15397" y="7760"/>
                  <a:pt x="15397" y="7766"/>
                  <a:pt x="15397" y="7772"/>
                </a:cubicBezTo>
                <a:cubicBezTo>
                  <a:pt x="15397" y="7784"/>
                  <a:pt x="15397" y="7790"/>
                  <a:pt x="15403" y="7802"/>
                </a:cubicBezTo>
                <a:cubicBezTo>
                  <a:pt x="15409" y="7802"/>
                  <a:pt x="15409" y="7808"/>
                  <a:pt x="15415" y="7814"/>
                </a:cubicBezTo>
                <a:cubicBezTo>
                  <a:pt x="15415" y="7825"/>
                  <a:pt x="15421" y="7831"/>
                  <a:pt x="15421" y="7843"/>
                </a:cubicBezTo>
                <a:cubicBezTo>
                  <a:pt x="15421" y="7849"/>
                  <a:pt x="15421" y="7849"/>
                  <a:pt x="15426" y="7855"/>
                </a:cubicBezTo>
                <a:cubicBezTo>
                  <a:pt x="15426" y="7861"/>
                  <a:pt x="15421" y="7867"/>
                  <a:pt x="15426" y="7873"/>
                </a:cubicBezTo>
                <a:cubicBezTo>
                  <a:pt x="15426" y="7879"/>
                  <a:pt x="15432" y="7885"/>
                  <a:pt x="15432" y="7896"/>
                </a:cubicBezTo>
                <a:cubicBezTo>
                  <a:pt x="15438" y="7903"/>
                  <a:pt x="15444" y="7903"/>
                  <a:pt x="15444" y="7908"/>
                </a:cubicBezTo>
                <a:cubicBezTo>
                  <a:pt x="15450" y="7920"/>
                  <a:pt x="15456" y="7926"/>
                  <a:pt x="15462" y="7938"/>
                </a:cubicBezTo>
                <a:cubicBezTo>
                  <a:pt x="15462" y="7938"/>
                  <a:pt x="15468" y="7944"/>
                  <a:pt x="15468" y="7950"/>
                </a:cubicBezTo>
                <a:cubicBezTo>
                  <a:pt x="15468" y="7950"/>
                  <a:pt x="15468" y="7956"/>
                  <a:pt x="15468" y="7962"/>
                </a:cubicBezTo>
                <a:cubicBezTo>
                  <a:pt x="15474" y="7974"/>
                  <a:pt x="15468" y="7980"/>
                  <a:pt x="15468" y="7997"/>
                </a:cubicBezTo>
                <a:cubicBezTo>
                  <a:pt x="15468" y="8003"/>
                  <a:pt x="15474" y="8015"/>
                  <a:pt x="15480" y="8021"/>
                </a:cubicBezTo>
                <a:cubicBezTo>
                  <a:pt x="15480" y="8027"/>
                  <a:pt x="15486" y="8027"/>
                  <a:pt x="15486" y="8033"/>
                </a:cubicBezTo>
                <a:cubicBezTo>
                  <a:pt x="15486" y="8039"/>
                  <a:pt x="15486" y="8045"/>
                  <a:pt x="15486" y="8051"/>
                </a:cubicBezTo>
                <a:cubicBezTo>
                  <a:pt x="15486" y="8098"/>
                  <a:pt x="15486" y="8098"/>
                  <a:pt x="15486" y="8098"/>
                </a:cubicBezTo>
                <a:cubicBezTo>
                  <a:pt x="15480" y="8098"/>
                  <a:pt x="15474" y="8092"/>
                  <a:pt x="15462" y="8098"/>
                </a:cubicBezTo>
                <a:cubicBezTo>
                  <a:pt x="15456" y="8098"/>
                  <a:pt x="15450" y="8104"/>
                  <a:pt x="15438" y="8110"/>
                </a:cubicBezTo>
                <a:cubicBezTo>
                  <a:pt x="15438" y="8110"/>
                  <a:pt x="15432" y="8116"/>
                  <a:pt x="15426" y="8116"/>
                </a:cubicBezTo>
                <a:cubicBezTo>
                  <a:pt x="15426" y="8122"/>
                  <a:pt x="15421" y="8122"/>
                  <a:pt x="15421" y="8128"/>
                </a:cubicBezTo>
                <a:cubicBezTo>
                  <a:pt x="15421" y="8140"/>
                  <a:pt x="15421" y="8140"/>
                  <a:pt x="15421" y="8140"/>
                </a:cubicBezTo>
                <a:cubicBezTo>
                  <a:pt x="15432" y="8140"/>
                  <a:pt x="15444" y="8140"/>
                  <a:pt x="15456" y="8146"/>
                </a:cubicBezTo>
                <a:cubicBezTo>
                  <a:pt x="15462" y="8151"/>
                  <a:pt x="15462" y="8163"/>
                  <a:pt x="15468" y="8169"/>
                </a:cubicBezTo>
                <a:cubicBezTo>
                  <a:pt x="15474" y="8175"/>
                  <a:pt x="15480" y="8175"/>
                  <a:pt x="15480" y="8175"/>
                </a:cubicBezTo>
                <a:cubicBezTo>
                  <a:pt x="15486" y="8175"/>
                  <a:pt x="15486" y="8181"/>
                  <a:pt x="15492" y="8181"/>
                </a:cubicBezTo>
                <a:cubicBezTo>
                  <a:pt x="15504" y="8187"/>
                  <a:pt x="15504" y="8187"/>
                  <a:pt x="15515" y="8193"/>
                </a:cubicBezTo>
                <a:cubicBezTo>
                  <a:pt x="15521" y="8193"/>
                  <a:pt x="15521" y="8193"/>
                  <a:pt x="15527" y="8193"/>
                </a:cubicBezTo>
                <a:cubicBezTo>
                  <a:pt x="15533" y="8199"/>
                  <a:pt x="15539" y="8205"/>
                  <a:pt x="15551" y="8205"/>
                </a:cubicBezTo>
                <a:cubicBezTo>
                  <a:pt x="15557" y="8211"/>
                  <a:pt x="15563" y="8205"/>
                  <a:pt x="15569" y="8205"/>
                </a:cubicBezTo>
                <a:cubicBezTo>
                  <a:pt x="15575" y="8205"/>
                  <a:pt x="15581" y="8211"/>
                  <a:pt x="15587" y="8205"/>
                </a:cubicBezTo>
                <a:cubicBezTo>
                  <a:pt x="15592" y="8205"/>
                  <a:pt x="15604" y="8205"/>
                  <a:pt x="15610" y="8199"/>
                </a:cubicBezTo>
                <a:cubicBezTo>
                  <a:pt x="15610" y="8199"/>
                  <a:pt x="15616" y="8205"/>
                  <a:pt x="15622" y="8199"/>
                </a:cubicBezTo>
                <a:cubicBezTo>
                  <a:pt x="15628" y="8199"/>
                  <a:pt x="15628" y="8193"/>
                  <a:pt x="15634" y="8193"/>
                </a:cubicBezTo>
                <a:cubicBezTo>
                  <a:pt x="15640" y="8187"/>
                  <a:pt x="15646" y="8187"/>
                  <a:pt x="15646" y="8187"/>
                </a:cubicBezTo>
                <a:cubicBezTo>
                  <a:pt x="15652" y="8181"/>
                  <a:pt x="15652" y="8175"/>
                  <a:pt x="15658" y="8175"/>
                </a:cubicBezTo>
                <a:cubicBezTo>
                  <a:pt x="15658" y="8169"/>
                  <a:pt x="15658" y="8163"/>
                  <a:pt x="15658" y="8163"/>
                </a:cubicBezTo>
                <a:cubicBezTo>
                  <a:pt x="15664" y="8157"/>
                  <a:pt x="15664" y="8157"/>
                  <a:pt x="15670" y="8151"/>
                </a:cubicBezTo>
                <a:cubicBezTo>
                  <a:pt x="15676" y="8151"/>
                  <a:pt x="15676" y="8146"/>
                  <a:pt x="15676" y="8140"/>
                </a:cubicBezTo>
                <a:cubicBezTo>
                  <a:pt x="15687" y="8140"/>
                  <a:pt x="15693" y="8140"/>
                  <a:pt x="15699" y="8140"/>
                </a:cubicBezTo>
                <a:cubicBezTo>
                  <a:pt x="15711" y="8140"/>
                  <a:pt x="15717" y="8140"/>
                  <a:pt x="15723" y="8134"/>
                </a:cubicBezTo>
                <a:cubicBezTo>
                  <a:pt x="15729" y="8134"/>
                  <a:pt x="15729" y="8128"/>
                  <a:pt x="15735" y="8122"/>
                </a:cubicBezTo>
                <a:cubicBezTo>
                  <a:pt x="15741" y="8122"/>
                  <a:pt x="15747" y="8122"/>
                  <a:pt x="15759" y="8122"/>
                </a:cubicBezTo>
                <a:cubicBezTo>
                  <a:pt x="15776" y="8122"/>
                  <a:pt x="15788" y="8128"/>
                  <a:pt x="15812" y="8128"/>
                </a:cubicBezTo>
                <a:cubicBezTo>
                  <a:pt x="15818" y="8134"/>
                  <a:pt x="15824" y="8140"/>
                  <a:pt x="15836" y="8140"/>
                </a:cubicBezTo>
                <a:cubicBezTo>
                  <a:pt x="15842" y="8146"/>
                  <a:pt x="15842" y="8146"/>
                  <a:pt x="15847" y="8146"/>
                </a:cubicBezTo>
                <a:cubicBezTo>
                  <a:pt x="15859" y="8146"/>
                  <a:pt x="15859" y="8146"/>
                  <a:pt x="15871" y="8146"/>
                </a:cubicBezTo>
                <a:cubicBezTo>
                  <a:pt x="15877" y="8146"/>
                  <a:pt x="15883" y="8146"/>
                  <a:pt x="15889" y="8146"/>
                </a:cubicBezTo>
                <a:cubicBezTo>
                  <a:pt x="15889" y="8140"/>
                  <a:pt x="15895" y="8140"/>
                  <a:pt x="15895" y="8134"/>
                </a:cubicBezTo>
                <a:cubicBezTo>
                  <a:pt x="15901" y="8128"/>
                  <a:pt x="15907" y="8128"/>
                  <a:pt x="15907" y="8122"/>
                </a:cubicBezTo>
                <a:cubicBezTo>
                  <a:pt x="15913" y="8116"/>
                  <a:pt x="15919" y="8104"/>
                  <a:pt x="15925" y="8098"/>
                </a:cubicBezTo>
                <a:cubicBezTo>
                  <a:pt x="15930" y="8092"/>
                  <a:pt x="15930" y="8092"/>
                  <a:pt x="15936" y="8086"/>
                </a:cubicBezTo>
                <a:cubicBezTo>
                  <a:pt x="15954" y="8069"/>
                  <a:pt x="15966" y="8051"/>
                  <a:pt x="15990" y="8045"/>
                </a:cubicBezTo>
                <a:cubicBezTo>
                  <a:pt x="15990" y="8045"/>
                  <a:pt x="15996" y="8045"/>
                  <a:pt x="16002" y="8039"/>
                </a:cubicBezTo>
                <a:cubicBezTo>
                  <a:pt x="16008" y="8039"/>
                  <a:pt x="16008" y="8039"/>
                  <a:pt x="16014" y="8039"/>
                </a:cubicBezTo>
                <a:cubicBezTo>
                  <a:pt x="16014" y="8033"/>
                  <a:pt x="16019" y="8033"/>
                  <a:pt x="16025" y="8033"/>
                </a:cubicBezTo>
                <a:cubicBezTo>
                  <a:pt x="16025" y="8027"/>
                  <a:pt x="16031" y="8033"/>
                  <a:pt x="16037" y="8033"/>
                </a:cubicBezTo>
                <a:cubicBezTo>
                  <a:pt x="16037" y="8033"/>
                  <a:pt x="16043" y="8027"/>
                  <a:pt x="16049" y="8033"/>
                </a:cubicBezTo>
                <a:cubicBezTo>
                  <a:pt x="16049" y="8033"/>
                  <a:pt x="16055" y="8033"/>
                  <a:pt x="16055" y="8039"/>
                </a:cubicBezTo>
                <a:cubicBezTo>
                  <a:pt x="16061" y="8039"/>
                  <a:pt x="16067" y="8045"/>
                  <a:pt x="16067" y="8045"/>
                </a:cubicBezTo>
                <a:cubicBezTo>
                  <a:pt x="16079" y="8045"/>
                  <a:pt x="16085" y="8045"/>
                  <a:pt x="16091" y="8045"/>
                </a:cubicBezTo>
                <a:cubicBezTo>
                  <a:pt x="16102" y="8045"/>
                  <a:pt x="16108" y="8045"/>
                  <a:pt x="16114" y="8045"/>
                </a:cubicBezTo>
                <a:cubicBezTo>
                  <a:pt x="16120" y="8045"/>
                  <a:pt x="16120" y="8039"/>
                  <a:pt x="16126" y="8039"/>
                </a:cubicBezTo>
                <a:cubicBezTo>
                  <a:pt x="16138" y="8027"/>
                  <a:pt x="16138" y="8021"/>
                  <a:pt x="16150" y="8015"/>
                </a:cubicBezTo>
                <a:cubicBezTo>
                  <a:pt x="16156" y="8009"/>
                  <a:pt x="16162" y="8009"/>
                  <a:pt x="16168" y="8003"/>
                </a:cubicBezTo>
                <a:cubicBezTo>
                  <a:pt x="16168" y="8003"/>
                  <a:pt x="16174" y="7997"/>
                  <a:pt x="16174" y="7991"/>
                </a:cubicBezTo>
                <a:cubicBezTo>
                  <a:pt x="16180" y="7991"/>
                  <a:pt x="16180" y="7985"/>
                  <a:pt x="16185" y="7980"/>
                </a:cubicBezTo>
                <a:cubicBezTo>
                  <a:pt x="16185" y="7980"/>
                  <a:pt x="16191" y="7980"/>
                  <a:pt x="16197" y="7980"/>
                </a:cubicBezTo>
                <a:cubicBezTo>
                  <a:pt x="16203" y="7980"/>
                  <a:pt x="16215" y="7974"/>
                  <a:pt x="16227" y="7974"/>
                </a:cubicBezTo>
                <a:cubicBezTo>
                  <a:pt x="16233" y="7974"/>
                  <a:pt x="16239" y="7980"/>
                  <a:pt x="16245" y="7980"/>
                </a:cubicBezTo>
                <a:cubicBezTo>
                  <a:pt x="16262" y="7980"/>
                  <a:pt x="16269" y="7980"/>
                  <a:pt x="16286" y="7980"/>
                </a:cubicBezTo>
                <a:cubicBezTo>
                  <a:pt x="16292" y="7980"/>
                  <a:pt x="16298" y="7985"/>
                  <a:pt x="16310" y="7985"/>
                </a:cubicBezTo>
                <a:cubicBezTo>
                  <a:pt x="16322" y="7991"/>
                  <a:pt x="16322" y="7991"/>
                  <a:pt x="16322" y="7991"/>
                </a:cubicBezTo>
                <a:cubicBezTo>
                  <a:pt x="16328" y="7997"/>
                  <a:pt x="16328" y="7997"/>
                  <a:pt x="16334" y="8003"/>
                </a:cubicBezTo>
                <a:cubicBezTo>
                  <a:pt x="16340" y="8003"/>
                  <a:pt x="16346" y="8015"/>
                  <a:pt x="16351" y="8015"/>
                </a:cubicBezTo>
                <a:cubicBezTo>
                  <a:pt x="16357" y="8015"/>
                  <a:pt x="16363" y="8009"/>
                  <a:pt x="16369" y="8009"/>
                </a:cubicBezTo>
                <a:cubicBezTo>
                  <a:pt x="16375" y="8009"/>
                  <a:pt x="16375" y="8009"/>
                  <a:pt x="16381" y="8009"/>
                </a:cubicBezTo>
                <a:cubicBezTo>
                  <a:pt x="16405" y="8009"/>
                  <a:pt x="16405" y="8009"/>
                  <a:pt x="16405" y="8009"/>
                </a:cubicBezTo>
                <a:cubicBezTo>
                  <a:pt x="16411" y="8009"/>
                  <a:pt x="16423" y="8009"/>
                  <a:pt x="16428" y="8009"/>
                </a:cubicBezTo>
                <a:cubicBezTo>
                  <a:pt x="16435" y="8009"/>
                  <a:pt x="16435" y="8009"/>
                  <a:pt x="16440" y="8009"/>
                </a:cubicBezTo>
                <a:cubicBezTo>
                  <a:pt x="16446" y="8009"/>
                  <a:pt x="16446" y="8015"/>
                  <a:pt x="16452" y="8015"/>
                </a:cubicBezTo>
                <a:cubicBezTo>
                  <a:pt x="16458" y="8015"/>
                  <a:pt x="16458" y="8021"/>
                  <a:pt x="16458" y="8027"/>
                </a:cubicBezTo>
                <a:cubicBezTo>
                  <a:pt x="16464" y="8033"/>
                  <a:pt x="16470" y="8033"/>
                  <a:pt x="16470" y="8039"/>
                </a:cubicBezTo>
                <a:cubicBezTo>
                  <a:pt x="16470" y="8045"/>
                  <a:pt x="16476" y="8051"/>
                  <a:pt x="16476" y="8051"/>
                </a:cubicBezTo>
                <a:cubicBezTo>
                  <a:pt x="16476" y="8069"/>
                  <a:pt x="16476" y="8074"/>
                  <a:pt x="16476" y="8086"/>
                </a:cubicBezTo>
                <a:cubicBezTo>
                  <a:pt x="16494" y="8086"/>
                  <a:pt x="16506" y="8086"/>
                  <a:pt x="16517" y="8098"/>
                </a:cubicBezTo>
                <a:cubicBezTo>
                  <a:pt x="16523" y="8098"/>
                  <a:pt x="16523" y="8104"/>
                  <a:pt x="16523" y="8110"/>
                </a:cubicBezTo>
                <a:cubicBezTo>
                  <a:pt x="16529" y="8116"/>
                  <a:pt x="16529" y="8122"/>
                  <a:pt x="16529" y="8128"/>
                </a:cubicBezTo>
                <a:cubicBezTo>
                  <a:pt x="16529" y="8146"/>
                  <a:pt x="16529" y="8151"/>
                  <a:pt x="16535" y="8169"/>
                </a:cubicBezTo>
                <a:cubicBezTo>
                  <a:pt x="16535" y="8169"/>
                  <a:pt x="16535" y="8175"/>
                  <a:pt x="16535" y="8181"/>
                </a:cubicBezTo>
                <a:cubicBezTo>
                  <a:pt x="16541" y="8181"/>
                  <a:pt x="16541" y="8187"/>
                  <a:pt x="16547" y="8193"/>
                </a:cubicBezTo>
                <a:cubicBezTo>
                  <a:pt x="16547" y="8193"/>
                  <a:pt x="16553" y="8193"/>
                  <a:pt x="16559" y="8193"/>
                </a:cubicBezTo>
                <a:cubicBezTo>
                  <a:pt x="16571" y="8193"/>
                  <a:pt x="16583" y="8181"/>
                  <a:pt x="16589" y="8169"/>
                </a:cubicBezTo>
                <a:cubicBezTo>
                  <a:pt x="16594" y="8169"/>
                  <a:pt x="16594" y="8163"/>
                  <a:pt x="16594" y="8157"/>
                </a:cubicBezTo>
                <a:cubicBezTo>
                  <a:pt x="16601" y="8151"/>
                  <a:pt x="16612" y="8151"/>
                  <a:pt x="16618" y="8140"/>
                </a:cubicBezTo>
                <a:cubicBezTo>
                  <a:pt x="16618" y="8140"/>
                  <a:pt x="16618" y="8134"/>
                  <a:pt x="16624" y="8128"/>
                </a:cubicBezTo>
                <a:cubicBezTo>
                  <a:pt x="16624" y="8128"/>
                  <a:pt x="16630" y="8128"/>
                  <a:pt x="16636" y="8122"/>
                </a:cubicBezTo>
                <a:cubicBezTo>
                  <a:pt x="16636" y="8116"/>
                  <a:pt x="16642" y="8116"/>
                  <a:pt x="16642" y="8110"/>
                </a:cubicBezTo>
                <a:cubicBezTo>
                  <a:pt x="16648" y="8104"/>
                  <a:pt x="16648" y="8098"/>
                  <a:pt x="16654" y="8086"/>
                </a:cubicBezTo>
                <a:cubicBezTo>
                  <a:pt x="16654" y="8080"/>
                  <a:pt x="16654" y="8080"/>
                  <a:pt x="16660" y="8074"/>
                </a:cubicBezTo>
                <a:cubicBezTo>
                  <a:pt x="16666" y="8080"/>
                  <a:pt x="16672" y="8080"/>
                  <a:pt x="16678" y="8086"/>
                </a:cubicBezTo>
                <a:cubicBezTo>
                  <a:pt x="16683" y="8086"/>
                  <a:pt x="16689" y="8092"/>
                  <a:pt x="16689" y="8098"/>
                </a:cubicBezTo>
                <a:cubicBezTo>
                  <a:pt x="16689" y="8110"/>
                  <a:pt x="16678" y="8110"/>
                  <a:pt x="16672" y="8116"/>
                </a:cubicBezTo>
                <a:cubicBezTo>
                  <a:pt x="16660" y="8128"/>
                  <a:pt x="16660" y="8140"/>
                  <a:pt x="16660" y="8157"/>
                </a:cubicBezTo>
                <a:cubicBezTo>
                  <a:pt x="16660" y="8163"/>
                  <a:pt x="16660" y="8169"/>
                  <a:pt x="16660" y="8181"/>
                </a:cubicBezTo>
                <a:cubicBezTo>
                  <a:pt x="16666" y="8175"/>
                  <a:pt x="16672" y="8181"/>
                  <a:pt x="16672" y="8175"/>
                </a:cubicBezTo>
                <a:cubicBezTo>
                  <a:pt x="16678" y="8175"/>
                  <a:pt x="16672" y="8163"/>
                  <a:pt x="16678" y="8163"/>
                </a:cubicBezTo>
                <a:cubicBezTo>
                  <a:pt x="16683" y="8163"/>
                  <a:pt x="16683" y="8157"/>
                  <a:pt x="16689" y="8157"/>
                </a:cubicBezTo>
                <a:cubicBezTo>
                  <a:pt x="16695" y="8157"/>
                  <a:pt x="16695" y="8163"/>
                  <a:pt x="16701" y="8163"/>
                </a:cubicBezTo>
                <a:cubicBezTo>
                  <a:pt x="16701" y="8163"/>
                  <a:pt x="16707" y="8163"/>
                  <a:pt x="16713" y="8163"/>
                </a:cubicBezTo>
                <a:cubicBezTo>
                  <a:pt x="16713" y="8193"/>
                  <a:pt x="16713" y="8193"/>
                  <a:pt x="16713" y="8193"/>
                </a:cubicBezTo>
                <a:cubicBezTo>
                  <a:pt x="16713" y="8199"/>
                  <a:pt x="16707" y="8205"/>
                  <a:pt x="16707" y="8211"/>
                </a:cubicBezTo>
                <a:cubicBezTo>
                  <a:pt x="16707" y="8223"/>
                  <a:pt x="16707" y="8223"/>
                  <a:pt x="16707" y="8223"/>
                </a:cubicBezTo>
                <a:cubicBezTo>
                  <a:pt x="16701" y="8235"/>
                  <a:pt x="16701" y="8240"/>
                  <a:pt x="16701" y="8258"/>
                </a:cubicBezTo>
                <a:cubicBezTo>
                  <a:pt x="16701" y="8252"/>
                  <a:pt x="16707" y="8258"/>
                  <a:pt x="16713" y="8258"/>
                </a:cubicBezTo>
                <a:cubicBezTo>
                  <a:pt x="16719" y="8252"/>
                  <a:pt x="16719" y="8246"/>
                  <a:pt x="16725" y="8246"/>
                </a:cubicBezTo>
                <a:cubicBezTo>
                  <a:pt x="16725" y="8240"/>
                  <a:pt x="16731" y="8229"/>
                  <a:pt x="16737" y="8229"/>
                </a:cubicBezTo>
                <a:cubicBezTo>
                  <a:pt x="16743" y="8229"/>
                  <a:pt x="16749" y="8229"/>
                  <a:pt x="16755" y="8235"/>
                </a:cubicBezTo>
                <a:cubicBezTo>
                  <a:pt x="16760" y="8246"/>
                  <a:pt x="16755" y="8252"/>
                  <a:pt x="16755" y="8264"/>
                </a:cubicBezTo>
                <a:cubicBezTo>
                  <a:pt x="16760" y="8270"/>
                  <a:pt x="16772" y="8276"/>
                  <a:pt x="16778" y="8282"/>
                </a:cubicBezTo>
                <a:cubicBezTo>
                  <a:pt x="16784" y="8282"/>
                  <a:pt x="16790" y="8282"/>
                  <a:pt x="16790" y="8288"/>
                </a:cubicBezTo>
                <a:cubicBezTo>
                  <a:pt x="16796" y="8294"/>
                  <a:pt x="16796" y="8300"/>
                  <a:pt x="16796" y="8306"/>
                </a:cubicBezTo>
                <a:cubicBezTo>
                  <a:pt x="16796" y="8312"/>
                  <a:pt x="16796" y="8312"/>
                  <a:pt x="16796" y="8312"/>
                </a:cubicBezTo>
                <a:cubicBezTo>
                  <a:pt x="16796" y="8312"/>
                  <a:pt x="16790" y="8317"/>
                  <a:pt x="16790" y="8323"/>
                </a:cubicBezTo>
                <a:cubicBezTo>
                  <a:pt x="16790" y="8329"/>
                  <a:pt x="16790" y="8335"/>
                  <a:pt x="16790" y="8347"/>
                </a:cubicBezTo>
                <a:lnTo>
                  <a:pt x="16790" y="8353"/>
                </a:lnTo>
                <a:cubicBezTo>
                  <a:pt x="16796" y="8365"/>
                  <a:pt x="16802" y="8371"/>
                  <a:pt x="16808" y="8377"/>
                </a:cubicBezTo>
                <a:cubicBezTo>
                  <a:pt x="16814" y="8383"/>
                  <a:pt x="16820" y="8383"/>
                  <a:pt x="16832" y="8389"/>
                </a:cubicBezTo>
                <a:cubicBezTo>
                  <a:pt x="16838" y="8395"/>
                  <a:pt x="16838" y="8395"/>
                  <a:pt x="16844" y="8401"/>
                </a:cubicBezTo>
                <a:cubicBezTo>
                  <a:pt x="16849" y="8401"/>
                  <a:pt x="16855" y="8401"/>
                  <a:pt x="16867" y="8401"/>
                </a:cubicBezTo>
                <a:cubicBezTo>
                  <a:pt x="16879" y="8401"/>
                  <a:pt x="16891" y="8401"/>
                  <a:pt x="16903" y="8406"/>
                </a:cubicBezTo>
                <a:cubicBezTo>
                  <a:pt x="16909" y="8406"/>
                  <a:pt x="16909" y="8412"/>
                  <a:pt x="16909" y="8418"/>
                </a:cubicBezTo>
                <a:cubicBezTo>
                  <a:pt x="16915" y="8418"/>
                  <a:pt x="16921" y="8418"/>
                  <a:pt x="16921" y="8418"/>
                </a:cubicBezTo>
                <a:cubicBezTo>
                  <a:pt x="16926" y="8418"/>
                  <a:pt x="16933" y="8424"/>
                  <a:pt x="16933" y="8424"/>
                </a:cubicBezTo>
                <a:cubicBezTo>
                  <a:pt x="16938" y="8430"/>
                  <a:pt x="16938" y="8436"/>
                  <a:pt x="16944" y="8436"/>
                </a:cubicBezTo>
                <a:cubicBezTo>
                  <a:pt x="16956" y="8442"/>
                  <a:pt x="16962" y="8436"/>
                  <a:pt x="16974" y="8436"/>
                </a:cubicBezTo>
                <a:cubicBezTo>
                  <a:pt x="16992" y="8436"/>
                  <a:pt x="17010" y="8436"/>
                  <a:pt x="17021" y="8424"/>
                </a:cubicBezTo>
                <a:cubicBezTo>
                  <a:pt x="17033" y="8412"/>
                  <a:pt x="17033" y="8401"/>
                  <a:pt x="17033" y="8383"/>
                </a:cubicBezTo>
                <a:cubicBezTo>
                  <a:pt x="17051" y="8383"/>
                  <a:pt x="17051" y="8383"/>
                  <a:pt x="17051" y="8383"/>
                </a:cubicBezTo>
                <a:cubicBezTo>
                  <a:pt x="17069" y="8383"/>
                  <a:pt x="17075" y="8389"/>
                  <a:pt x="17081" y="8406"/>
                </a:cubicBezTo>
                <a:cubicBezTo>
                  <a:pt x="17081" y="8406"/>
                  <a:pt x="17081" y="8412"/>
                  <a:pt x="17081" y="8418"/>
                </a:cubicBezTo>
                <a:cubicBezTo>
                  <a:pt x="17087" y="8424"/>
                  <a:pt x="17087" y="8430"/>
                  <a:pt x="17093" y="8436"/>
                </a:cubicBezTo>
                <a:cubicBezTo>
                  <a:pt x="17099" y="8442"/>
                  <a:pt x="17110" y="8448"/>
                  <a:pt x="17122" y="8448"/>
                </a:cubicBezTo>
                <a:cubicBezTo>
                  <a:pt x="17134" y="8448"/>
                  <a:pt x="17140" y="8436"/>
                  <a:pt x="17152" y="8424"/>
                </a:cubicBezTo>
                <a:cubicBezTo>
                  <a:pt x="17158" y="8418"/>
                  <a:pt x="17164" y="8418"/>
                  <a:pt x="17164" y="8418"/>
                </a:cubicBezTo>
                <a:cubicBezTo>
                  <a:pt x="17176" y="8406"/>
                  <a:pt x="17181" y="8406"/>
                  <a:pt x="17193" y="8401"/>
                </a:cubicBezTo>
                <a:cubicBezTo>
                  <a:pt x="17193" y="8395"/>
                  <a:pt x="17199" y="8395"/>
                  <a:pt x="17199" y="8389"/>
                </a:cubicBezTo>
                <a:cubicBezTo>
                  <a:pt x="17211" y="8383"/>
                  <a:pt x="17217" y="8383"/>
                  <a:pt x="17229" y="8383"/>
                </a:cubicBezTo>
                <a:cubicBezTo>
                  <a:pt x="17241" y="8383"/>
                  <a:pt x="17241" y="8383"/>
                  <a:pt x="17247" y="8383"/>
                </a:cubicBezTo>
                <a:cubicBezTo>
                  <a:pt x="17270" y="8383"/>
                  <a:pt x="17288" y="8383"/>
                  <a:pt x="17312" y="8383"/>
                </a:cubicBezTo>
                <a:cubicBezTo>
                  <a:pt x="17318" y="8383"/>
                  <a:pt x="17318" y="8377"/>
                  <a:pt x="17324" y="8377"/>
                </a:cubicBezTo>
                <a:cubicBezTo>
                  <a:pt x="17324" y="8371"/>
                  <a:pt x="17330" y="8371"/>
                  <a:pt x="17336" y="8371"/>
                </a:cubicBezTo>
                <a:cubicBezTo>
                  <a:pt x="17336" y="8365"/>
                  <a:pt x="17330" y="8365"/>
                  <a:pt x="17336" y="8359"/>
                </a:cubicBezTo>
                <a:cubicBezTo>
                  <a:pt x="17336" y="8347"/>
                  <a:pt x="17342" y="8347"/>
                  <a:pt x="17348" y="8335"/>
                </a:cubicBezTo>
                <a:cubicBezTo>
                  <a:pt x="17348" y="8323"/>
                  <a:pt x="17342" y="8312"/>
                  <a:pt x="17348" y="8300"/>
                </a:cubicBezTo>
                <a:cubicBezTo>
                  <a:pt x="17353" y="8288"/>
                  <a:pt x="17365" y="8294"/>
                  <a:pt x="17371" y="8288"/>
                </a:cubicBezTo>
                <a:cubicBezTo>
                  <a:pt x="17377" y="8282"/>
                  <a:pt x="17383" y="8276"/>
                  <a:pt x="17383" y="8270"/>
                </a:cubicBezTo>
                <a:cubicBezTo>
                  <a:pt x="17383" y="8264"/>
                  <a:pt x="17383" y="8264"/>
                  <a:pt x="17383" y="8264"/>
                </a:cubicBezTo>
                <a:cubicBezTo>
                  <a:pt x="17383" y="8258"/>
                  <a:pt x="17377" y="8258"/>
                  <a:pt x="17371" y="8252"/>
                </a:cubicBezTo>
                <a:cubicBezTo>
                  <a:pt x="17371" y="8246"/>
                  <a:pt x="17371" y="8240"/>
                  <a:pt x="17371" y="8229"/>
                </a:cubicBezTo>
                <a:cubicBezTo>
                  <a:pt x="17371" y="8217"/>
                  <a:pt x="17377" y="8205"/>
                  <a:pt x="17377" y="8187"/>
                </a:cubicBezTo>
                <a:cubicBezTo>
                  <a:pt x="17377" y="8181"/>
                  <a:pt x="17383" y="8181"/>
                  <a:pt x="17383" y="8175"/>
                </a:cubicBezTo>
                <a:cubicBezTo>
                  <a:pt x="17383" y="8169"/>
                  <a:pt x="17389" y="8169"/>
                  <a:pt x="17389" y="8163"/>
                </a:cubicBezTo>
                <a:cubicBezTo>
                  <a:pt x="17389" y="8157"/>
                  <a:pt x="17389" y="8157"/>
                  <a:pt x="17395" y="8151"/>
                </a:cubicBezTo>
                <a:cubicBezTo>
                  <a:pt x="17401" y="8146"/>
                  <a:pt x="17407" y="8140"/>
                  <a:pt x="17413" y="8128"/>
                </a:cubicBezTo>
                <a:cubicBezTo>
                  <a:pt x="17419" y="8128"/>
                  <a:pt x="17419" y="8122"/>
                  <a:pt x="17425" y="8122"/>
                </a:cubicBezTo>
                <a:cubicBezTo>
                  <a:pt x="17431" y="8116"/>
                  <a:pt x="17431" y="8116"/>
                  <a:pt x="17436" y="8116"/>
                </a:cubicBezTo>
                <a:cubicBezTo>
                  <a:pt x="17436" y="8110"/>
                  <a:pt x="17442" y="8104"/>
                  <a:pt x="17442" y="8104"/>
                </a:cubicBezTo>
                <a:cubicBezTo>
                  <a:pt x="17442" y="8098"/>
                  <a:pt x="17448" y="8092"/>
                  <a:pt x="17448" y="8092"/>
                </a:cubicBezTo>
                <a:cubicBezTo>
                  <a:pt x="17448" y="8086"/>
                  <a:pt x="17448" y="8080"/>
                  <a:pt x="17448" y="8080"/>
                </a:cubicBezTo>
                <a:cubicBezTo>
                  <a:pt x="17448" y="8074"/>
                  <a:pt x="17448" y="8069"/>
                  <a:pt x="17448" y="8069"/>
                </a:cubicBezTo>
                <a:cubicBezTo>
                  <a:pt x="17454" y="8062"/>
                  <a:pt x="17454" y="8062"/>
                  <a:pt x="17460" y="8057"/>
                </a:cubicBezTo>
                <a:cubicBezTo>
                  <a:pt x="17460" y="8051"/>
                  <a:pt x="17466" y="8045"/>
                  <a:pt x="17472" y="8045"/>
                </a:cubicBezTo>
                <a:cubicBezTo>
                  <a:pt x="17472" y="8045"/>
                  <a:pt x="17478" y="8039"/>
                  <a:pt x="17484" y="8039"/>
                </a:cubicBezTo>
                <a:cubicBezTo>
                  <a:pt x="17484" y="8039"/>
                  <a:pt x="17490" y="8039"/>
                  <a:pt x="17496" y="8039"/>
                </a:cubicBezTo>
                <a:cubicBezTo>
                  <a:pt x="17502" y="8033"/>
                  <a:pt x="17496" y="8027"/>
                  <a:pt x="17496" y="8021"/>
                </a:cubicBezTo>
                <a:cubicBezTo>
                  <a:pt x="17496" y="8015"/>
                  <a:pt x="17502" y="8015"/>
                  <a:pt x="17502" y="8009"/>
                </a:cubicBezTo>
                <a:cubicBezTo>
                  <a:pt x="17502" y="8009"/>
                  <a:pt x="17502" y="8003"/>
                  <a:pt x="17502" y="7997"/>
                </a:cubicBezTo>
                <a:cubicBezTo>
                  <a:pt x="17502" y="7991"/>
                  <a:pt x="17502" y="7985"/>
                  <a:pt x="17502" y="7974"/>
                </a:cubicBezTo>
                <a:cubicBezTo>
                  <a:pt x="17508" y="7962"/>
                  <a:pt x="17514" y="7956"/>
                  <a:pt x="17519" y="7944"/>
                </a:cubicBezTo>
                <a:cubicBezTo>
                  <a:pt x="17525" y="7938"/>
                  <a:pt x="17531" y="7932"/>
                  <a:pt x="17531" y="7920"/>
                </a:cubicBezTo>
                <a:cubicBezTo>
                  <a:pt x="17537" y="7908"/>
                  <a:pt x="17537" y="7896"/>
                  <a:pt x="17543" y="7885"/>
                </a:cubicBezTo>
                <a:cubicBezTo>
                  <a:pt x="17543" y="7879"/>
                  <a:pt x="17543" y="7879"/>
                  <a:pt x="17543" y="7873"/>
                </a:cubicBezTo>
                <a:cubicBezTo>
                  <a:pt x="17543" y="7867"/>
                  <a:pt x="17549" y="7867"/>
                  <a:pt x="17549" y="7861"/>
                </a:cubicBezTo>
                <a:cubicBezTo>
                  <a:pt x="17549" y="7802"/>
                  <a:pt x="17549" y="7802"/>
                  <a:pt x="17549" y="7802"/>
                </a:cubicBezTo>
                <a:cubicBezTo>
                  <a:pt x="17549" y="7802"/>
                  <a:pt x="17543" y="7796"/>
                  <a:pt x="17537" y="7796"/>
                </a:cubicBezTo>
                <a:cubicBezTo>
                  <a:pt x="17537" y="7790"/>
                  <a:pt x="17537" y="7784"/>
                  <a:pt x="17531" y="7784"/>
                </a:cubicBezTo>
                <a:cubicBezTo>
                  <a:pt x="17531" y="7778"/>
                  <a:pt x="17525" y="7778"/>
                  <a:pt x="17519" y="7772"/>
                </a:cubicBezTo>
                <a:cubicBezTo>
                  <a:pt x="17519" y="7766"/>
                  <a:pt x="17514" y="7766"/>
                  <a:pt x="17514" y="7760"/>
                </a:cubicBezTo>
                <a:cubicBezTo>
                  <a:pt x="17514" y="7748"/>
                  <a:pt x="17514" y="7748"/>
                  <a:pt x="17514" y="7748"/>
                </a:cubicBezTo>
                <a:cubicBezTo>
                  <a:pt x="17514" y="7742"/>
                  <a:pt x="17514" y="7742"/>
                  <a:pt x="17514" y="7737"/>
                </a:cubicBezTo>
                <a:cubicBezTo>
                  <a:pt x="17514" y="7725"/>
                  <a:pt x="17525" y="7725"/>
                  <a:pt x="17525" y="7713"/>
                </a:cubicBezTo>
                <a:cubicBezTo>
                  <a:pt x="17525" y="7707"/>
                  <a:pt x="17525" y="7701"/>
                  <a:pt x="17525" y="7689"/>
                </a:cubicBezTo>
                <a:cubicBezTo>
                  <a:pt x="17519" y="7689"/>
                  <a:pt x="17519" y="7689"/>
                  <a:pt x="17519" y="7689"/>
                </a:cubicBezTo>
                <a:cubicBezTo>
                  <a:pt x="17519" y="7653"/>
                  <a:pt x="17519" y="7653"/>
                  <a:pt x="17519" y="7653"/>
                </a:cubicBezTo>
                <a:cubicBezTo>
                  <a:pt x="17519" y="7648"/>
                  <a:pt x="17519" y="7648"/>
                  <a:pt x="17519" y="7642"/>
                </a:cubicBezTo>
                <a:cubicBezTo>
                  <a:pt x="17519" y="7636"/>
                  <a:pt x="17514" y="7636"/>
                  <a:pt x="17508" y="7630"/>
                </a:cubicBezTo>
                <a:cubicBezTo>
                  <a:pt x="17502" y="7618"/>
                  <a:pt x="17496" y="7618"/>
                  <a:pt x="17490" y="7606"/>
                </a:cubicBezTo>
                <a:cubicBezTo>
                  <a:pt x="17490" y="7600"/>
                  <a:pt x="17484" y="7600"/>
                  <a:pt x="17484" y="7594"/>
                </a:cubicBezTo>
                <a:cubicBezTo>
                  <a:pt x="17484" y="7588"/>
                  <a:pt x="17484" y="7588"/>
                  <a:pt x="17484" y="7582"/>
                </a:cubicBezTo>
                <a:cubicBezTo>
                  <a:pt x="17478" y="7576"/>
                  <a:pt x="17478" y="7576"/>
                  <a:pt x="17478" y="7571"/>
                </a:cubicBezTo>
                <a:cubicBezTo>
                  <a:pt x="17472" y="7564"/>
                  <a:pt x="17472" y="7564"/>
                  <a:pt x="17472" y="7559"/>
                </a:cubicBezTo>
                <a:cubicBezTo>
                  <a:pt x="17466" y="7553"/>
                  <a:pt x="17460" y="7553"/>
                  <a:pt x="17460" y="7553"/>
                </a:cubicBezTo>
                <a:cubicBezTo>
                  <a:pt x="17454" y="7541"/>
                  <a:pt x="17448" y="7535"/>
                  <a:pt x="17436" y="7529"/>
                </a:cubicBezTo>
                <a:lnTo>
                  <a:pt x="17431" y="7523"/>
                </a:lnTo>
                <a:cubicBezTo>
                  <a:pt x="17425" y="7517"/>
                  <a:pt x="17419" y="7517"/>
                  <a:pt x="17413" y="7517"/>
                </a:cubicBezTo>
                <a:cubicBezTo>
                  <a:pt x="17407" y="7511"/>
                  <a:pt x="17407" y="7511"/>
                  <a:pt x="17407" y="7505"/>
                </a:cubicBezTo>
                <a:cubicBezTo>
                  <a:pt x="17407" y="7446"/>
                  <a:pt x="17407" y="7446"/>
                  <a:pt x="17407" y="7446"/>
                </a:cubicBezTo>
                <a:cubicBezTo>
                  <a:pt x="17395" y="7446"/>
                  <a:pt x="17389" y="7446"/>
                  <a:pt x="17383" y="7446"/>
                </a:cubicBezTo>
                <a:cubicBezTo>
                  <a:pt x="17371" y="7446"/>
                  <a:pt x="17359" y="7446"/>
                  <a:pt x="17348" y="7446"/>
                </a:cubicBezTo>
                <a:cubicBezTo>
                  <a:pt x="17342" y="7446"/>
                  <a:pt x="17336" y="7440"/>
                  <a:pt x="17336" y="7440"/>
                </a:cubicBezTo>
                <a:cubicBezTo>
                  <a:pt x="17330" y="7440"/>
                  <a:pt x="17324" y="7434"/>
                  <a:pt x="17324" y="7434"/>
                </a:cubicBezTo>
                <a:cubicBezTo>
                  <a:pt x="17312" y="7428"/>
                  <a:pt x="17306" y="7422"/>
                  <a:pt x="17306" y="7410"/>
                </a:cubicBezTo>
                <a:cubicBezTo>
                  <a:pt x="17306" y="7398"/>
                  <a:pt x="17306" y="7398"/>
                  <a:pt x="17306" y="7398"/>
                </a:cubicBezTo>
                <a:cubicBezTo>
                  <a:pt x="17306" y="7398"/>
                  <a:pt x="17300" y="7393"/>
                  <a:pt x="17300" y="7387"/>
                </a:cubicBezTo>
                <a:cubicBezTo>
                  <a:pt x="17300" y="7381"/>
                  <a:pt x="17300" y="7375"/>
                  <a:pt x="17300" y="7363"/>
                </a:cubicBezTo>
                <a:cubicBezTo>
                  <a:pt x="17300" y="7363"/>
                  <a:pt x="17294" y="7363"/>
                  <a:pt x="17288" y="7363"/>
                </a:cubicBezTo>
                <a:cubicBezTo>
                  <a:pt x="17288" y="7363"/>
                  <a:pt x="17282" y="7363"/>
                  <a:pt x="17276" y="7357"/>
                </a:cubicBezTo>
                <a:cubicBezTo>
                  <a:pt x="17276" y="7351"/>
                  <a:pt x="17282" y="7339"/>
                  <a:pt x="17276" y="7333"/>
                </a:cubicBezTo>
                <a:lnTo>
                  <a:pt x="17270" y="7333"/>
                </a:lnTo>
                <a:cubicBezTo>
                  <a:pt x="17265" y="7327"/>
                  <a:pt x="17259" y="7327"/>
                  <a:pt x="17259" y="7327"/>
                </a:cubicBezTo>
                <a:cubicBezTo>
                  <a:pt x="17247" y="7321"/>
                  <a:pt x="17241" y="7321"/>
                  <a:pt x="17235" y="7316"/>
                </a:cubicBezTo>
                <a:cubicBezTo>
                  <a:pt x="17229" y="7310"/>
                  <a:pt x="17229" y="7304"/>
                  <a:pt x="17223" y="7304"/>
                </a:cubicBezTo>
                <a:cubicBezTo>
                  <a:pt x="17223" y="7298"/>
                  <a:pt x="17217" y="7298"/>
                  <a:pt x="17211" y="7292"/>
                </a:cubicBezTo>
                <a:cubicBezTo>
                  <a:pt x="17211" y="7292"/>
                  <a:pt x="17211" y="7286"/>
                  <a:pt x="17205" y="7280"/>
                </a:cubicBezTo>
                <a:cubicBezTo>
                  <a:pt x="17205" y="7280"/>
                  <a:pt x="17199" y="7274"/>
                  <a:pt x="17193" y="7274"/>
                </a:cubicBezTo>
                <a:cubicBezTo>
                  <a:pt x="17181" y="7268"/>
                  <a:pt x="17176" y="7268"/>
                  <a:pt x="17158" y="7262"/>
                </a:cubicBezTo>
                <a:cubicBezTo>
                  <a:pt x="17152" y="7262"/>
                  <a:pt x="17152" y="7262"/>
                  <a:pt x="17146" y="7256"/>
                </a:cubicBezTo>
                <a:cubicBezTo>
                  <a:pt x="17140" y="7256"/>
                  <a:pt x="17134" y="7250"/>
                  <a:pt x="17134" y="7244"/>
                </a:cubicBezTo>
                <a:cubicBezTo>
                  <a:pt x="17134" y="7239"/>
                  <a:pt x="17134" y="7232"/>
                  <a:pt x="17134" y="7221"/>
                </a:cubicBezTo>
                <a:cubicBezTo>
                  <a:pt x="17128" y="7215"/>
                  <a:pt x="17122" y="7209"/>
                  <a:pt x="17122" y="7197"/>
                </a:cubicBezTo>
                <a:cubicBezTo>
                  <a:pt x="17116" y="7197"/>
                  <a:pt x="17122" y="7191"/>
                  <a:pt x="17122" y="7185"/>
                </a:cubicBezTo>
                <a:cubicBezTo>
                  <a:pt x="17116" y="7179"/>
                  <a:pt x="17116" y="7179"/>
                  <a:pt x="17116" y="7173"/>
                </a:cubicBezTo>
                <a:cubicBezTo>
                  <a:pt x="17116" y="7167"/>
                  <a:pt x="17110" y="7167"/>
                  <a:pt x="17110" y="7161"/>
                </a:cubicBezTo>
                <a:cubicBezTo>
                  <a:pt x="17110" y="7161"/>
                  <a:pt x="17110" y="7155"/>
                  <a:pt x="17110" y="7150"/>
                </a:cubicBezTo>
                <a:cubicBezTo>
                  <a:pt x="17110" y="7138"/>
                  <a:pt x="17110" y="7138"/>
                  <a:pt x="17110" y="7138"/>
                </a:cubicBezTo>
                <a:cubicBezTo>
                  <a:pt x="17110" y="7132"/>
                  <a:pt x="17110" y="7126"/>
                  <a:pt x="17110" y="7114"/>
                </a:cubicBezTo>
                <a:lnTo>
                  <a:pt x="17110" y="7108"/>
                </a:lnTo>
                <a:cubicBezTo>
                  <a:pt x="17104" y="7096"/>
                  <a:pt x="17099" y="7090"/>
                  <a:pt x="17093" y="7084"/>
                </a:cubicBezTo>
                <a:cubicBezTo>
                  <a:pt x="17087" y="7078"/>
                  <a:pt x="17081" y="7078"/>
                  <a:pt x="17075" y="7072"/>
                </a:cubicBezTo>
                <a:cubicBezTo>
                  <a:pt x="17075" y="7066"/>
                  <a:pt x="17075" y="7061"/>
                  <a:pt x="17075" y="7055"/>
                </a:cubicBezTo>
                <a:cubicBezTo>
                  <a:pt x="17075" y="7049"/>
                  <a:pt x="17081" y="7043"/>
                  <a:pt x="17081" y="7037"/>
                </a:cubicBezTo>
                <a:cubicBezTo>
                  <a:pt x="17081" y="7025"/>
                  <a:pt x="17069" y="7013"/>
                  <a:pt x="17057" y="7013"/>
                </a:cubicBezTo>
                <a:cubicBezTo>
                  <a:pt x="17057" y="7013"/>
                  <a:pt x="17051" y="7013"/>
                  <a:pt x="17045" y="7013"/>
                </a:cubicBezTo>
                <a:lnTo>
                  <a:pt x="17039" y="7013"/>
                </a:lnTo>
                <a:cubicBezTo>
                  <a:pt x="17033" y="7013"/>
                  <a:pt x="17027" y="7007"/>
                  <a:pt x="17027" y="7007"/>
                </a:cubicBezTo>
                <a:cubicBezTo>
                  <a:pt x="17015" y="7001"/>
                  <a:pt x="17010" y="7001"/>
                  <a:pt x="16998" y="7001"/>
                </a:cubicBezTo>
                <a:cubicBezTo>
                  <a:pt x="16998" y="6995"/>
                  <a:pt x="16992" y="6995"/>
                  <a:pt x="16986" y="6995"/>
                </a:cubicBezTo>
                <a:cubicBezTo>
                  <a:pt x="16986" y="6989"/>
                  <a:pt x="16992" y="6984"/>
                  <a:pt x="16986" y="6984"/>
                </a:cubicBezTo>
                <a:cubicBezTo>
                  <a:pt x="16986" y="6978"/>
                  <a:pt x="16986" y="6978"/>
                  <a:pt x="16986" y="6972"/>
                </a:cubicBezTo>
                <a:cubicBezTo>
                  <a:pt x="16986" y="6966"/>
                  <a:pt x="16986" y="6966"/>
                  <a:pt x="16980" y="6960"/>
                </a:cubicBezTo>
                <a:cubicBezTo>
                  <a:pt x="16980" y="6948"/>
                  <a:pt x="16980" y="6948"/>
                  <a:pt x="16980" y="6948"/>
                </a:cubicBezTo>
                <a:cubicBezTo>
                  <a:pt x="16980" y="6936"/>
                  <a:pt x="16986" y="6924"/>
                  <a:pt x="16980" y="6912"/>
                </a:cubicBezTo>
                <a:cubicBezTo>
                  <a:pt x="16980" y="6906"/>
                  <a:pt x="16974" y="6906"/>
                  <a:pt x="16968" y="6901"/>
                </a:cubicBezTo>
                <a:cubicBezTo>
                  <a:pt x="16968" y="6901"/>
                  <a:pt x="16968" y="6896"/>
                  <a:pt x="16968" y="6890"/>
                </a:cubicBezTo>
                <a:lnTo>
                  <a:pt x="16956" y="6884"/>
                </a:lnTo>
                <a:cubicBezTo>
                  <a:pt x="16956" y="6878"/>
                  <a:pt x="16956" y="6872"/>
                  <a:pt x="16956" y="6872"/>
                </a:cubicBezTo>
                <a:cubicBezTo>
                  <a:pt x="16956" y="6860"/>
                  <a:pt x="16956" y="6854"/>
                  <a:pt x="16956" y="6848"/>
                </a:cubicBezTo>
                <a:cubicBezTo>
                  <a:pt x="16950" y="6842"/>
                  <a:pt x="16950" y="6836"/>
                  <a:pt x="16950" y="6836"/>
                </a:cubicBezTo>
                <a:cubicBezTo>
                  <a:pt x="16944" y="6824"/>
                  <a:pt x="16938" y="6818"/>
                  <a:pt x="16933" y="6813"/>
                </a:cubicBezTo>
                <a:cubicBezTo>
                  <a:pt x="16926" y="6813"/>
                  <a:pt x="16921" y="6818"/>
                  <a:pt x="16921" y="6813"/>
                </a:cubicBezTo>
                <a:cubicBezTo>
                  <a:pt x="16915" y="6824"/>
                  <a:pt x="16915" y="6824"/>
                  <a:pt x="16915" y="6824"/>
                </a:cubicBezTo>
                <a:cubicBezTo>
                  <a:pt x="16921" y="6836"/>
                  <a:pt x="16915" y="6842"/>
                  <a:pt x="16915" y="6848"/>
                </a:cubicBezTo>
                <a:close/>
                <a:moveTo>
                  <a:pt x="17875" y="6735"/>
                </a:moveTo>
                <a:lnTo>
                  <a:pt x="17875" y="6735"/>
                </a:lnTo>
                <a:cubicBezTo>
                  <a:pt x="17875" y="6741"/>
                  <a:pt x="17875" y="6747"/>
                  <a:pt x="17881" y="6747"/>
                </a:cubicBezTo>
                <a:cubicBezTo>
                  <a:pt x="17887" y="6753"/>
                  <a:pt x="17893" y="6753"/>
                  <a:pt x="17905" y="6753"/>
                </a:cubicBezTo>
                <a:cubicBezTo>
                  <a:pt x="17917" y="6753"/>
                  <a:pt x="17917" y="6753"/>
                  <a:pt x="17917" y="6753"/>
                </a:cubicBezTo>
                <a:cubicBezTo>
                  <a:pt x="17923" y="6753"/>
                  <a:pt x="17923" y="6747"/>
                  <a:pt x="17929" y="6747"/>
                </a:cubicBezTo>
                <a:cubicBezTo>
                  <a:pt x="17929" y="6741"/>
                  <a:pt x="17923" y="6741"/>
                  <a:pt x="17923" y="6735"/>
                </a:cubicBezTo>
                <a:cubicBezTo>
                  <a:pt x="17917" y="6730"/>
                  <a:pt x="17923" y="6730"/>
                  <a:pt x="17917" y="6724"/>
                </a:cubicBezTo>
                <a:cubicBezTo>
                  <a:pt x="17917" y="6718"/>
                  <a:pt x="17911" y="6724"/>
                  <a:pt x="17905" y="6724"/>
                </a:cubicBezTo>
                <a:cubicBezTo>
                  <a:pt x="17899" y="6718"/>
                  <a:pt x="17893" y="6718"/>
                  <a:pt x="17887" y="6718"/>
                </a:cubicBezTo>
                <a:cubicBezTo>
                  <a:pt x="17881" y="6718"/>
                  <a:pt x="17875" y="6718"/>
                  <a:pt x="17869" y="6718"/>
                </a:cubicBezTo>
                <a:cubicBezTo>
                  <a:pt x="17869" y="6724"/>
                  <a:pt x="17869" y="6735"/>
                  <a:pt x="17875" y="6735"/>
                </a:cubicBezTo>
                <a:close/>
                <a:moveTo>
                  <a:pt x="17591" y="6546"/>
                </a:moveTo>
                <a:lnTo>
                  <a:pt x="17591" y="6546"/>
                </a:lnTo>
                <a:cubicBezTo>
                  <a:pt x="17591" y="6552"/>
                  <a:pt x="17603" y="6552"/>
                  <a:pt x="17603" y="6558"/>
                </a:cubicBezTo>
                <a:cubicBezTo>
                  <a:pt x="17608" y="6569"/>
                  <a:pt x="17620" y="6569"/>
                  <a:pt x="17626" y="6575"/>
                </a:cubicBezTo>
                <a:cubicBezTo>
                  <a:pt x="17626" y="6581"/>
                  <a:pt x="17626" y="6581"/>
                  <a:pt x="17632" y="6587"/>
                </a:cubicBezTo>
                <a:cubicBezTo>
                  <a:pt x="17632" y="6593"/>
                  <a:pt x="17638" y="6593"/>
                  <a:pt x="17644" y="6599"/>
                </a:cubicBezTo>
                <a:cubicBezTo>
                  <a:pt x="17644" y="6599"/>
                  <a:pt x="17650" y="6605"/>
                  <a:pt x="17656" y="6605"/>
                </a:cubicBezTo>
                <a:lnTo>
                  <a:pt x="17662" y="6599"/>
                </a:lnTo>
                <a:cubicBezTo>
                  <a:pt x="17662" y="6593"/>
                  <a:pt x="17662" y="6593"/>
                  <a:pt x="17662" y="6587"/>
                </a:cubicBezTo>
                <a:cubicBezTo>
                  <a:pt x="17662" y="6581"/>
                  <a:pt x="17656" y="6581"/>
                  <a:pt x="17656" y="6575"/>
                </a:cubicBezTo>
                <a:cubicBezTo>
                  <a:pt x="17650" y="6569"/>
                  <a:pt x="17656" y="6569"/>
                  <a:pt x="17656" y="6563"/>
                </a:cubicBezTo>
                <a:cubicBezTo>
                  <a:pt x="17650" y="6558"/>
                  <a:pt x="17650" y="6558"/>
                  <a:pt x="17644" y="6552"/>
                </a:cubicBezTo>
                <a:cubicBezTo>
                  <a:pt x="17638" y="6546"/>
                  <a:pt x="17632" y="6540"/>
                  <a:pt x="17620" y="6534"/>
                </a:cubicBezTo>
                <a:cubicBezTo>
                  <a:pt x="17620" y="6534"/>
                  <a:pt x="17614" y="6534"/>
                  <a:pt x="17608" y="6528"/>
                </a:cubicBezTo>
                <a:cubicBezTo>
                  <a:pt x="17608" y="6528"/>
                  <a:pt x="17608" y="6522"/>
                  <a:pt x="17608" y="6516"/>
                </a:cubicBezTo>
                <a:cubicBezTo>
                  <a:pt x="17608" y="6516"/>
                  <a:pt x="17608" y="6510"/>
                  <a:pt x="17608" y="6504"/>
                </a:cubicBezTo>
                <a:cubicBezTo>
                  <a:pt x="17597" y="6504"/>
                  <a:pt x="17597" y="6504"/>
                  <a:pt x="17597" y="6504"/>
                </a:cubicBezTo>
                <a:cubicBezTo>
                  <a:pt x="17597" y="6504"/>
                  <a:pt x="17591" y="6510"/>
                  <a:pt x="17585" y="6510"/>
                </a:cubicBezTo>
                <a:cubicBezTo>
                  <a:pt x="17591" y="6516"/>
                  <a:pt x="17591" y="6516"/>
                  <a:pt x="17591" y="6522"/>
                </a:cubicBezTo>
                <a:cubicBezTo>
                  <a:pt x="17597" y="6528"/>
                  <a:pt x="17597" y="6534"/>
                  <a:pt x="17597" y="6534"/>
                </a:cubicBezTo>
                <a:cubicBezTo>
                  <a:pt x="17597" y="6540"/>
                  <a:pt x="17591" y="6540"/>
                  <a:pt x="17591" y="6546"/>
                </a:cubicBezTo>
                <a:close/>
                <a:moveTo>
                  <a:pt x="17265" y="6510"/>
                </a:moveTo>
                <a:lnTo>
                  <a:pt x="17265" y="6510"/>
                </a:lnTo>
                <a:cubicBezTo>
                  <a:pt x="17265" y="6522"/>
                  <a:pt x="17270" y="6528"/>
                  <a:pt x="17270" y="6534"/>
                </a:cubicBezTo>
                <a:cubicBezTo>
                  <a:pt x="17270" y="6540"/>
                  <a:pt x="17265" y="6540"/>
                  <a:pt x="17265" y="6540"/>
                </a:cubicBezTo>
                <a:cubicBezTo>
                  <a:pt x="17288" y="6540"/>
                  <a:pt x="17300" y="6540"/>
                  <a:pt x="17318" y="6540"/>
                </a:cubicBezTo>
                <a:cubicBezTo>
                  <a:pt x="17324" y="6540"/>
                  <a:pt x="17330" y="6546"/>
                  <a:pt x="17342" y="6546"/>
                </a:cubicBezTo>
                <a:cubicBezTo>
                  <a:pt x="17348" y="6546"/>
                  <a:pt x="17353" y="6546"/>
                  <a:pt x="17359" y="6546"/>
                </a:cubicBezTo>
                <a:cubicBezTo>
                  <a:pt x="17371" y="6546"/>
                  <a:pt x="17377" y="6546"/>
                  <a:pt x="17383" y="6546"/>
                </a:cubicBezTo>
                <a:cubicBezTo>
                  <a:pt x="17389" y="6546"/>
                  <a:pt x="17395" y="6546"/>
                  <a:pt x="17395" y="6540"/>
                </a:cubicBezTo>
                <a:cubicBezTo>
                  <a:pt x="17401" y="6540"/>
                  <a:pt x="17401" y="6534"/>
                  <a:pt x="17407" y="6528"/>
                </a:cubicBezTo>
                <a:cubicBezTo>
                  <a:pt x="17413" y="6528"/>
                  <a:pt x="17413" y="6534"/>
                  <a:pt x="17419" y="6528"/>
                </a:cubicBezTo>
                <a:cubicBezTo>
                  <a:pt x="17425" y="6528"/>
                  <a:pt x="17425" y="6528"/>
                  <a:pt x="17431" y="6528"/>
                </a:cubicBezTo>
                <a:cubicBezTo>
                  <a:pt x="17436" y="6522"/>
                  <a:pt x="17436" y="6522"/>
                  <a:pt x="17442" y="6516"/>
                </a:cubicBezTo>
                <a:cubicBezTo>
                  <a:pt x="17448" y="6510"/>
                  <a:pt x="17448" y="6504"/>
                  <a:pt x="17454" y="6492"/>
                </a:cubicBezTo>
                <a:cubicBezTo>
                  <a:pt x="17454" y="6486"/>
                  <a:pt x="17454" y="6480"/>
                  <a:pt x="17454" y="6469"/>
                </a:cubicBezTo>
                <a:cubicBezTo>
                  <a:pt x="17460" y="6463"/>
                  <a:pt x="17466" y="6463"/>
                  <a:pt x="17466" y="6457"/>
                </a:cubicBezTo>
                <a:cubicBezTo>
                  <a:pt x="17466" y="6457"/>
                  <a:pt x="17466" y="6451"/>
                  <a:pt x="17466" y="6445"/>
                </a:cubicBezTo>
                <a:cubicBezTo>
                  <a:pt x="17466" y="6439"/>
                  <a:pt x="17460" y="6439"/>
                  <a:pt x="17460" y="6433"/>
                </a:cubicBezTo>
                <a:cubicBezTo>
                  <a:pt x="17460" y="6439"/>
                  <a:pt x="17454" y="6439"/>
                  <a:pt x="17448" y="6439"/>
                </a:cubicBezTo>
                <a:cubicBezTo>
                  <a:pt x="17448" y="6439"/>
                  <a:pt x="17442" y="6439"/>
                  <a:pt x="17436" y="6439"/>
                </a:cubicBezTo>
                <a:cubicBezTo>
                  <a:pt x="17436" y="6439"/>
                  <a:pt x="17431" y="6439"/>
                  <a:pt x="17431" y="6445"/>
                </a:cubicBezTo>
                <a:cubicBezTo>
                  <a:pt x="17425" y="6445"/>
                  <a:pt x="17419" y="6445"/>
                  <a:pt x="17419" y="6451"/>
                </a:cubicBezTo>
                <a:cubicBezTo>
                  <a:pt x="17413" y="6457"/>
                  <a:pt x="17419" y="6463"/>
                  <a:pt x="17419" y="6475"/>
                </a:cubicBezTo>
                <a:cubicBezTo>
                  <a:pt x="17413" y="6480"/>
                  <a:pt x="17413" y="6480"/>
                  <a:pt x="17407" y="6486"/>
                </a:cubicBezTo>
                <a:cubicBezTo>
                  <a:pt x="17407" y="6486"/>
                  <a:pt x="17407" y="6492"/>
                  <a:pt x="17407" y="6498"/>
                </a:cubicBezTo>
                <a:cubicBezTo>
                  <a:pt x="17401" y="6498"/>
                  <a:pt x="17395" y="6498"/>
                  <a:pt x="17395" y="6498"/>
                </a:cubicBezTo>
                <a:cubicBezTo>
                  <a:pt x="17377" y="6498"/>
                  <a:pt x="17365" y="6498"/>
                  <a:pt x="17342" y="6498"/>
                </a:cubicBezTo>
                <a:cubicBezTo>
                  <a:pt x="17330" y="6498"/>
                  <a:pt x="17330" y="6498"/>
                  <a:pt x="17330" y="6498"/>
                </a:cubicBezTo>
                <a:cubicBezTo>
                  <a:pt x="17318" y="6498"/>
                  <a:pt x="17318" y="6498"/>
                  <a:pt x="17318" y="6498"/>
                </a:cubicBezTo>
                <a:cubicBezTo>
                  <a:pt x="17306" y="6498"/>
                  <a:pt x="17294" y="6498"/>
                  <a:pt x="17282" y="6498"/>
                </a:cubicBezTo>
                <a:cubicBezTo>
                  <a:pt x="17276" y="6498"/>
                  <a:pt x="17276" y="6492"/>
                  <a:pt x="17270" y="6492"/>
                </a:cubicBezTo>
                <a:cubicBezTo>
                  <a:pt x="17270" y="6498"/>
                  <a:pt x="17265" y="6510"/>
                  <a:pt x="17265" y="6510"/>
                </a:cubicBezTo>
                <a:close/>
                <a:moveTo>
                  <a:pt x="16310" y="6652"/>
                </a:moveTo>
                <a:lnTo>
                  <a:pt x="16310" y="6652"/>
                </a:lnTo>
                <a:cubicBezTo>
                  <a:pt x="16310" y="6658"/>
                  <a:pt x="16310" y="6664"/>
                  <a:pt x="16310" y="6664"/>
                </a:cubicBezTo>
                <a:cubicBezTo>
                  <a:pt x="16346" y="6664"/>
                  <a:pt x="16346" y="6664"/>
                  <a:pt x="16346" y="6664"/>
                </a:cubicBezTo>
                <a:cubicBezTo>
                  <a:pt x="16351" y="6664"/>
                  <a:pt x="16357" y="6664"/>
                  <a:pt x="16357" y="6658"/>
                </a:cubicBezTo>
                <a:cubicBezTo>
                  <a:pt x="16363" y="6652"/>
                  <a:pt x="16363" y="6647"/>
                  <a:pt x="16363" y="6641"/>
                </a:cubicBezTo>
                <a:cubicBezTo>
                  <a:pt x="16363" y="6629"/>
                  <a:pt x="16363" y="6623"/>
                  <a:pt x="16357" y="6611"/>
                </a:cubicBezTo>
                <a:cubicBezTo>
                  <a:pt x="16357" y="6605"/>
                  <a:pt x="16351" y="6605"/>
                  <a:pt x="16351" y="6599"/>
                </a:cubicBezTo>
                <a:cubicBezTo>
                  <a:pt x="16334" y="6605"/>
                  <a:pt x="16328" y="6611"/>
                  <a:pt x="16310" y="6623"/>
                </a:cubicBezTo>
                <a:cubicBezTo>
                  <a:pt x="16310" y="6635"/>
                  <a:pt x="16310" y="6647"/>
                  <a:pt x="16310" y="6652"/>
                </a:cubicBezTo>
                <a:close/>
                <a:moveTo>
                  <a:pt x="16014" y="6623"/>
                </a:moveTo>
                <a:lnTo>
                  <a:pt x="16014" y="6623"/>
                </a:lnTo>
                <a:cubicBezTo>
                  <a:pt x="16014" y="6623"/>
                  <a:pt x="16014" y="6629"/>
                  <a:pt x="16014" y="6635"/>
                </a:cubicBezTo>
                <a:cubicBezTo>
                  <a:pt x="16014" y="6635"/>
                  <a:pt x="16019" y="6641"/>
                  <a:pt x="16019" y="6647"/>
                </a:cubicBezTo>
                <a:cubicBezTo>
                  <a:pt x="16025" y="6641"/>
                  <a:pt x="16025" y="6647"/>
                  <a:pt x="16031" y="6647"/>
                </a:cubicBezTo>
                <a:cubicBezTo>
                  <a:pt x="16037" y="6641"/>
                  <a:pt x="16037" y="6635"/>
                  <a:pt x="16043" y="6635"/>
                </a:cubicBezTo>
                <a:cubicBezTo>
                  <a:pt x="16049" y="6635"/>
                  <a:pt x="16055" y="6641"/>
                  <a:pt x="16061" y="6641"/>
                </a:cubicBezTo>
                <a:cubicBezTo>
                  <a:pt x="16067" y="6641"/>
                  <a:pt x="16067" y="6641"/>
                  <a:pt x="16067" y="6641"/>
                </a:cubicBezTo>
                <a:cubicBezTo>
                  <a:pt x="16073" y="6641"/>
                  <a:pt x="16073" y="6635"/>
                  <a:pt x="16079" y="6635"/>
                </a:cubicBezTo>
                <a:cubicBezTo>
                  <a:pt x="16067" y="6623"/>
                  <a:pt x="16067" y="6623"/>
                  <a:pt x="16067" y="6623"/>
                </a:cubicBezTo>
                <a:lnTo>
                  <a:pt x="16014" y="6623"/>
                </a:lnTo>
                <a:close/>
                <a:moveTo>
                  <a:pt x="16500" y="6504"/>
                </a:moveTo>
                <a:lnTo>
                  <a:pt x="16500" y="6504"/>
                </a:lnTo>
                <a:cubicBezTo>
                  <a:pt x="16494" y="6510"/>
                  <a:pt x="16488" y="6510"/>
                  <a:pt x="16488" y="6516"/>
                </a:cubicBezTo>
                <a:cubicBezTo>
                  <a:pt x="16482" y="6516"/>
                  <a:pt x="16476" y="6516"/>
                  <a:pt x="16476" y="6522"/>
                </a:cubicBezTo>
                <a:cubicBezTo>
                  <a:pt x="16476" y="6528"/>
                  <a:pt x="16476" y="6534"/>
                  <a:pt x="16476" y="6534"/>
                </a:cubicBezTo>
                <a:cubicBezTo>
                  <a:pt x="16476" y="6540"/>
                  <a:pt x="16470" y="6546"/>
                  <a:pt x="16470" y="6546"/>
                </a:cubicBezTo>
                <a:cubicBezTo>
                  <a:pt x="16470" y="6552"/>
                  <a:pt x="16470" y="6552"/>
                  <a:pt x="16470" y="6558"/>
                </a:cubicBezTo>
                <a:cubicBezTo>
                  <a:pt x="16470" y="6563"/>
                  <a:pt x="16464" y="6563"/>
                  <a:pt x="16464" y="6569"/>
                </a:cubicBezTo>
                <a:cubicBezTo>
                  <a:pt x="16464" y="6575"/>
                  <a:pt x="16476" y="6575"/>
                  <a:pt x="16482" y="6575"/>
                </a:cubicBezTo>
                <a:cubicBezTo>
                  <a:pt x="16482" y="6575"/>
                  <a:pt x="16488" y="6575"/>
                  <a:pt x="16494" y="6575"/>
                </a:cubicBezTo>
                <a:cubicBezTo>
                  <a:pt x="16494" y="6569"/>
                  <a:pt x="16500" y="6569"/>
                  <a:pt x="16506" y="6563"/>
                </a:cubicBezTo>
                <a:cubicBezTo>
                  <a:pt x="16506" y="6563"/>
                  <a:pt x="16506" y="6558"/>
                  <a:pt x="16506" y="6552"/>
                </a:cubicBezTo>
                <a:cubicBezTo>
                  <a:pt x="16512" y="6540"/>
                  <a:pt x="16517" y="6528"/>
                  <a:pt x="16517" y="6510"/>
                </a:cubicBezTo>
                <a:cubicBezTo>
                  <a:pt x="16517" y="6504"/>
                  <a:pt x="16517" y="6504"/>
                  <a:pt x="16517" y="6504"/>
                </a:cubicBezTo>
                <a:cubicBezTo>
                  <a:pt x="16517" y="6504"/>
                  <a:pt x="16512" y="6504"/>
                  <a:pt x="16512" y="6498"/>
                </a:cubicBezTo>
                <a:cubicBezTo>
                  <a:pt x="16506" y="6498"/>
                  <a:pt x="16500" y="6504"/>
                  <a:pt x="16500" y="6504"/>
                </a:cubicBezTo>
                <a:close/>
                <a:moveTo>
                  <a:pt x="16417" y="6415"/>
                </a:moveTo>
                <a:lnTo>
                  <a:pt x="16417" y="6415"/>
                </a:lnTo>
                <a:cubicBezTo>
                  <a:pt x="16423" y="6415"/>
                  <a:pt x="16423" y="6415"/>
                  <a:pt x="16428" y="6415"/>
                </a:cubicBezTo>
                <a:cubicBezTo>
                  <a:pt x="16435" y="6415"/>
                  <a:pt x="16435" y="6403"/>
                  <a:pt x="16435" y="6403"/>
                </a:cubicBezTo>
                <a:cubicBezTo>
                  <a:pt x="16440" y="6403"/>
                  <a:pt x="16446" y="6409"/>
                  <a:pt x="16446" y="6409"/>
                </a:cubicBezTo>
                <a:cubicBezTo>
                  <a:pt x="16458" y="6409"/>
                  <a:pt x="16464" y="6409"/>
                  <a:pt x="16470" y="6409"/>
                </a:cubicBezTo>
                <a:cubicBezTo>
                  <a:pt x="16476" y="6409"/>
                  <a:pt x="16482" y="6409"/>
                  <a:pt x="16482" y="6409"/>
                </a:cubicBezTo>
                <a:cubicBezTo>
                  <a:pt x="16494" y="6409"/>
                  <a:pt x="16500" y="6415"/>
                  <a:pt x="16506" y="6421"/>
                </a:cubicBezTo>
                <a:cubicBezTo>
                  <a:pt x="16517" y="6427"/>
                  <a:pt x="16517" y="6433"/>
                  <a:pt x="16529" y="6439"/>
                </a:cubicBezTo>
                <a:cubicBezTo>
                  <a:pt x="16529" y="6439"/>
                  <a:pt x="16535" y="6439"/>
                  <a:pt x="16541" y="6445"/>
                </a:cubicBezTo>
                <a:cubicBezTo>
                  <a:pt x="16547" y="6445"/>
                  <a:pt x="16541" y="6451"/>
                  <a:pt x="16547" y="6457"/>
                </a:cubicBezTo>
                <a:cubicBezTo>
                  <a:pt x="16553" y="6457"/>
                  <a:pt x="16559" y="6457"/>
                  <a:pt x="16559" y="6457"/>
                </a:cubicBezTo>
                <a:cubicBezTo>
                  <a:pt x="16565" y="6457"/>
                  <a:pt x="16571" y="6457"/>
                  <a:pt x="16577" y="6457"/>
                </a:cubicBezTo>
                <a:lnTo>
                  <a:pt x="16583" y="6463"/>
                </a:lnTo>
                <a:cubicBezTo>
                  <a:pt x="16601" y="6463"/>
                  <a:pt x="16606" y="6457"/>
                  <a:pt x="16624" y="6463"/>
                </a:cubicBezTo>
                <a:cubicBezTo>
                  <a:pt x="16624" y="6463"/>
                  <a:pt x="16630" y="6463"/>
                  <a:pt x="16636" y="6469"/>
                </a:cubicBezTo>
                <a:cubicBezTo>
                  <a:pt x="16642" y="6469"/>
                  <a:pt x="16648" y="6475"/>
                  <a:pt x="16660" y="6480"/>
                </a:cubicBezTo>
                <a:lnTo>
                  <a:pt x="16666" y="6486"/>
                </a:lnTo>
                <a:cubicBezTo>
                  <a:pt x="16672" y="6492"/>
                  <a:pt x="16678" y="6492"/>
                  <a:pt x="16678" y="6498"/>
                </a:cubicBezTo>
                <a:cubicBezTo>
                  <a:pt x="16689" y="6504"/>
                  <a:pt x="16695" y="6510"/>
                  <a:pt x="16701" y="6522"/>
                </a:cubicBezTo>
                <a:cubicBezTo>
                  <a:pt x="16701" y="6528"/>
                  <a:pt x="16701" y="6528"/>
                  <a:pt x="16707" y="6534"/>
                </a:cubicBezTo>
                <a:cubicBezTo>
                  <a:pt x="16713" y="6546"/>
                  <a:pt x="16731" y="6552"/>
                  <a:pt x="16731" y="6569"/>
                </a:cubicBezTo>
                <a:lnTo>
                  <a:pt x="16725" y="6575"/>
                </a:lnTo>
                <a:cubicBezTo>
                  <a:pt x="16725" y="6581"/>
                  <a:pt x="16725" y="6587"/>
                  <a:pt x="16725" y="6593"/>
                </a:cubicBezTo>
                <a:cubicBezTo>
                  <a:pt x="16725" y="6599"/>
                  <a:pt x="16719" y="6611"/>
                  <a:pt x="16707" y="6611"/>
                </a:cubicBezTo>
                <a:cubicBezTo>
                  <a:pt x="16707" y="6611"/>
                  <a:pt x="16701" y="6611"/>
                  <a:pt x="16695" y="6611"/>
                </a:cubicBezTo>
                <a:cubicBezTo>
                  <a:pt x="16695" y="6611"/>
                  <a:pt x="16689" y="6617"/>
                  <a:pt x="16683" y="6617"/>
                </a:cubicBezTo>
                <a:cubicBezTo>
                  <a:pt x="16683" y="6617"/>
                  <a:pt x="16678" y="6623"/>
                  <a:pt x="16672" y="6623"/>
                </a:cubicBezTo>
                <a:cubicBezTo>
                  <a:pt x="16672" y="6629"/>
                  <a:pt x="16666" y="6629"/>
                  <a:pt x="16660" y="6635"/>
                </a:cubicBezTo>
                <a:cubicBezTo>
                  <a:pt x="16660" y="6641"/>
                  <a:pt x="16660" y="6641"/>
                  <a:pt x="16660" y="6647"/>
                </a:cubicBezTo>
                <a:cubicBezTo>
                  <a:pt x="16660" y="6652"/>
                  <a:pt x="16660" y="6652"/>
                  <a:pt x="16660" y="6658"/>
                </a:cubicBezTo>
                <a:cubicBezTo>
                  <a:pt x="16660" y="6670"/>
                  <a:pt x="16672" y="6676"/>
                  <a:pt x="16683" y="6676"/>
                </a:cubicBezTo>
                <a:cubicBezTo>
                  <a:pt x="16695" y="6676"/>
                  <a:pt x="16701" y="6676"/>
                  <a:pt x="16713" y="6670"/>
                </a:cubicBezTo>
                <a:cubicBezTo>
                  <a:pt x="16713" y="6664"/>
                  <a:pt x="16719" y="6664"/>
                  <a:pt x="16725" y="6658"/>
                </a:cubicBezTo>
                <a:lnTo>
                  <a:pt x="16725" y="6652"/>
                </a:lnTo>
                <a:cubicBezTo>
                  <a:pt x="16731" y="6647"/>
                  <a:pt x="16731" y="6641"/>
                  <a:pt x="16737" y="6641"/>
                </a:cubicBezTo>
                <a:cubicBezTo>
                  <a:pt x="16755" y="6641"/>
                  <a:pt x="16760" y="6641"/>
                  <a:pt x="16772" y="6647"/>
                </a:cubicBezTo>
                <a:cubicBezTo>
                  <a:pt x="16778" y="6652"/>
                  <a:pt x="16778" y="6652"/>
                  <a:pt x="16784" y="6658"/>
                </a:cubicBezTo>
                <a:cubicBezTo>
                  <a:pt x="16784" y="6664"/>
                  <a:pt x="16790" y="6664"/>
                  <a:pt x="16796" y="6664"/>
                </a:cubicBezTo>
                <a:cubicBezTo>
                  <a:pt x="16796" y="6670"/>
                  <a:pt x="16802" y="6676"/>
                  <a:pt x="16808" y="6676"/>
                </a:cubicBezTo>
                <a:cubicBezTo>
                  <a:pt x="16808" y="6682"/>
                  <a:pt x="16814" y="6682"/>
                  <a:pt x="16814" y="6682"/>
                </a:cubicBezTo>
                <a:cubicBezTo>
                  <a:pt x="16820" y="6682"/>
                  <a:pt x="16826" y="6688"/>
                  <a:pt x="16826" y="6688"/>
                </a:cubicBezTo>
                <a:cubicBezTo>
                  <a:pt x="16838" y="6688"/>
                  <a:pt x="16844" y="6688"/>
                  <a:pt x="16855" y="6694"/>
                </a:cubicBezTo>
                <a:cubicBezTo>
                  <a:pt x="16861" y="6700"/>
                  <a:pt x="16861" y="6700"/>
                  <a:pt x="16867" y="6706"/>
                </a:cubicBezTo>
                <a:cubicBezTo>
                  <a:pt x="16873" y="6706"/>
                  <a:pt x="16873" y="6706"/>
                  <a:pt x="16879" y="6706"/>
                </a:cubicBezTo>
                <a:cubicBezTo>
                  <a:pt x="16885" y="6706"/>
                  <a:pt x="16891" y="6712"/>
                  <a:pt x="16897" y="6712"/>
                </a:cubicBezTo>
                <a:cubicBezTo>
                  <a:pt x="16909" y="6712"/>
                  <a:pt x="16915" y="6712"/>
                  <a:pt x="16926" y="6712"/>
                </a:cubicBezTo>
                <a:cubicBezTo>
                  <a:pt x="16933" y="6712"/>
                  <a:pt x="16938" y="6712"/>
                  <a:pt x="16950" y="6712"/>
                </a:cubicBezTo>
                <a:cubicBezTo>
                  <a:pt x="16950" y="6712"/>
                  <a:pt x="16956" y="6706"/>
                  <a:pt x="16962" y="6706"/>
                </a:cubicBezTo>
                <a:cubicBezTo>
                  <a:pt x="16962" y="6700"/>
                  <a:pt x="16968" y="6700"/>
                  <a:pt x="16968" y="6700"/>
                </a:cubicBezTo>
                <a:cubicBezTo>
                  <a:pt x="16974" y="6694"/>
                  <a:pt x="16974" y="6688"/>
                  <a:pt x="16974" y="6688"/>
                </a:cubicBezTo>
                <a:cubicBezTo>
                  <a:pt x="16974" y="6676"/>
                  <a:pt x="16974" y="6670"/>
                  <a:pt x="16974" y="6664"/>
                </a:cubicBezTo>
                <a:cubicBezTo>
                  <a:pt x="16980" y="6664"/>
                  <a:pt x="16986" y="6664"/>
                  <a:pt x="16992" y="6664"/>
                </a:cubicBezTo>
                <a:cubicBezTo>
                  <a:pt x="16998" y="6658"/>
                  <a:pt x="17004" y="6658"/>
                  <a:pt x="17015" y="6652"/>
                </a:cubicBezTo>
                <a:cubicBezTo>
                  <a:pt x="17021" y="6652"/>
                  <a:pt x="17021" y="6647"/>
                  <a:pt x="17027" y="6641"/>
                </a:cubicBezTo>
                <a:cubicBezTo>
                  <a:pt x="17033" y="6635"/>
                  <a:pt x="17039" y="6623"/>
                  <a:pt x="17051" y="6623"/>
                </a:cubicBezTo>
                <a:cubicBezTo>
                  <a:pt x="17057" y="6623"/>
                  <a:pt x="17057" y="6623"/>
                  <a:pt x="17057" y="6623"/>
                </a:cubicBezTo>
                <a:cubicBezTo>
                  <a:pt x="17063" y="6623"/>
                  <a:pt x="17063" y="6623"/>
                  <a:pt x="17069" y="6629"/>
                </a:cubicBezTo>
                <a:cubicBezTo>
                  <a:pt x="17069" y="6629"/>
                  <a:pt x="17075" y="6629"/>
                  <a:pt x="17081" y="6629"/>
                </a:cubicBezTo>
                <a:cubicBezTo>
                  <a:pt x="17087" y="6629"/>
                  <a:pt x="17087" y="6635"/>
                  <a:pt x="17093" y="6635"/>
                </a:cubicBezTo>
                <a:cubicBezTo>
                  <a:pt x="17099" y="6641"/>
                  <a:pt x="17104" y="6641"/>
                  <a:pt x="17116" y="6647"/>
                </a:cubicBezTo>
                <a:lnTo>
                  <a:pt x="17122" y="6652"/>
                </a:lnTo>
                <a:cubicBezTo>
                  <a:pt x="17134" y="6658"/>
                  <a:pt x="17134" y="6670"/>
                  <a:pt x="17140" y="6676"/>
                </a:cubicBezTo>
                <a:cubicBezTo>
                  <a:pt x="17140" y="6676"/>
                  <a:pt x="17146" y="6682"/>
                  <a:pt x="17146" y="6688"/>
                </a:cubicBezTo>
                <a:cubicBezTo>
                  <a:pt x="17152" y="6694"/>
                  <a:pt x="17158" y="6694"/>
                  <a:pt x="17170" y="6706"/>
                </a:cubicBezTo>
                <a:cubicBezTo>
                  <a:pt x="17170" y="6706"/>
                  <a:pt x="17176" y="6712"/>
                  <a:pt x="17176" y="6718"/>
                </a:cubicBezTo>
                <a:cubicBezTo>
                  <a:pt x="17181" y="6724"/>
                  <a:pt x="17187" y="6730"/>
                  <a:pt x="17193" y="6735"/>
                </a:cubicBezTo>
                <a:cubicBezTo>
                  <a:pt x="17193" y="6741"/>
                  <a:pt x="17199" y="6747"/>
                  <a:pt x="17199" y="6753"/>
                </a:cubicBezTo>
                <a:cubicBezTo>
                  <a:pt x="17199" y="6759"/>
                  <a:pt x="17205" y="6765"/>
                  <a:pt x="17205" y="6765"/>
                </a:cubicBezTo>
                <a:cubicBezTo>
                  <a:pt x="17217" y="6765"/>
                  <a:pt x="17217" y="6765"/>
                  <a:pt x="17229" y="6765"/>
                </a:cubicBezTo>
                <a:cubicBezTo>
                  <a:pt x="17241" y="6765"/>
                  <a:pt x="17253" y="6765"/>
                  <a:pt x="17270" y="6759"/>
                </a:cubicBezTo>
                <a:cubicBezTo>
                  <a:pt x="17276" y="6759"/>
                  <a:pt x="17282" y="6759"/>
                  <a:pt x="17288" y="6759"/>
                </a:cubicBezTo>
                <a:cubicBezTo>
                  <a:pt x="17306" y="6759"/>
                  <a:pt x="17312" y="6765"/>
                  <a:pt x="17318" y="6777"/>
                </a:cubicBezTo>
                <a:cubicBezTo>
                  <a:pt x="17330" y="6789"/>
                  <a:pt x="17330" y="6789"/>
                  <a:pt x="17342" y="6795"/>
                </a:cubicBezTo>
                <a:cubicBezTo>
                  <a:pt x="17348" y="6795"/>
                  <a:pt x="17353" y="6801"/>
                  <a:pt x="17359" y="6801"/>
                </a:cubicBezTo>
                <a:cubicBezTo>
                  <a:pt x="17365" y="6801"/>
                  <a:pt x="17371" y="6801"/>
                  <a:pt x="17377" y="6801"/>
                </a:cubicBezTo>
                <a:cubicBezTo>
                  <a:pt x="17377" y="6765"/>
                  <a:pt x="17377" y="6765"/>
                  <a:pt x="17377" y="6765"/>
                </a:cubicBezTo>
                <a:cubicBezTo>
                  <a:pt x="17377" y="6753"/>
                  <a:pt x="17371" y="6747"/>
                  <a:pt x="17359" y="6747"/>
                </a:cubicBezTo>
                <a:cubicBezTo>
                  <a:pt x="17359" y="6747"/>
                  <a:pt x="17353" y="6747"/>
                  <a:pt x="17353" y="6741"/>
                </a:cubicBezTo>
                <a:cubicBezTo>
                  <a:pt x="17348" y="6741"/>
                  <a:pt x="17342" y="6741"/>
                  <a:pt x="17342" y="6741"/>
                </a:cubicBezTo>
                <a:cubicBezTo>
                  <a:pt x="17336" y="6741"/>
                  <a:pt x="17336" y="6735"/>
                  <a:pt x="17336" y="6730"/>
                </a:cubicBezTo>
                <a:cubicBezTo>
                  <a:pt x="17330" y="6724"/>
                  <a:pt x="17330" y="6724"/>
                  <a:pt x="17324" y="6718"/>
                </a:cubicBezTo>
                <a:cubicBezTo>
                  <a:pt x="17324" y="6712"/>
                  <a:pt x="17318" y="6712"/>
                  <a:pt x="17312" y="6712"/>
                </a:cubicBezTo>
                <a:cubicBezTo>
                  <a:pt x="17306" y="6712"/>
                  <a:pt x="17300" y="6712"/>
                  <a:pt x="17300" y="6712"/>
                </a:cubicBezTo>
                <a:cubicBezTo>
                  <a:pt x="17294" y="6706"/>
                  <a:pt x="17294" y="6712"/>
                  <a:pt x="17288" y="6712"/>
                </a:cubicBezTo>
                <a:cubicBezTo>
                  <a:pt x="17282" y="6706"/>
                  <a:pt x="17282" y="6700"/>
                  <a:pt x="17276" y="6700"/>
                </a:cubicBezTo>
                <a:cubicBezTo>
                  <a:pt x="17270" y="6700"/>
                  <a:pt x="17270" y="6700"/>
                  <a:pt x="17265" y="6700"/>
                </a:cubicBezTo>
                <a:cubicBezTo>
                  <a:pt x="17259" y="6700"/>
                  <a:pt x="17259" y="6694"/>
                  <a:pt x="17253" y="6694"/>
                </a:cubicBezTo>
                <a:cubicBezTo>
                  <a:pt x="17247" y="6694"/>
                  <a:pt x="17241" y="6694"/>
                  <a:pt x="17229" y="6694"/>
                </a:cubicBezTo>
                <a:cubicBezTo>
                  <a:pt x="17229" y="6623"/>
                  <a:pt x="17229" y="6623"/>
                  <a:pt x="17229" y="6623"/>
                </a:cubicBezTo>
                <a:cubicBezTo>
                  <a:pt x="17211" y="6623"/>
                  <a:pt x="17199" y="6623"/>
                  <a:pt x="17181" y="6623"/>
                </a:cubicBezTo>
                <a:cubicBezTo>
                  <a:pt x="17181" y="6569"/>
                  <a:pt x="17181" y="6569"/>
                  <a:pt x="17181" y="6569"/>
                </a:cubicBezTo>
                <a:cubicBezTo>
                  <a:pt x="17199" y="6569"/>
                  <a:pt x="17205" y="6569"/>
                  <a:pt x="17223" y="6569"/>
                </a:cubicBezTo>
                <a:cubicBezTo>
                  <a:pt x="17223" y="6552"/>
                  <a:pt x="17223" y="6552"/>
                  <a:pt x="17223" y="6552"/>
                </a:cubicBezTo>
                <a:cubicBezTo>
                  <a:pt x="17223" y="6546"/>
                  <a:pt x="17217" y="6546"/>
                  <a:pt x="17211" y="6546"/>
                </a:cubicBezTo>
                <a:cubicBezTo>
                  <a:pt x="17211" y="6540"/>
                  <a:pt x="17211" y="6534"/>
                  <a:pt x="17205" y="6534"/>
                </a:cubicBezTo>
                <a:cubicBezTo>
                  <a:pt x="17199" y="6528"/>
                  <a:pt x="17199" y="6528"/>
                  <a:pt x="17193" y="6522"/>
                </a:cubicBezTo>
                <a:cubicBezTo>
                  <a:pt x="17134" y="6522"/>
                  <a:pt x="17134" y="6522"/>
                  <a:pt x="17134" y="6522"/>
                </a:cubicBezTo>
                <a:cubicBezTo>
                  <a:pt x="17134" y="6522"/>
                  <a:pt x="17134" y="6516"/>
                  <a:pt x="17128" y="6510"/>
                </a:cubicBezTo>
                <a:cubicBezTo>
                  <a:pt x="17122" y="6510"/>
                  <a:pt x="17116" y="6510"/>
                  <a:pt x="17116" y="6504"/>
                </a:cubicBezTo>
                <a:cubicBezTo>
                  <a:pt x="17110" y="6498"/>
                  <a:pt x="17116" y="6486"/>
                  <a:pt x="17110" y="6480"/>
                </a:cubicBezTo>
                <a:cubicBezTo>
                  <a:pt x="17110" y="6480"/>
                  <a:pt x="17110" y="6475"/>
                  <a:pt x="17110" y="6469"/>
                </a:cubicBezTo>
                <a:cubicBezTo>
                  <a:pt x="17104" y="6469"/>
                  <a:pt x="17099" y="6469"/>
                  <a:pt x="17099" y="6463"/>
                </a:cubicBezTo>
                <a:cubicBezTo>
                  <a:pt x="17093" y="6463"/>
                  <a:pt x="17087" y="6457"/>
                  <a:pt x="17087" y="6457"/>
                </a:cubicBezTo>
                <a:cubicBezTo>
                  <a:pt x="17081" y="6451"/>
                  <a:pt x="17081" y="6445"/>
                  <a:pt x="17075" y="6445"/>
                </a:cubicBezTo>
                <a:cubicBezTo>
                  <a:pt x="17069" y="6439"/>
                  <a:pt x="17063" y="6439"/>
                  <a:pt x="17063" y="6433"/>
                </a:cubicBezTo>
                <a:cubicBezTo>
                  <a:pt x="17051" y="6427"/>
                  <a:pt x="17051" y="6415"/>
                  <a:pt x="17039" y="6415"/>
                </a:cubicBezTo>
                <a:cubicBezTo>
                  <a:pt x="17033" y="6409"/>
                  <a:pt x="17033" y="6409"/>
                  <a:pt x="17027" y="6409"/>
                </a:cubicBezTo>
                <a:cubicBezTo>
                  <a:pt x="17021" y="6403"/>
                  <a:pt x="17010" y="6409"/>
                  <a:pt x="17004" y="6409"/>
                </a:cubicBezTo>
                <a:cubicBezTo>
                  <a:pt x="16992" y="6409"/>
                  <a:pt x="16986" y="6403"/>
                  <a:pt x="16974" y="6397"/>
                </a:cubicBezTo>
                <a:cubicBezTo>
                  <a:pt x="16974" y="6392"/>
                  <a:pt x="16974" y="6386"/>
                  <a:pt x="16968" y="6386"/>
                </a:cubicBezTo>
                <a:cubicBezTo>
                  <a:pt x="16968" y="6380"/>
                  <a:pt x="16962" y="6386"/>
                  <a:pt x="16962" y="6386"/>
                </a:cubicBezTo>
                <a:cubicBezTo>
                  <a:pt x="16956" y="6380"/>
                  <a:pt x="16950" y="6380"/>
                  <a:pt x="16944" y="6380"/>
                </a:cubicBezTo>
                <a:cubicBezTo>
                  <a:pt x="16938" y="6380"/>
                  <a:pt x="16933" y="6374"/>
                  <a:pt x="16921" y="6374"/>
                </a:cubicBezTo>
                <a:cubicBezTo>
                  <a:pt x="16915" y="6368"/>
                  <a:pt x="16909" y="6362"/>
                  <a:pt x="16897" y="6356"/>
                </a:cubicBezTo>
                <a:cubicBezTo>
                  <a:pt x="16897" y="6356"/>
                  <a:pt x="16891" y="6356"/>
                  <a:pt x="16891" y="6350"/>
                </a:cubicBezTo>
                <a:cubicBezTo>
                  <a:pt x="16885" y="6350"/>
                  <a:pt x="16879" y="6350"/>
                  <a:pt x="16879" y="6350"/>
                </a:cubicBezTo>
                <a:cubicBezTo>
                  <a:pt x="16861" y="6350"/>
                  <a:pt x="16855" y="6356"/>
                  <a:pt x="16838" y="6350"/>
                </a:cubicBezTo>
                <a:cubicBezTo>
                  <a:pt x="16832" y="6350"/>
                  <a:pt x="16832" y="6350"/>
                  <a:pt x="16826" y="6350"/>
                </a:cubicBezTo>
                <a:cubicBezTo>
                  <a:pt x="16814" y="6350"/>
                  <a:pt x="16802" y="6350"/>
                  <a:pt x="16790" y="6344"/>
                </a:cubicBezTo>
                <a:cubicBezTo>
                  <a:pt x="16784" y="6344"/>
                  <a:pt x="16778" y="6338"/>
                  <a:pt x="16767" y="6332"/>
                </a:cubicBezTo>
                <a:cubicBezTo>
                  <a:pt x="16760" y="6326"/>
                  <a:pt x="16755" y="6320"/>
                  <a:pt x="16743" y="6320"/>
                </a:cubicBezTo>
                <a:cubicBezTo>
                  <a:pt x="16743" y="6315"/>
                  <a:pt x="16737" y="6315"/>
                  <a:pt x="16737" y="6315"/>
                </a:cubicBezTo>
                <a:cubicBezTo>
                  <a:pt x="16731" y="6315"/>
                  <a:pt x="16725" y="6315"/>
                  <a:pt x="16719" y="6309"/>
                </a:cubicBezTo>
                <a:cubicBezTo>
                  <a:pt x="16713" y="6309"/>
                  <a:pt x="16707" y="6297"/>
                  <a:pt x="16701" y="6297"/>
                </a:cubicBezTo>
                <a:cubicBezTo>
                  <a:pt x="16695" y="6297"/>
                  <a:pt x="16689" y="6297"/>
                  <a:pt x="16683" y="6303"/>
                </a:cubicBezTo>
                <a:cubicBezTo>
                  <a:pt x="16678" y="6303"/>
                  <a:pt x="16678" y="6309"/>
                  <a:pt x="16672" y="6315"/>
                </a:cubicBezTo>
                <a:cubicBezTo>
                  <a:pt x="16666" y="6320"/>
                  <a:pt x="16660" y="6326"/>
                  <a:pt x="16648" y="6326"/>
                </a:cubicBezTo>
                <a:cubicBezTo>
                  <a:pt x="16642" y="6326"/>
                  <a:pt x="16636" y="6326"/>
                  <a:pt x="16624" y="6326"/>
                </a:cubicBezTo>
                <a:cubicBezTo>
                  <a:pt x="16618" y="6326"/>
                  <a:pt x="16618" y="6326"/>
                  <a:pt x="16612" y="6332"/>
                </a:cubicBezTo>
                <a:cubicBezTo>
                  <a:pt x="16606" y="6332"/>
                  <a:pt x="16606" y="6338"/>
                  <a:pt x="16601" y="6344"/>
                </a:cubicBezTo>
                <a:cubicBezTo>
                  <a:pt x="16601" y="6350"/>
                  <a:pt x="16606" y="6356"/>
                  <a:pt x="16601" y="6362"/>
                </a:cubicBezTo>
                <a:cubicBezTo>
                  <a:pt x="16601" y="6368"/>
                  <a:pt x="16601" y="6374"/>
                  <a:pt x="16594" y="6374"/>
                </a:cubicBezTo>
                <a:cubicBezTo>
                  <a:pt x="16594" y="6380"/>
                  <a:pt x="16589" y="6380"/>
                  <a:pt x="16583" y="6380"/>
                </a:cubicBezTo>
                <a:cubicBezTo>
                  <a:pt x="16577" y="6386"/>
                  <a:pt x="16571" y="6386"/>
                  <a:pt x="16565" y="6386"/>
                </a:cubicBezTo>
                <a:cubicBezTo>
                  <a:pt x="16553" y="6386"/>
                  <a:pt x="16547" y="6380"/>
                  <a:pt x="16535" y="6380"/>
                </a:cubicBezTo>
                <a:cubicBezTo>
                  <a:pt x="16529" y="6380"/>
                  <a:pt x="16523" y="6380"/>
                  <a:pt x="16512" y="6374"/>
                </a:cubicBezTo>
                <a:cubicBezTo>
                  <a:pt x="16512" y="6374"/>
                  <a:pt x="16512" y="6368"/>
                  <a:pt x="16506" y="6362"/>
                </a:cubicBezTo>
                <a:cubicBezTo>
                  <a:pt x="16506" y="6362"/>
                  <a:pt x="16506" y="6356"/>
                  <a:pt x="16506" y="6350"/>
                </a:cubicBezTo>
                <a:cubicBezTo>
                  <a:pt x="16500" y="6344"/>
                  <a:pt x="16494" y="6344"/>
                  <a:pt x="16482" y="6344"/>
                </a:cubicBezTo>
                <a:cubicBezTo>
                  <a:pt x="16476" y="6344"/>
                  <a:pt x="16476" y="6344"/>
                  <a:pt x="16470" y="6344"/>
                </a:cubicBezTo>
                <a:cubicBezTo>
                  <a:pt x="16464" y="6344"/>
                  <a:pt x="16464" y="6350"/>
                  <a:pt x="16458" y="6350"/>
                </a:cubicBezTo>
                <a:cubicBezTo>
                  <a:pt x="16458" y="6356"/>
                  <a:pt x="16452" y="6356"/>
                  <a:pt x="16446" y="6356"/>
                </a:cubicBezTo>
                <a:cubicBezTo>
                  <a:pt x="16375" y="6356"/>
                  <a:pt x="16375" y="6356"/>
                  <a:pt x="16375" y="6356"/>
                </a:cubicBezTo>
                <a:cubicBezTo>
                  <a:pt x="16375" y="6380"/>
                  <a:pt x="16375" y="6380"/>
                  <a:pt x="16375" y="6380"/>
                </a:cubicBezTo>
                <a:cubicBezTo>
                  <a:pt x="16381" y="6380"/>
                  <a:pt x="16387" y="6380"/>
                  <a:pt x="16387" y="6386"/>
                </a:cubicBezTo>
                <a:cubicBezTo>
                  <a:pt x="16393" y="6386"/>
                  <a:pt x="16399" y="6386"/>
                  <a:pt x="16399" y="6392"/>
                </a:cubicBezTo>
                <a:cubicBezTo>
                  <a:pt x="16405" y="6397"/>
                  <a:pt x="16399" y="6397"/>
                  <a:pt x="16399" y="6403"/>
                </a:cubicBezTo>
                <a:cubicBezTo>
                  <a:pt x="16399" y="6409"/>
                  <a:pt x="16399" y="6421"/>
                  <a:pt x="16399" y="6427"/>
                </a:cubicBezTo>
                <a:cubicBezTo>
                  <a:pt x="16417" y="6427"/>
                  <a:pt x="16417" y="6427"/>
                  <a:pt x="16417" y="6427"/>
                </a:cubicBezTo>
                <a:cubicBezTo>
                  <a:pt x="16417" y="6421"/>
                  <a:pt x="16417" y="6415"/>
                  <a:pt x="16417" y="6415"/>
                </a:cubicBezTo>
                <a:close/>
                <a:moveTo>
                  <a:pt x="15966" y="6291"/>
                </a:moveTo>
                <a:lnTo>
                  <a:pt x="15966" y="6291"/>
                </a:lnTo>
                <a:cubicBezTo>
                  <a:pt x="15960" y="6291"/>
                  <a:pt x="15954" y="6291"/>
                  <a:pt x="15954" y="6291"/>
                </a:cubicBezTo>
                <a:cubicBezTo>
                  <a:pt x="15948" y="6291"/>
                  <a:pt x="15948" y="6303"/>
                  <a:pt x="15948" y="6303"/>
                </a:cubicBezTo>
                <a:cubicBezTo>
                  <a:pt x="15948" y="6309"/>
                  <a:pt x="15954" y="6315"/>
                  <a:pt x="15960" y="6315"/>
                </a:cubicBezTo>
                <a:cubicBezTo>
                  <a:pt x="15966" y="6315"/>
                  <a:pt x="15966" y="6315"/>
                  <a:pt x="15966" y="6315"/>
                </a:cubicBezTo>
                <a:cubicBezTo>
                  <a:pt x="15978" y="6315"/>
                  <a:pt x="15978" y="6315"/>
                  <a:pt x="15978" y="6315"/>
                </a:cubicBezTo>
                <a:cubicBezTo>
                  <a:pt x="15990" y="6315"/>
                  <a:pt x="15996" y="6315"/>
                  <a:pt x="16002" y="6315"/>
                </a:cubicBezTo>
                <a:cubicBezTo>
                  <a:pt x="16014" y="6315"/>
                  <a:pt x="16019" y="6315"/>
                  <a:pt x="16025" y="6315"/>
                </a:cubicBezTo>
                <a:cubicBezTo>
                  <a:pt x="16025" y="6309"/>
                  <a:pt x="16019" y="6315"/>
                  <a:pt x="16019" y="6315"/>
                </a:cubicBezTo>
                <a:cubicBezTo>
                  <a:pt x="16019" y="6303"/>
                  <a:pt x="16019" y="6297"/>
                  <a:pt x="16019" y="6291"/>
                </a:cubicBezTo>
                <a:cubicBezTo>
                  <a:pt x="16014" y="6291"/>
                  <a:pt x="16008" y="6285"/>
                  <a:pt x="16002" y="6285"/>
                </a:cubicBezTo>
                <a:cubicBezTo>
                  <a:pt x="15966" y="6285"/>
                  <a:pt x="15966" y="6285"/>
                  <a:pt x="15966" y="6285"/>
                </a:cubicBezTo>
                <a:lnTo>
                  <a:pt x="15966" y="6291"/>
                </a:lnTo>
                <a:close/>
                <a:moveTo>
                  <a:pt x="16553" y="6249"/>
                </a:moveTo>
                <a:lnTo>
                  <a:pt x="16553" y="6249"/>
                </a:lnTo>
                <a:cubicBezTo>
                  <a:pt x="16553" y="6255"/>
                  <a:pt x="16559" y="6255"/>
                  <a:pt x="16559" y="6261"/>
                </a:cubicBezTo>
                <a:cubicBezTo>
                  <a:pt x="16559" y="6267"/>
                  <a:pt x="16565" y="6273"/>
                  <a:pt x="16565" y="6279"/>
                </a:cubicBezTo>
                <a:cubicBezTo>
                  <a:pt x="16565" y="6291"/>
                  <a:pt x="16559" y="6297"/>
                  <a:pt x="16559" y="6309"/>
                </a:cubicBezTo>
                <a:cubicBezTo>
                  <a:pt x="16618" y="6309"/>
                  <a:pt x="16618" y="6309"/>
                  <a:pt x="16618" y="6309"/>
                </a:cubicBezTo>
                <a:cubicBezTo>
                  <a:pt x="16618" y="6297"/>
                  <a:pt x="16618" y="6297"/>
                  <a:pt x="16618" y="6297"/>
                </a:cubicBezTo>
                <a:cubicBezTo>
                  <a:pt x="16594" y="6297"/>
                  <a:pt x="16594" y="6297"/>
                  <a:pt x="16594" y="6297"/>
                </a:cubicBezTo>
                <a:cubicBezTo>
                  <a:pt x="16594" y="6285"/>
                  <a:pt x="16594" y="6279"/>
                  <a:pt x="16594" y="6273"/>
                </a:cubicBezTo>
                <a:cubicBezTo>
                  <a:pt x="16594" y="6267"/>
                  <a:pt x="16589" y="6267"/>
                  <a:pt x="16589" y="6261"/>
                </a:cubicBezTo>
                <a:cubicBezTo>
                  <a:pt x="16589" y="6255"/>
                  <a:pt x="16594" y="6249"/>
                  <a:pt x="16594" y="6249"/>
                </a:cubicBezTo>
                <a:cubicBezTo>
                  <a:pt x="16577" y="6249"/>
                  <a:pt x="16571" y="6249"/>
                  <a:pt x="16553" y="6249"/>
                </a:cubicBezTo>
                <a:close/>
                <a:moveTo>
                  <a:pt x="16316" y="6255"/>
                </a:moveTo>
                <a:lnTo>
                  <a:pt x="16316" y="6255"/>
                </a:lnTo>
                <a:cubicBezTo>
                  <a:pt x="16310" y="6255"/>
                  <a:pt x="16304" y="6249"/>
                  <a:pt x="16298" y="6255"/>
                </a:cubicBezTo>
                <a:cubicBezTo>
                  <a:pt x="16292" y="6255"/>
                  <a:pt x="16286" y="6261"/>
                  <a:pt x="16274" y="6267"/>
                </a:cubicBezTo>
                <a:cubicBezTo>
                  <a:pt x="16280" y="6273"/>
                  <a:pt x="16280" y="6273"/>
                  <a:pt x="16280" y="6273"/>
                </a:cubicBezTo>
                <a:cubicBezTo>
                  <a:pt x="16286" y="6279"/>
                  <a:pt x="16286" y="6279"/>
                  <a:pt x="16292" y="6279"/>
                </a:cubicBezTo>
                <a:cubicBezTo>
                  <a:pt x="16298" y="6279"/>
                  <a:pt x="16298" y="6285"/>
                  <a:pt x="16304" y="6285"/>
                </a:cubicBezTo>
                <a:cubicBezTo>
                  <a:pt x="16310" y="6285"/>
                  <a:pt x="16310" y="6291"/>
                  <a:pt x="16316" y="6291"/>
                </a:cubicBezTo>
                <a:cubicBezTo>
                  <a:pt x="16316" y="6291"/>
                  <a:pt x="16322" y="6291"/>
                  <a:pt x="16328" y="6291"/>
                </a:cubicBezTo>
                <a:cubicBezTo>
                  <a:pt x="16334" y="6291"/>
                  <a:pt x="16334" y="6285"/>
                  <a:pt x="16340" y="6291"/>
                </a:cubicBezTo>
                <a:cubicBezTo>
                  <a:pt x="16346" y="6291"/>
                  <a:pt x="16346" y="6297"/>
                  <a:pt x="16351" y="6297"/>
                </a:cubicBezTo>
                <a:cubicBezTo>
                  <a:pt x="16357" y="6303"/>
                  <a:pt x="16351" y="6309"/>
                  <a:pt x="16357" y="6309"/>
                </a:cubicBezTo>
                <a:cubicBezTo>
                  <a:pt x="16357" y="6315"/>
                  <a:pt x="16357" y="6320"/>
                  <a:pt x="16363" y="6326"/>
                </a:cubicBezTo>
                <a:cubicBezTo>
                  <a:pt x="16369" y="6326"/>
                  <a:pt x="16369" y="6326"/>
                  <a:pt x="16375" y="6326"/>
                </a:cubicBezTo>
                <a:cubicBezTo>
                  <a:pt x="16387" y="6326"/>
                  <a:pt x="16387" y="6326"/>
                  <a:pt x="16387" y="6326"/>
                </a:cubicBezTo>
                <a:cubicBezTo>
                  <a:pt x="16393" y="6326"/>
                  <a:pt x="16399" y="6320"/>
                  <a:pt x="16405" y="6320"/>
                </a:cubicBezTo>
                <a:cubicBezTo>
                  <a:pt x="16405" y="6320"/>
                  <a:pt x="16405" y="6315"/>
                  <a:pt x="16411" y="6315"/>
                </a:cubicBezTo>
                <a:cubicBezTo>
                  <a:pt x="16411" y="6315"/>
                  <a:pt x="16417" y="6320"/>
                  <a:pt x="16423" y="6320"/>
                </a:cubicBezTo>
                <a:cubicBezTo>
                  <a:pt x="16423" y="6320"/>
                  <a:pt x="16428" y="6320"/>
                  <a:pt x="16435" y="6320"/>
                </a:cubicBezTo>
                <a:cubicBezTo>
                  <a:pt x="16440" y="6320"/>
                  <a:pt x="16440" y="6320"/>
                  <a:pt x="16452" y="6320"/>
                </a:cubicBezTo>
                <a:cubicBezTo>
                  <a:pt x="16458" y="6320"/>
                  <a:pt x="16464" y="6320"/>
                  <a:pt x="16470" y="6320"/>
                </a:cubicBezTo>
                <a:cubicBezTo>
                  <a:pt x="16476" y="6320"/>
                  <a:pt x="16476" y="6315"/>
                  <a:pt x="16482" y="6315"/>
                </a:cubicBezTo>
                <a:cubicBezTo>
                  <a:pt x="16476" y="6309"/>
                  <a:pt x="16482" y="6303"/>
                  <a:pt x="16476" y="6303"/>
                </a:cubicBezTo>
                <a:cubicBezTo>
                  <a:pt x="16476" y="6297"/>
                  <a:pt x="16470" y="6303"/>
                  <a:pt x="16464" y="6297"/>
                </a:cubicBezTo>
                <a:cubicBezTo>
                  <a:pt x="16458" y="6285"/>
                  <a:pt x="16464" y="6273"/>
                  <a:pt x="16464" y="6261"/>
                </a:cubicBezTo>
                <a:cubicBezTo>
                  <a:pt x="16464" y="6255"/>
                  <a:pt x="16470" y="6249"/>
                  <a:pt x="16464" y="6249"/>
                </a:cubicBezTo>
                <a:cubicBezTo>
                  <a:pt x="16464" y="6243"/>
                  <a:pt x="16464" y="6237"/>
                  <a:pt x="16458" y="6237"/>
                </a:cubicBezTo>
                <a:cubicBezTo>
                  <a:pt x="16452" y="6231"/>
                  <a:pt x="16452" y="6231"/>
                  <a:pt x="16446" y="6231"/>
                </a:cubicBezTo>
                <a:cubicBezTo>
                  <a:pt x="16435" y="6231"/>
                  <a:pt x="16428" y="6226"/>
                  <a:pt x="16423" y="6226"/>
                </a:cubicBezTo>
                <a:cubicBezTo>
                  <a:pt x="16411" y="6226"/>
                  <a:pt x="16405" y="6231"/>
                  <a:pt x="16393" y="6231"/>
                </a:cubicBezTo>
                <a:cubicBezTo>
                  <a:pt x="16387" y="6237"/>
                  <a:pt x="16387" y="6237"/>
                  <a:pt x="16381" y="6243"/>
                </a:cubicBezTo>
                <a:cubicBezTo>
                  <a:pt x="16375" y="6243"/>
                  <a:pt x="16369" y="6243"/>
                  <a:pt x="16357" y="6243"/>
                </a:cubicBezTo>
                <a:cubicBezTo>
                  <a:pt x="16351" y="6243"/>
                  <a:pt x="16346" y="6243"/>
                  <a:pt x="16340" y="6243"/>
                </a:cubicBezTo>
                <a:cubicBezTo>
                  <a:pt x="16334" y="6243"/>
                  <a:pt x="16328" y="6249"/>
                  <a:pt x="16322" y="6249"/>
                </a:cubicBezTo>
                <a:cubicBezTo>
                  <a:pt x="16316" y="6255"/>
                  <a:pt x="16316" y="6255"/>
                  <a:pt x="16310" y="6261"/>
                </a:cubicBezTo>
                <a:cubicBezTo>
                  <a:pt x="16310" y="6261"/>
                  <a:pt x="16310" y="6267"/>
                  <a:pt x="16304" y="6267"/>
                </a:cubicBezTo>
                <a:lnTo>
                  <a:pt x="16316" y="6255"/>
                </a:lnTo>
                <a:close/>
                <a:moveTo>
                  <a:pt x="16298" y="6231"/>
                </a:moveTo>
                <a:lnTo>
                  <a:pt x="16298" y="6231"/>
                </a:lnTo>
                <a:cubicBezTo>
                  <a:pt x="16310" y="6226"/>
                  <a:pt x="16316" y="6220"/>
                  <a:pt x="16316" y="6202"/>
                </a:cubicBezTo>
                <a:cubicBezTo>
                  <a:pt x="16316" y="6196"/>
                  <a:pt x="16310" y="6190"/>
                  <a:pt x="16304" y="6190"/>
                </a:cubicBezTo>
                <a:cubicBezTo>
                  <a:pt x="16304" y="6190"/>
                  <a:pt x="16298" y="6184"/>
                  <a:pt x="16292" y="6184"/>
                </a:cubicBezTo>
                <a:cubicBezTo>
                  <a:pt x="16280" y="6184"/>
                  <a:pt x="16280" y="6184"/>
                  <a:pt x="16280" y="6184"/>
                </a:cubicBezTo>
                <a:lnTo>
                  <a:pt x="16274" y="6184"/>
                </a:lnTo>
                <a:cubicBezTo>
                  <a:pt x="16269" y="6184"/>
                  <a:pt x="16269" y="6190"/>
                  <a:pt x="16269" y="6196"/>
                </a:cubicBezTo>
                <a:cubicBezTo>
                  <a:pt x="16262" y="6202"/>
                  <a:pt x="16262" y="6208"/>
                  <a:pt x="16257" y="6220"/>
                </a:cubicBezTo>
                <a:cubicBezTo>
                  <a:pt x="16262" y="6226"/>
                  <a:pt x="16274" y="6231"/>
                  <a:pt x="16280" y="6231"/>
                </a:cubicBezTo>
                <a:cubicBezTo>
                  <a:pt x="16286" y="6231"/>
                  <a:pt x="16298" y="6231"/>
                  <a:pt x="16298" y="6231"/>
                </a:cubicBezTo>
                <a:close/>
                <a:moveTo>
                  <a:pt x="16245" y="6303"/>
                </a:moveTo>
                <a:lnTo>
                  <a:pt x="16245" y="6303"/>
                </a:lnTo>
                <a:cubicBezTo>
                  <a:pt x="16245" y="6315"/>
                  <a:pt x="16245" y="6315"/>
                  <a:pt x="16245" y="6315"/>
                </a:cubicBezTo>
                <a:cubicBezTo>
                  <a:pt x="16245" y="6320"/>
                  <a:pt x="16245" y="6326"/>
                  <a:pt x="16245" y="6332"/>
                </a:cubicBezTo>
                <a:cubicBezTo>
                  <a:pt x="16262" y="6332"/>
                  <a:pt x="16269" y="6332"/>
                  <a:pt x="16280" y="6332"/>
                </a:cubicBezTo>
                <a:cubicBezTo>
                  <a:pt x="16280" y="6297"/>
                  <a:pt x="16280" y="6297"/>
                  <a:pt x="16280" y="6297"/>
                </a:cubicBezTo>
                <a:cubicBezTo>
                  <a:pt x="16251" y="6297"/>
                  <a:pt x="16251" y="6297"/>
                  <a:pt x="16251" y="6297"/>
                </a:cubicBezTo>
                <a:cubicBezTo>
                  <a:pt x="16251" y="6315"/>
                  <a:pt x="16251" y="6315"/>
                  <a:pt x="16251" y="6315"/>
                </a:cubicBezTo>
                <a:lnTo>
                  <a:pt x="16245" y="6303"/>
                </a:lnTo>
                <a:close/>
                <a:moveTo>
                  <a:pt x="16138" y="6368"/>
                </a:moveTo>
                <a:lnTo>
                  <a:pt x="16138" y="6368"/>
                </a:lnTo>
                <a:cubicBezTo>
                  <a:pt x="16138" y="6374"/>
                  <a:pt x="16138" y="6380"/>
                  <a:pt x="16138" y="6380"/>
                </a:cubicBezTo>
                <a:cubicBezTo>
                  <a:pt x="16138" y="6386"/>
                  <a:pt x="16144" y="6386"/>
                  <a:pt x="16144" y="6392"/>
                </a:cubicBezTo>
                <a:cubicBezTo>
                  <a:pt x="16180" y="6392"/>
                  <a:pt x="16180" y="6392"/>
                  <a:pt x="16180" y="6392"/>
                </a:cubicBezTo>
                <a:cubicBezTo>
                  <a:pt x="16185" y="6392"/>
                  <a:pt x="16191" y="6392"/>
                  <a:pt x="16203" y="6392"/>
                </a:cubicBezTo>
                <a:lnTo>
                  <a:pt x="16209" y="6392"/>
                </a:lnTo>
                <a:cubicBezTo>
                  <a:pt x="16221" y="6392"/>
                  <a:pt x="16221" y="6392"/>
                  <a:pt x="16221" y="6392"/>
                </a:cubicBezTo>
                <a:cubicBezTo>
                  <a:pt x="16227" y="6392"/>
                  <a:pt x="16233" y="6397"/>
                  <a:pt x="16233" y="6397"/>
                </a:cubicBezTo>
                <a:cubicBezTo>
                  <a:pt x="16239" y="6397"/>
                  <a:pt x="16245" y="6397"/>
                  <a:pt x="16245" y="6397"/>
                </a:cubicBezTo>
                <a:cubicBezTo>
                  <a:pt x="16251" y="6397"/>
                  <a:pt x="16257" y="6397"/>
                  <a:pt x="16257" y="6403"/>
                </a:cubicBezTo>
                <a:cubicBezTo>
                  <a:pt x="16262" y="6403"/>
                  <a:pt x="16262" y="6409"/>
                  <a:pt x="16269" y="6409"/>
                </a:cubicBezTo>
                <a:cubicBezTo>
                  <a:pt x="16280" y="6409"/>
                  <a:pt x="16286" y="6409"/>
                  <a:pt x="16292" y="6409"/>
                </a:cubicBezTo>
                <a:cubicBezTo>
                  <a:pt x="16292" y="6397"/>
                  <a:pt x="16292" y="6392"/>
                  <a:pt x="16292" y="6374"/>
                </a:cubicBezTo>
                <a:cubicBezTo>
                  <a:pt x="16280" y="6374"/>
                  <a:pt x="16274" y="6374"/>
                  <a:pt x="16262" y="6374"/>
                </a:cubicBezTo>
                <a:cubicBezTo>
                  <a:pt x="16257" y="6374"/>
                  <a:pt x="16251" y="6368"/>
                  <a:pt x="16239" y="6368"/>
                </a:cubicBezTo>
                <a:cubicBezTo>
                  <a:pt x="16239" y="6368"/>
                  <a:pt x="16233" y="6368"/>
                  <a:pt x="16227" y="6368"/>
                </a:cubicBezTo>
                <a:cubicBezTo>
                  <a:pt x="16215" y="6368"/>
                  <a:pt x="16215" y="6368"/>
                  <a:pt x="16215" y="6368"/>
                </a:cubicBezTo>
                <a:cubicBezTo>
                  <a:pt x="16209" y="6368"/>
                  <a:pt x="16203" y="6362"/>
                  <a:pt x="16197" y="6362"/>
                </a:cubicBezTo>
                <a:cubicBezTo>
                  <a:pt x="16185" y="6362"/>
                  <a:pt x="16180" y="6356"/>
                  <a:pt x="16168" y="6356"/>
                </a:cubicBezTo>
                <a:cubicBezTo>
                  <a:pt x="16162" y="6356"/>
                  <a:pt x="16156" y="6356"/>
                  <a:pt x="16150" y="6356"/>
                </a:cubicBezTo>
                <a:cubicBezTo>
                  <a:pt x="16144" y="6362"/>
                  <a:pt x="16150" y="6368"/>
                  <a:pt x="16144" y="6368"/>
                </a:cubicBezTo>
                <a:cubicBezTo>
                  <a:pt x="16144" y="6374"/>
                  <a:pt x="16144" y="6380"/>
                  <a:pt x="16138" y="6380"/>
                </a:cubicBezTo>
                <a:lnTo>
                  <a:pt x="16138" y="6368"/>
                </a:lnTo>
                <a:close/>
                <a:moveTo>
                  <a:pt x="16096" y="6380"/>
                </a:moveTo>
                <a:lnTo>
                  <a:pt x="16096" y="6380"/>
                </a:lnTo>
                <a:cubicBezTo>
                  <a:pt x="16085" y="6374"/>
                  <a:pt x="16079" y="6374"/>
                  <a:pt x="16073" y="6374"/>
                </a:cubicBezTo>
                <a:cubicBezTo>
                  <a:pt x="16067" y="6374"/>
                  <a:pt x="16055" y="6368"/>
                  <a:pt x="16049" y="6368"/>
                </a:cubicBezTo>
                <a:cubicBezTo>
                  <a:pt x="16049" y="6392"/>
                  <a:pt x="16049" y="6392"/>
                  <a:pt x="16049" y="6392"/>
                </a:cubicBezTo>
                <a:cubicBezTo>
                  <a:pt x="16049" y="6392"/>
                  <a:pt x="16049" y="6397"/>
                  <a:pt x="16055" y="6403"/>
                </a:cubicBezTo>
                <a:cubicBezTo>
                  <a:pt x="16067" y="6409"/>
                  <a:pt x="16067" y="6409"/>
                  <a:pt x="16067" y="6409"/>
                </a:cubicBezTo>
                <a:cubicBezTo>
                  <a:pt x="16073" y="6409"/>
                  <a:pt x="16073" y="6409"/>
                  <a:pt x="16079" y="6409"/>
                </a:cubicBezTo>
                <a:cubicBezTo>
                  <a:pt x="16102" y="6409"/>
                  <a:pt x="16102" y="6409"/>
                  <a:pt x="16102" y="6409"/>
                </a:cubicBezTo>
                <a:cubicBezTo>
                  <a:pt x="16102" y="6392"/>
                  <a:pt x="16102" y="6392"/>
                  <a:pt x="16102" y="6392"/>
                </a:cubicBezTo>
                <a:cubicBezTo>
                  <a:pt x="16096" y="6386"/>
                  <a:pt x="16096" y="6380"/>
                  <a:pt x="16096" y="6380"/>
                </a:cubicBezTo>
                <a:close/>
                <a:moveTo>
                  <a:pt x="16168" y="6065"/>
                </a:moveTo>
                <a:lnTo>
                  <a:pt x="16168" y="6065"/>
                </a:lnTo>
                <a:cubicBezTo>
                  <a:pt x="16162" y="6077"/>
                  <a:pt x="16156" y="6083"/>
                  <a:pt x="16144" y="6089"/>
                </a:cubicBezTo>
                <a:cubicBezTo>
                  <a:pt x="16144" y="6095"/>
                  <a:pt x="16138" y="6101"/>
                  <a:pt x="16132" y="6101"/>
                </a:cubicBezTo>
                <a:cubicBezTo>
                  <a:pt x="16132" y="6101"/>
                  <a:pt x="16126" y="6107"/>
                  <a:pt x="16120" y="6113"/>
                </a:cubicBezTo>
                <a:cubicBezTo>
                  <a:pt x="16120" y="6113"/>
                  <a:pt x="16114" y="6107"/>
                  <a:pt x="16114" y="6113"/>
                </a:cubicBezTo>
                <a:cubicBezTo>
                  <a:pt x="16108" y="6113"/>
                  <a:pt x="16108" y="6119"/>
                  <a:pt x="16108" y="6119"/>
                </a:cubicBezTo>
                <a:cubicBezTo>
                  <a:pt x="16108" y="6125"/>
                  <a:pt x="16108" y="6125"/>
                  <a:pt x="16108" y="6125"/>
                </a:cubicBezTo>
                <a:cubicBezTo>
                  <a:pt x="16108" y="6137"/>
                  <a:pt x="16114" y="6142"/>
                  <a:pt x="16114" y="6154"/>
                </a:cubicBezTo>
                <a:cubicBezTo>
                  <a:pt x="16114" y="6160"/>
                  <a:pt x="16114" y="6160"/>
                  <a:pt x="16114" y="6166"/>
                </a:cubicBezTo>
                <a:cubicBezTo>
                  <a:pt x="16114" y="6178"/>
                  <a:pt x="16114" y="6184"/>
                  <a:pt x="16114" y="6190"/>
                </a:cubicBezTo>
                <a:cubicBezTo>
                  <a:pt x="16108" y="6196"/>
                  <a:pt x="16102" y="6196"/>
                  <a:pt x="16102" y="6202"/>
                </a:cubicBezTo>
                <a:cubicBezTo>
                  <a:pt x="16102" y="6208"/>
                  <a:pt x="16096" y="6214"/>
                  <a:pt x="16096" y="6226"/>
                </a:cubicBezTo>
                <a:cubicBezTo>
                  <a:pt x="16096" y="6231"/>
                  <a:pt x="16096" y="6231"/>
                  <a:pt x="16096" y="6237"/>
                </a:cubicBezTo>
                <a:cubicBezTo>
                  <a:pt x="16096" y="6243"/>
                  <a:pt x="16096" y="6249"/>
                  <a:pt x="16096" y="6261"/>
                </a:cubicBezTo>
                <a:cubicBezTo>
                  <a:pt x="16102" y="6261"/>
                  <a:pt x="16102" y="6255"/>
                  <a:pt x="16108" y="6261"/>
                </a:cubicBezTo>
                <a:cubicBezTo>
                  <a:pt x="16114" y="6261"/>
                  <a:pt x="16114" y="6267"/>
                  <a:pt x="16120" y="6267"/>
                </a:cubicBezTo>
                <a:cubicBezTo>
                  <a:pt x="16126" y="6267"/>
                  <a:pt x="16132" y="6261"/>
                  <a:pt x="16144" y="6261"/>
                </a:cubicBezTo>
                <a:cubicBezTo>
                  <a:pt x="16144" y="6249"/>
                  <a:pt x="16144" y="6243"/>
                  <a:pt x="16144" y="6231"/>
                </a:cubicBezTo>
                <a:cubicBezTo>
                  <a:pt x="16144" y="6220"/>
                  <a:pt x="16144" y="6214"/>
                  <a:pt x="16144" y="6196"/>
                </a:cubicBezTo>
                <a:cubicBezTo>
                  <a:pt x="16144" y="6196"/>
                  <a:pt x="16144" y="6196"/>
                  <a:pt x="16150" y="6196"/>
                </a:cubicBezTo>
                <a:cubicBezTo>
                  <a:pt x="16162" y="6196"/>
                  <a:pt x="16174" y="6196"/>
                  <a:pt x="16191" y="6196"/>
                </a:cubicBezTo>
                <a:cubicBezTo>
                  <a:pt x="16191" y="6196"/>
                  <a:pt x="16197" y="6196"/>
                  <a:pt x="16203" y="6196"/>
                </a:cubicBezTo>
                <a:cubicBezTo>
                  <a:pt x="16203" y="6190"/>
                  <a:pt x="16203" y="6190"/>
                  <a:pt x="16203" y="6178"/>
                </a:cubicBezTo>
                <a:cubicBezTo>
                  <a:pt x="16203" y="6172"/>
                  <a:pt x="16197" y="6166"/>
                  <a:pt x="16197" y="6160"/>
                </a:cubicBezTo>
                <a:cubicBezTo>
                  <a:pt x="16191" y="6160"/>
                  <a:pt x="16185" y="6160"/>
                  <a:pt x="16185" y="6154"/>
                </a:cubicBezTo>
                <a:cubicBezTo>
                  <a:pt x="16185" y="6149"/>
                  <a:pt x="16185" y="6149"/>
                  <a:pt x="16185" y="6142"/>
                </a:cubicBezTo>
                <a:cubicBezTo>
                  <a:pt x="16185" y="6137"/>
                  <a:pt x="16185" y="6137"/>
                  <a:pt x="16185" y="6131"/>
                </a:cubicBezTo>
                <a:cubicBezTo>
                  <a:pt x="16180" y="6131"/>
                  <a:pt x="16180" y="6125"/>
                  <a:pt x="16174" y="6125"/>
                </a:cubicBezTo>
                <a:cubicBezTo>
                  <a:pt x="16168" y="6125"/>
                  <a:pt x="16162" y="6131"/>
                  <a:pt x="16150" y="6131"/>
                </a:cubicBezTo>
                <a:cubicBezTo>
                  <a:pt x="16150" y="6113"/>
                  <a:pt x="16150" y="6113"/>
                  <a:pt x="16150" y="6113"/>
                </a:cubicBezTo>
                <a:cubicBezTo>
                  <a:pt x="16150" y="6107"/>
                  <a:pt x="16156" y="6107"/>
                  <a:pt x="16156" y="6101"/>
                </a:cubicBezTo>
                <a:cubicBezTo>
                  <a:pt x="16156" y="6095"/>
                  <a:pt x="16162" y="6095"/>
                  <a:pt x="16168" y="6095"/>
                </a:cubicBezTo>
                <a:cubicBezTo>
                  <a:pt x="16168" y="6089"/>
                  <a:pt x="16168" y="6083"/>
                  <a:pt x="16168" y="6083"/>
                </a:cubicBezTo>
                <a:cubicBezTo>
                  <a:pt x="16168" y="6077"/>
                  <a:pt x="16168" y="6071"/>
                  <a:pt x="16168" y="6065"/>
                </a:cubicBezTo>
                <a:close/>
                <a:moveTo>
                  <a:pt x="15628" y="6374"/>
                </a:moveTo>
                <a:lnTo>
                  <a:pt x="15628" y="6374"/>
                </a:lnTo>
                <a:cubicBezTo>
                  <a:pt x="15628" y="6380"/>
                  <a:pt x="15634" y="6386"/>
                  <a:pt x="15640" y="6392"/>
                </a:cubicBezTo>
                <a:cubicBezTo>
                  <a:pt x="15646" y="6392"/>
                  <a:pt x="15646" y="6397"/>
                  <a:pt x="15652" y="6397"/>
                </a:cubicBezTo>
                <a:cubicBezTo>
                  <a:pt x="15658" y="6397"/>
                  <a:pt x="15658" y="6397"/>
                  <a:pt x="15664" y="6403"/>
                </a:cubicBezTo>
                <a:cubicBezTo>
                  <a:pt x="15670" y="6403"/>
                  <a:pt x="15676" y="6403"/>
                  <a:pt x="15687" y="6403"/>
                </a:cubicBezTo>
                <a:cubicBezTo>
                  <a:pt x="15687" y="6409"/>
                  <a:pt x="15687" y="6409"/>
                  <a:pt x="15687" y="6415"/>
                </a:cubicBezTo>
                <a:cubicBezTo>
                  <a:pt x="15687" y="6427"/>
                  <a:pt x="15681" y="6427"/>
                  <a:pt x="15681" y="6439"/>
                </a:cubicBezTo>
                <a:cubicBezTo>
                  <a:pt x="15681" y="6445"/>
                  <a:pt x="15676" y="6445"/>
                  <a:pt x="15676" y="6451"/>
                </a:cubicBezTo>
                <a:cubicBezTo>
                  <a:pt x="15676" y="6457"/>
                  <a:pt x="15676" y="6457"/>
                  <a:pt x="15676" y="6463"/>
                </a:cubicBezTo>
                <a:cubicBezTo>
                  <a:pt x="15676" y="6469"/>
                  <a:pt x="15676" y="6469"/>
                  <a:pt x="15676" y="6475"/>
                </a:cubicBezTo>
                <a:cubicBezTo>
                  <a:pt x="15676" y="6480"/>
                  <a:pt x="15681" y="6480"/>
                  <a:pt x="15681" y="6486"/>
                </a:cubicBezTo>
                <a:cubicBezTo>
                  <a:pt x="15687" y="6492"/>
                  <a:pt x="15687" y="6498"/>
                  <a:pt x="15687" y="6498"/>
                </a:cubicBezTo>
                <a:cubicBezTo>
                  <a:pt x="15687" y="6504"/>
                  <a:pt x="15693" y="6510"/>
                  <a:pt x="15693" y="6510"/>
                </a:cubicBezTo>
                <a:cubicBezTo>
                  <a:pt x="15699" y="6510"/>
                  <a:pt x="15699" y="6510"/>
                  <a:pt x="15705" y="6504"/>
                </a:cubicBezTo>
                <a:cubicBezTo>
                  <a:pt x="15705" y="6498"/>
                  <a:pt x="15711" y="6498"/>
                  <a:pt x="15717" y="6498"/>
                </a:cubicBezTo>
                <a:cubicBezTo>
                  <a:pt x="15717" y="6486"/>
                  <a:pt x="15717" y="6480"/>
                  <a:pt x="15717" y="6469"/>
                </a:cubicBezTo>
                <a:cubicBezTo>
                  <a:pt x="15717" y="6463"/>
                  <a:pt x="15717" y="6457"/>
                  <a:pt x="15717" y="6445"/>
                </a:cubicBezTo>
                <a:cubicBezTo>
                  <a:pt x="15717" y="6439"/>
                  <a:pt x="15723" y="6439"/>
                  <a:pt x="15723" y="6433"/>
                </a:cubicBezTo>
                <a:cubicBezTo>
                  <a:pt x="15723" y="6356"/>
                  <a:pt x="15723" y="6356"/>
                  <a:pt x="15723" y="6356"/>
                </a:cubicBezTo>
                <a:cubicBezTo>
                  <a:pt x="15759" y="6356"/>
                  <a:pt x="15759" y="6356"/>
                  <a:pt x="15759" y="6356"/>
                </a:cubicBezTo>
                <a:cubicBezTo>
                  <a:pt x="15759" y="6386"/>
                  <a:pt x="15759" y="6386"/>
                  <a:pt x="15759" y="6386"/>
                </a:cubicBezTo>
                <a:cubicBezTo>
                  <a:pt x="15753" y="6397"/>
                  <a:pt x="15753" y="6397"/>
                  <a:pt x="15753" y="6397"/>
                </a:cubicBezTo>
                <a:cubicBezTo>
                  <a:pt x="15753" y="6409"/>
                  <a:pt x="15753" y="6409"/>
                  <a:pt x="15753" y="6409"/>
                </a:cubicBezTo>
                <a:cubicBezTo>
                  <a:pt x="15759" y="6409"/>
                  <a:pt x="15764" y="6409"/>
                  <a:pt x="15764" y="6409"/>
                </a:cubicBezTo>
                <a:cubicBezTo>
                  <a:pt x="15770" y="6409"/>
                  <a:pt x="15776" y="6409"/>
                  <a:pt x="15776" y="6409"/>
                </a:cubicBezTo>
                <a:cubicBezTo>
                  <a:pt x="15782" y="6409"/>
                  <a:pt x="15782" y="6415"/>
                  <a:pt x="15788" y="6415"/>
                </a:cubicBezTo>
                <a:cubicBezTo>
                  <a:pt x="15794" y="6415"/>
                  <a:pt x="15800" y="6415"/>
                  <a:pt x="15800" y="6421"/>
                </a:cubicBezTo>
                <a:cubicBezTo>
                  <a:pt x="15806" y="6421"/>
                  <a:pt x="15806" y="6421"/>
                  <a:pt x="15812" y="6421"/>
                </a:cubicBezTo>
                <a:cubicBezTo>
                  <a:pt x="15812" y="6439"/>
                  <a:pt x="15812" y="6439"/>
                  <a:pt x="15812" y="6439"/>
                </a:cubicBezTo>
                <a:cubicBezTo>
                  <a:pt x="15812" y="6445"/>
                  <a:pt x="15806" y="6451"/>
                  <a:pt x="15806" y="6451"/>
                </a:cubicBezTo>
                <a:cubicBezTo>
                  <a:pt x="15806" y="6457"/>
                  <a:pt x="15806" y="6463"/>
                  <a:pt x="15806" y="6463"/>
                </a:cubicBezTo>
                <a:cubicBezTo>
                  <a:pt x="15806" y="6475"/>
                  <a:pt x="15806" y="6475"/>
                  <a:pt x="15806" y="6475"/>
                </a:cubicBezTo>
                <a:cubicBezTo>
                  <a:pt x="15806" y="6480"/>
                  <a:pt x="15800" y="6486"/>
                  <a:pt x="15806" y="6492"/>
                </a:cubicBezTo>
                <a:cubicBezTo>
                  <a:pt x="15806" y="6492"/>
                  <a:pt x="15812" y="6498"/>
                  <a:pt x="15818" y="6498"/>
                </a:cubicBezTo>
                <a:cubicBezTo>
                  <a:pt x="15818" y="6504"/>
                  <a:pt x="15824" y="6504"/>
                  <a:pt x="15830" y="6504"/>
                </a:cubicBezTo>
                <a:cubicBezTo>
                  <a:pt x="15865" y="6504"/>
                  <a:pt x="15865" y="6504"/>
                  <a:pt x="15865" y="6504"/>
                </a:cubicBezTo>
                <a:cubicBezTo>
                  <a:pt x="15865" y="6498"/>
                  <a:pt x="15871" y="6498"/>
                  <a:pt x="15871" y="6492"/>
                </a:cubicBezTo>
                <a:cubicBezTo>
                  <a:pt x="15871" y="6475"/>
                  <a:pt x="15871" y="6475"/>
                  <a:pt x="15871" y="6475"/>
                </a:cubicBezTo>
                <a:cubicBezTo>
                  <a:pt x="15871" y="6463"/>
                  <a:pt x="15871" y="6457"/>
                  <a:pt x="15865" y="6445"/>
                </a:cubicBezTo>
                <a:cubicBezTo>
                  <a:pt x="15865" y="6445"/>
                  <a:pt x="15859" y="6445"/>
                  <a:pt x="15853" y="6439"/>
                </a:cubicBezTo>
                <a:cubicBezTo>
                  <a:pt x="15853" y="6439"/>
                  <a:pt x="15847" y="6433"/>
                  <a:pt x="15842" y="6427"/>
                </a:cubicBezTo>
                <a:cubicBezTo>
                  <a:pt x="15842" y="6427"/>
                  <a:pt x="15836" y="6427"/>
                  <a:pt x="15830" y="6421"/>
                </a:cubicBezTo>
                <a:cubicBezTo>
                  <a:pt x="15830" y="6415"/>
                  <a:pt x="15824" y="6409"/>
                  <a:pt x="15824" y="6403"/>
                </a:cubicBezTo>
                <a:cubicBezTo>
                  <a:pt x="15824" y="6397"/>
                  <a:pt x="15830" y="6392"/>
                  <a:pt x="15830" y="6386"/>
                </a:cubicBezTo>
                <a:cubicBezTo>
                  <a:pt x="15830" y="6374"/>
                  <a:pt x="15830" y="6374"/>
                  <a:pt x="15830" y="6374"/>
                </a:cubicBezTo>
                <a:cubicBezTo>
                  <a:pt x="15830" y="6374"/>
                  <a:pt x="15836" y="6368"/>
                  <a:pt x="15830" y="6362"/>
                </a:cubicBezTo>
                <a:cubicBezTo>
                  <a:pt x="15830" y="6362"/>
                  <a:pt x="15824" y="6362"/>
                  <a:pt x="15818" y="6356"/>
                </a:cubicBezTo>
                <a:cubicBezTo>
                  <a:pt x="15818" y="6350"/>
                  <a:pt x="15818" y="6350"/>
                  <a:pt x="15812" y="6344"/>
                </a:cubicBezTo>
                <a:cubicBezTo>
                  <a:pt x="15806" y="6338"/>
                  <a:pt x="15806" y="6338"/>
                  <a:pt x="15800" y="6338"/>
                </a:cubicBezTo>
                <a:cubicBezTo>
                  <a:pt x="15794" y="6332"/>
                  <a:pt x="15788" y="6338"/>
                  <a:pt x="15788" y="6332"/>
                </a:cubicBezTo>
                <a:cubicBezTo>
                  <a:pt x="15782" y="6332"/>
                  <a:pt x="15788" y="6326"/>
                  <a:pt x="15782" y="6320"/>
                </a:cubicBezTo>
                <a:cubicBezTo>
                  <a:pt x="15788" y="6303"/>
                  <a:pt x="15788" y="6303"/>
                  <a:pt x="15788" y="6303"/>
                </a:cubicBezTo>
                <a:cubicBezTo>
                  <a:pt x="15800" y="6303"/>
                  <a:pt x="15812" y="6303"/>
                  <a:pt x="15824" y="6303"/>
                </a:cubicBezTo>
                <a:cubicBezTo>
                  <a:pt x="15830" y="6303"/>
                  <a:pt x="15830" y="6297"/>
                  <a:pt x="15836" y="6291"/>
                </a:cubicBezTo>
                <a:cubicBezTo>
                  <a:pt x="15836" y="6291"/>
                  <a:pt x="15842" y="6291"/>
                  <a:pt x="15847" y="6291"/>
                </a:cubicBezTo>
                <a:cubicBezTo>
                  <a:pt x="15859" y="6285"/>
                  <a:pt x="15865" y="6291"/>
                  <a:pt x="15883" y="6291"/>
                </a:cubicBezTo>
                <a:lnTo>
                  <a:pt x="15889" y="6291"/>
                </a:lnTo>
                <a:cubicBezTo>
                  <a:pt x="15895" y="6291"/>
                  <a:pt x="15901" y="6285"/>
                  <a:pt x="15901" y="6273"/>
                </a:cubicBezTo>
                <a:lnTo>
                  <a:pt x="15895" y="6267"/>
                </a:lnTo>
                <a:cubicBezTo>
                  <a:pt x="15895" y="6261"/>
                  <a:pt x="15889" y="6255"/>
                  <a:pt x="15889" y="6255"/>
                </a:cubicBezTo>
                <a:cubicBezTo>
                  <a:pt x="15883" y="6249"/>
                  <a:pt x="15877" y="6249"/>
                  <a:pt x="15877" y="6249"/>
                </a:cubicBezTo>
                <a:cubicBezTo>
                  <a:pt x="15871" y="6243"/>
                  <a:pt x="15865" y="6243"/>
                  <a:pt x="15865" y="6237"/>
                </a:cubicBezTo>
                <a:cubicBezTo>
                  <a:pt x="15859" y="6237"/>
                  <a:pt x="15859" y="6231"/>
                  <a:pt x="15853" y="6231"/>
                </a:cubicBezTo>
                <a:cubicBezTo>
                  <a:pt x="15842" y="6231"/>
                  <a:pt x="15842" y="6231"/>
                  <a:pt x="15842" y="6231"/>
                </a:cubicBezTo>
                <a:cubicBezTo>
                  <a:pt x="15836" y="6231"/>
                  <a:pt x="15836" y="6231"/>
                  <a:pt x="15830" y="6231"/>
                </a:cubicBezTo>
                <a:cubicBezTo>
                  <a:pt x="15824" y="6231"/>
                  <a:pt x="15824" y="6231"/>
                  <a:pt x="15818" y="6237"/>
                </a:cubicBezTo>
                <a:cubicBezTo>
                  <a:pt x="15812" y="6237"/>
                  <a:pt x="15812" y="6243"/>
                  <a:pt x="15812" y="6249"/>
                </a:cubicBezTo>
                <a:cubicBezTo>
                  <a:pt x="15800" y="6255"/>
                  <a:pt x="15788" y="6267"/>
                  <a:pt x="15776" y="6267"/>
                </a:cubicBezTo>
                <a:cubicBezTo>
                  <a:pt x="15764" y="6273"/>
                  <a:pt x="15759" y="6267"/>
                  <a:pt x="15753" y="6267"/>
                </a:cubicBezTo>
                <a:cubicBezTo>
                  <a:pt x="15747" y="6267"/>
                  <a:pt x="15747" y="6267"/>
                  <a:pt x="15741" y="6267"/>
                </a:cubicBezTo>
                <a:cubicBezTo>
                  <a:pt x="15735" y="6261"/>
                  <a:pt x="15729" y="6261"/>
                  <a:pt x="15717" y="6255"/>
                </a:cubicBezTo>
                <a:lnTo>
                  <a:pt x="15711" y="6249"/>
                </a:lnTo>
                <a:cubicBezTo>
                  <a:pt x="15699" y="6249"/>
                  <a:pt x="15699" y="6249"/>
                  <a:pt x="15699" y="6249"/>
                </a:cubicBezTo>
                <a:cubicBezTo>
                  <a:pt x="15693" y="6249"/>
                  <a:pt x="15687" y="6255"/>
                  <a:pt x="15687" y="6261"/>
                </a:cubicBezTo>
                <a:cubicBezTo>
                  <a:pt x="15681" y="6267"/>
                  <a:pt x="15676" y="6273"/>
                  <a:pt x="15670" y="6285"/>
                </a:cubicBezTo>
                <a:cubicBezTo>
                  <a:pt x="15670" y="6291"/>
                  <a:pt x="15676" y="6297"/>
                  <a:pt x="15670" y="6303"/>
                </a:cubicBezTo>
                <a:cubicBezTo>
                  <a:pt x="15670" y="6309"/>
                  <a:pt x="15664" y="6309"/>
                  <a:pt x="15664" y="6315"/>
                </a:cubicBezTo>
                <a:cubicBezTo>
                  <a:pt x="15664" y="6315"/>
                  <a:pt x="15670" y="6320"/>
                  <a:pt x="15664" y="6326"/>
                </a:cubicBezTo>
                <a:cubicBezTo>
                  <a:pt x="15664" y="6326"/>
                  <a:pt x="15670" y="6332"/>
                  <a:pt x="15664" y="6338"/>
                </a:cubicBezTo>
                <a:lnTo>
                  <a:pt x="15658" y="6344"/>
                </a:lnTo>
                <a:cubicBezTo>
                  <a:pt x="15652" y="6344"/>
                  <a:pt x="15646" y="6344"/>
                  <a:pt x="15646" y="6344"/>
                </a:cubicBezTo>
                <a:cubicBezTo>
                  <a:pt x="15640" y="6344"/>
                  <a:pt x="15640" y="6350"/>
                  <a:pt x="15634" y="6356"/>
                </a:cubicBezTo>
                <a:cubicBezTo>
                  <a:pt x="15634" y="6362"/>
                  <a:pt x="15628" y="6368"/>
                  <a:pt x="15628" y="6374"/>
                </a:cubicBezTo>
                <a:close/>
                <a:moveTo>
                  <a:pt x="15960" y="6131"/>
                </a:moveTo>
                <a:lnTo>
                  <a:pt x="15960" y="6131"/>
                </a:lnTo>
                <a:cubicBezTo>
                  <a:pt x="15954" y="6131"/>
                  <a:pt x="15960" y="6137"/>
                  <a:pt x="15960" y="6142"/>
                </a:cubicBezTo>
                <a:cubicBezTo>
                  <a:pt x="15764" y="6142"/>
                  <a:pt x="15764" y="6142"/>
                  <a:pt x="15764" y="6142"/>
                </a:cubicBezTo>
                <a:cubicBezTo>
                  <a:pt x="15753" y="6142"/>
                  <a:pt x="15753" y="6154"/>
                  <a:pt x="15741" y="6160"/>
                </a:cubicBezTo>
                <a:cubicBezTo>
                  <a:pt x="15735" y="6166"/>
                  <a:pt x="15729" y="6166"/>
                  <a:pt x="15723" y="6166"/>
                </a:cubicBezTo>
                <a:cubicBezTo>
                  <a:pt x="15705" y="6166"/>
                  <a:pt x="15699" y="6166"/>
                  <a:pt x="15687" y="6172"/>
                </a:cubicBezTo>
                <a:cubicBezTo>
                  <a:pt x="15681" y="6172"/>
                  <a:pt x="15681" y="6178"/>
                  <a:pt x="15676" y="6184"/>
                </a:cubicBezTo>
                <a:cubicBezTo>
                  <a:pt x="15676" y="6190"/>
                  <a:pt x="15670" y="6196"/>
                  <a:pt x="15670" y="6202"/>
                </a:cubicBezTo>
                <a:cubicBezTo>
                  <a:pt x="15670" y="6208"/>
                  <a:pt x="15676" y="6214"/>
                  <a:pt x="15676" y="6220"/>
                </a:cubicBezTo>
                <a:cubicBezTo>
                  <a:pt x="15687" y="6214"/>
                  <a:pt x="15699" y="6208"/>
                  <a:pt x="15711" y="6202"/>
                </a:cubicBezTo>
                <a:cubicBezTo>
                  <a:pt x="15711" y="6202"/>
                  <a:pt x="15717" y="6202"/>
                  <a:pt x="15723" y="6196"/>
                </a:cubicBezTo>
                <a:cubicBezTo>
                  <a:pt x="15723" y="6196"/>
                  <a:pt x="15723" y="6190"/>
                  <a:pt x="15729" y="6190"/>
                </a:cubicBezTo>
                <a:cubicBezTo>
                  <a:pt x="15735" y="6184"/>
                  <a:pt x="15735" y="6184"/>
                  <a:pt x="15741" y="6184"/>
                </a:cubicBezTo>
                <a:cubicBezTo>
                  <a:pt x="15747" y="6178"/>
                  <a:pt x="15747" y="6178"/>
                  <a:pt x="15753" y="6178"/>
                </a:cubicBezTo>
                <a:cubicBezTo>
                  <a:pt x="15759" y="6172"/>
                  <a:pt x="15759" y="6178"/>
                  <a:pt x="15764" y="6178"/>
                </a:cubicBezTo>
                <a:cubicBezTo>
                  <a:pt x="15770" y="6172"/>
                  <a:pt x="15770" y="6166"/>
                  <a:pt x="15776" y="6166"/>
                </a:cubicBezTo>
                <a:cubicBezTo>
                  <a:pt x="15800" y="6172"/>
                  <a:pt x="15800" y="6172"/>
                  <a:pt x="15800" y="6172"/>
                </a:cubicBezTo>
                <a:cubicBezTo>
                  <a:pt x="15871" y="6172"/>
                  <a:pt x="15871" y="6172"/>
                  <a:pt x="15871" y="6172"/>
                </a:cubicBezTo>
                <a:cubicBezTo>
                  <a:pt x="15871" y="6172"/>
                  <a:pt x="15877" y="6172"/>
                  <a:pt x="15883" y="6172"/>
                </a:cubicBezTo>
                <a:lnTo>
                  <a:pt x="15889" y="6178"/>
                </a:lnTo>
                <a:cubicBezTo>
                  <a:pt x="15901" y="6184"/>
                  <a:pt x="15901" y="6190"/>
                  <a:pt x="15907" y="6190"/>
                </a:cubicBezTo>
                <a:cubicBezTo>
                  <a:pt x="15913" y="6190"/>
                  <a:pt x="15919" y="6190"/>
                  <a:pt x="15925" y="6190"/>
                </a:cubicBezTo>
                <a:cubicBezTo>
                  <a:pt x="15930" y="6184"/>
                  <a:pt x="15936" y="6184"/>
                  <a:pt x="15936" y="6184"/>
                </a:cubicBezTo>
                <a:cubicBezTo>
                  <a:pt x="15942" y="6178"/>
                  <a:pt x="15942" y="6172"/>
                  <a:pt x="15948" y="6172"/>
                </a:cubicBezTo>
                <a:cubicBezTo>
                  <a:pt x="15948" y="6166"/>
                  <a:pt x="15954" y="6172"/>
                  <a:pt x="15960" y="6172"/>
                </a:cubicBezTo>
                <a:cubicBezTo>
                  <a:pt x="15966" y="6166"/>
                  <a:pt x="15966" y="6166"/>
                  <a:pt x="15966" y="6166"/>
                </a:cubicBezTo>
                <a:cubicBezTo>
                  <a:pt x="15972" y="6160"/>
                  <a:pt x="15972" y="6154"/>
                  <a:pt x="15978" y="6154"/>
                </a:cubicBezTo>
                <a:cubicBezTo>
                  <a:pt x="15984" y="6142"/>
                  <a:pt x="15990" y="6137"/>
                  <a:pt x="15990" y="6125"/>
                </a:cubicBezTo>
                <a:cubicBezTo>
                  <a:pt x="15978" y="6125"/>
                  <a:pt x="15972" y="6125"/>
                  <a:pt x="15960" y="6131"/>
                </a:cubicBezTo>
                <a:close/>
                <a:moveTo>
                  <a:pt x="15901" y="6741"/>
                </a:moveTo>
                <a:lnTo>
                  <a:pt x="15901" y="6741"/>
                </a:lnTo>
                <a:cubicBezTo>
                  <a:pt x="15901" y="6747"/>
                  <a:pt x="15895" y="6753"/>
                  <a:pt x="15895" y="6753"/>
                </a:cubicBezTo>
                <a:cubicBezTo>
                  <a:pt x="15895" y="6765"/>
                  <a:pt x="15907" y="6765"/>
                  <a:pt x="15919" y="6771"/>
                </a:cubicBezTo>
                <a:cubicBezTo>
                  <a:pt x="15919" y="6771"/>
                  <a:pt x="15925" y="6771"/>
                  <a:pt x="15930" y="6771"/>
                </a:cubicBezTo>
                <a:cubicBezTo>
                  <a:pt x="15936" y="6771"/>
                  <a:pt x="15936" y="6777"/>
                  <a:pt x="15942" y="6777"/>
                </a:cubicBezTo>
                <a:cubicBezTo>
                  <a:pt x="15948" y="6777"/>
                  <a:pt x="15954" y="6765"/>
                  <a:pt x="15960" y="6753"/>
                </a:cubicBezTo>
                <a:cubicBezTo>
                  <a:pt x="15966" y="6747"/>
                  <a:pt x="15972" y="6741"/>
                  <a:pt x="15978" y="6735"/>
                </a:cubicBezTo>
                <a:cubicBezTo>
                  <a:pt x="15984" y="6730"/>
                  <a:pt x="15990" y="6724"/>
                  <a:pt x="15996" y="6724"/>
                </a:cubicBezTo>
                <a:cubicBezTo>
                  <a:pt x="15996" y="6718"/>
                  <a:pt x="16002" y="6718"/>
                  <a:pt x="16008" y="6718"/>
                </a:cubicBezTo>
                <a:cubicBezTo>
                  <a:pt x="16014" y="6718"/>
                  <a:pt x="16019" y="6718"/>
                  <a:pt x="16031" y="6718"/>
                </a:cubicBezTo>
                <a:cubicBezTo>
                  <a:pt x="16037" y="6712"/>
                  <a:pt x="16043" y="6700"/>
                  <a:pt x="16049" y="6694"/>
                </a:cubicBezTo>
                <a:cubicBezTo>
                  <a:pt x="16061" y="6694"/>
                  <a:pt x="16067" y="6688"/>
                  <a:pt x="16073" y="6688"/>
                </a:cubicBezTo>
                <a:cubicBezTo>
                  <a:pt x="16085" y="6688"/>
                  <a:pt x="16091" y="6688"/>
                  <a:pt x="16096" y="6688"/>
                </a:cubicBezTo>
                <a:cubicBezTo>
                  <a:pt x="16102" y="6688"/>
                  <a:pt x="16102" y="6688"/>
                  <a:pt x="16108" y="6688"/>
                </a:cubicBezTo>
                <a:cubicBezTo>
                  <a:pt x="16114" y="6688"/>
                  <a:pt x="16114" y="6682"/>
                  <a:pt x="16114" y="6676"/>
                </a:cubicBezTo>
                <a:cubicBezTo>
                  <a:pt x="16108" y="6676"/>
                  <a:pt x="16108" y="6676"/>
                  <a:pt x="16102" y="6670"/>
                </a:cubicBezTo>
                <a:cubicBezTo>
                  <a:pt x="16096" y="6670"/>
                  <a:pt x="16096" y="6664"/>
                  <a:pt x="16091" y="6658"/>
                </a:cubicBezTo>
                <a:cubicBezTo>
                  <a:pt x="16085" y="6658"/>
                  <a:pt x="16079" y="6658"/>
                  <a:pt x="16067" y="6658"/>
                </a:cubicBezTo>
                <a:cubicBezTo>
                  <a:pt x="16067" y="6658"/>
                  <a:pt x="16061" y="6658"/>
                  <a:pt x="16055" y="6658"/>
                </a:cubicBezTo>
                <a:lnTo>
                  <a:pt x="16049" y="6658"/>
                </a:lnTo>
                <a:cubicBezTo>
                  <a:pt x="16043" y="6664"/>
                  <a:pt x="16043" y="6670"/>
                  <a:pt x="16037" y="6670"/>
                </a:cubicBezTo>
                <a:cubicBezTo>
                  <a:pt x="16031" y="6676"/>
                  <a:pt x="16025" y="6676"/>
                  <a:pt x="16025" y="6676"/>
                </a:cubicBezTo>
                <a:cubicBezTo>
                  <a:pt x="16019" y="6676"/>
                  <a:pt x="16014" y="6676"/>
                  <a:pt x="16014" y="6676"/>
                </a:cubicBezTo>
                <a:cubicBezTo>
                  <a:pt x="16008" y="6682"/>
                  <a:pt x="16008" y="6688"/>
                  <a:pt x="16002" y="6688"/>
                </a:cubicBezTo>
                <a:cubicBezTo>
                  <a:pt x="15996" y="6688"/>
                  <a:pt x="15990" y="6688"/>
                  <a:pt x="15984" y="6688"/>
                </a:cubicBezTo>
                <a:cubicBezTo>
                  <a:pt x="15984" y="6688"/>
                  <a:pt x="15978" y="6688"/>
                  <a:pt x="15972" y="6694"/>
                </a:cubicBezTo>
                <a:cubicBezTo>
                  <a:pt x="15972" y="6694"/>
                  <a:pt x="15978" y="6700"/>
                  <a:pt x="15972" y="6706"/>
                </a:cubicBezTo>
                <a:cubicBezTo>
                  <a:pt x="15966" y="6706"/>
                  <a:pt x="15954" y="6706"/>
                  <a:pt x="15948" y="6706"/>
                </a:cubicBezTo>
                <a:cubicBezTo>
                  <a:pt x="15942" y="6706"/>
                  <a:pt x="15942" y="6706"/>
                  <a:pt x="15936" y="6706"/>
                </a:cubicBezTo>
                <a:cubicBezTo>
                  <a:pt x="15930" y="6706"/>
                  <a:pt x="15930" y="6718"/>
                  <a:pt x="15925" y="6718"/>
                </a:cubicBezTo>
                <a:cubicBezTo>
                  <a:pt x="15925" y="6724"/>
                  <a:pt x="15919" y="6724"/>
                  <a:pt x="15913" y="6730"/>
                </a:cubicBezTo>
                <a:cubicBezTo>
                  <a:pt x="15913" y="6730"/>
                  <a:pt x="15901" y="6735"/>
                  <a:pt x="15901" y="6741"/>
                </a:cubicBezTo>
                <a:cubicBezTo>
                  <a:pt x="15901" y="6747"/>
                  <a:pt x="15901" y="6747"/>
                  <a:pt x="15901" y="6747"/>
                </a:cubicBezTo>
                <a:cubicBezTo>
                  <a:pt x="15901" y="6753"/>
                  <a:pt x="15907" y="6753"/>
                  <a:pt x="15907" y="6759"/>
                </a:cubicBezTo>
                <a:lnTo>
                  <a:pt x="15901" y="6741"/>
                </a:lnTo>
                <a:close/>
                <a:moveTo>
                  <a:pt x="15877" y="6795"/>
                </a:moveTo>
                <a:lnTo>
                  <a:pt x="15877" y="6795"/>
                </a:lnTo>
                <a:cubicBezTo>
                  <a:pt x="15871" y="6795"/>
                  <a:pt x="15865" y="6801"/>
                  <a:pt x="15853" y="6807"/>
                </a:cubicBezTo>
                <a:cubicBezTo>
                  <a:pt x="15859" y="6813"/>
                  <a:pt x="15859" y="6813"/>
                  <a:pt x="15859" y="6818"/>
                </a:cubicBezTo>
                <a:cubicBezTo>
                  <a:pt x="15895" y="6818"/>
                  <a:pt x="15895" y="6818"/>
                  <a:pt x="15895" y="6818"/>
                </a:cubicBezTo>
                <a:cubicBezTo>
                  <a:pt x="15895" y="6801"/>
                  <a:pt x="15895" y="6801"/>
                  <a:pt x="15895" y="6801"/>
                </a:cubicBezTo>
                <a:cubicBezTo>
                  <a:pt x="15889" y="6789"/>
                  <a:pt x="15889" y="6789"/>
                  <a:pt x="15889" y="6789"/>
                </a:cubicBezTo>
                <a:cubicBezTo>
                  <a:pt x="15883" y="6789"/>
                  <a:pt x="15883" y="6789"/>
                  <a:pt x="15877" y="6795"/>
                </a:cubicBezTo>
                <a:close/>
                <a:moveTo>
                  <a:pt x="15699" y="6676"/>
                </a:moveTo>
                <a:lnTo>
                  <a:pt x="15699" y="6676"/>
                </a:lnTo>
                <a:cubicBezTo>
                  <a:pt x="15705" y="6682"/>
                  <a:pt x="15711" y="6688"/>
                  <a:pt x="15723" y="6694"/>
                </a:cubicBezTo>
                <a:cubicBezTo>
                  <a:pt x="15747" y="6694"/>
                  <a:pt x="15759" y="6694"/>
                  <a:pt x="15782" y="6694"/>
                </a:cubicBezTo>
                <a:cubicBezTo>
                  <a:pt x="15794" y="6694"/>
                  <a:pt x="15794" y="6694"/>
                  <a:pt x="15794" y="6694"/>
                </a:cubicBezTo>
                <a:cubicBezTo>
                  <a:pt x="15812" y="6694"/>
                  <a:pt x="15824" y="6694"/>
                  <a:pt x="15842" y="6694"/>
                </a:cubicBezTo>
                <a:cubicBezTo>
                  <a:pt x="15847" y="6694"/>
                  <a:pt x="15853" y="6688"/>
                  <a:pt x="15853" y="6688"/>
                </a:cubicBezTo>
                <a:cubicBezTo>
                  <a:pt x="15859" y="6688"/>
                  <a:pt x="15865" y="6688"/>
                  <a:pt x="15865" y="6688"/>
                </a:cubicBezTo>
                <a:cubicBezTo>
                  <a:pt x="15871" y="6688"/>
                  <a:pt x="15871" y="6688"/>
                  <a:pt x="15877" y="6688"/>
                </a:cubicBezTo>
                <a:cubicBezTo>
                  <a:pt x="15883" y="6688"/>
                  <a:pt x="15883" y="6682"/>
                  <a:pt x="15889" y="6682"/>
                </a:cubicBezTo>
                <a:cubicBezTo>
                  <a:pt x="15895" y="6676"/>
                  <a:pt x="15895" y="6670"/>
                  <a:pt x="15901" y="6670"/>
                </a:cubicBezTo>
                <a:cubicBezTo>
                  <a:pt x="15907" y="6670"/>
                  <a:pt x="15907" y="6670"/>
                  <a:pt x="15913" y="6670"/>
                </a:cubicBezTo>
                <a:cubicBezTo>
                  <a:pt x="15919" y="6670"/>
                  <a:pt x="15925" y="6670"/>
                  <a:pt x="15936" y="6670"/>
                </a:cubicBezTo>
                <a:cubicBezTo>
                  <a:pt x="15942" y="6670"/>
                  <a:pt x="15942" y="6670"/>
                  <a:pt x="15948" y="6670"/>
                </a:cubicBezTo>
                <a:cubicBezTo>
                  <a:pt x="15954" y="6670"/>
                  <a:pt x="15954" y="6664"/>
                  <a:pt x="15960" y="6658"/>
                </a:cubicBezTo>
                <a:cubicBezTo>
                  <a:pt x="15954" y="6652"/>
                  <a:pt x="15954" y="6652"/>
                  <a:pt x="15954" y="6652"/>
                </a:cubicBezTo>
                <a:cubicBezTo>
                  <a:pt x="15948" y="6652"/>
                  <a:pt x="15948" y="6647"/>
                  <a:pt x="15942" y="6652"/>
                </a:cubicBezTo>
                <a:cubicBezTo>
                  <a:pt x="15936" y="6652"/>
                  <a:pt x="15936" y="6658"/>
                  <a:pt x="15930" y="6658"/>
                </a:cubicBezTo>
                <a:cubicBezTo>
                  <a:pt x="15919" y="6658"/>
                  <a:pt x="15907" y="6658"/>
                  <a:pt x="15895" y="6658"/>
                </a:cubicBezTo>
                <a:cubicBezTo>
                  <a:pt x="15889" y="6658"/>
                  <a:pt x="15877" y="6664"/>
                  <a:pt x="15871" y="6664"/>
                </a:cubicBezTo>
                <a:cubicBezTo>
                  <a:pt x="15859" y="6664"/>
                  <a:pt x="15859" y="6664"/>
                  <a:pt x="15859" y="6664"/>
                </a:cubicBezTo>
                <a:cubicBezTo>
                  <a:pt x="15853" y="6664"/>
                  <a:pt x="15853" y="6664"/>
                  <a:pt x="15847" y="6664"/>
                </a:cubicBezTo>
                <a:cubicBezTo>
                  <a:pt x="15847" y="6664"/>
                  <a:pt x="15842" y="6664"/>
                  <a:pt x="15836" y="6664"/>
                </a:cubicBezTo>
                <a:cubicBezTo>
                  <a:pt x="15830" y="6670"/>
                  <a:pt x="15830" y="6670"/>
                  <a:pt x="15818" y="6670"/>
                </a:cubicBezTo>
                <a:cubicBezTo>
                  <a:pt x="15812" y="6670"/>
                  <a:pt x="15812" y="6670"/>
                  <a:pt x="15806" y="6670"/>
                </a:cubicBezTo>
                <a:cubicBezTo>
                  <a:pt x="15800" y="6670"/>
                  <a:pt x="15794" y="6658"/>
                  <a:pt x="15788" y="6658"/>
                </a:cubicBezTo>
                <a:cubicBezTo>
                  <a:pt x="15782" y="6658"/>
                  <a:pt x="15776" y="6658"/>
                  <a:pt x="15764" y="6652"/>
                </a:cubicBezTo>
                <a:cubicBezTo>
                  <a:pt x="15759" y="6652"/>
                  <a:pt x="15759" y="6652"/>
                  <a:pt x="15747" y="6652"/>
                </a:cubicBezTo>
                <a:cubicBezTo>
                  <a:pt x="15741" y="6652"/>
                  <a:pt x="15741" y="6652"/>
                  <a:pt x="15735" y="6652"/>
                </a:cubicBezTo>
                <a:cubicBezTo>
                  <a:pt x="15729" y="6658"/>
                  <a:pt x="15723" y="6658"/>
                  <a:pt x="15717" y="6658"/>
                </a:cubicBezTo>
                <a:cubicBezTo>
                  <a:pt x="15711" y="6664"/>
                  <a:pt x="15711" y="6670"/>
                  <a:pt x="15705" y="6670"/>
                </a:cubicBezTo>
                <a:cubicBezTo>
                  <a:pt x="15687" y="6670"/>
                  <a:pt x="15687" y="6670"/>
                  <a:pt x="15687" y="6670"/>
                </a:cubicBezTo>
                <a:lnTo>
                  <a:pt x="15699" y="6676"/>
                </a:lnTo>
                <a:close/>
                <a:moveTo>
                  <a:pt x="15676" y="6712"/>
                </a:moveTo>
                <a:lnTo>
                  <a:pt x="15676" y="6712"/>
                </a:lnTo>
                <a:cubicBezTo>
                  <a:pt x="15670" y="6718"/>
                  <a:pt x="15664" y="6718"/>
                  <a:pt x="15658" y="6724"/>
                </a:cubicBezTo>
                <a:cubicBezTo>
                  <a:pt x="15658" y="6730"/>
                  <a:pt x="15658" y="6730"/>
                  <a:pt x="15664" y="6735"/>
                </a:cubicBezTo>
                <a:cubicBezTo>
                  <a:pt x="15664" y="6741"/>
                  <a:pt x="15670" y="6741"/>
                  <a:pt x="15670" y="6741"/>
                </a:cubicBezTo>
                <a:cubicBezTo>
                  <a:pt x="15676" y="6747"/>
                  <a:pt x="15676" y="6753"/>
                  <a:pt x="15676" y="6753"/>
                </a:cubicBezTo>
                <a:cubicBezTo>
                  <a:pt x="15681" y="6759"/>
                  <a:pt x="15681" y="6765"/>
                  <a:pt x="15687" y="6765"/>
                </a:cubicBezTo>
                <a:cubicBezTo>
                  <a:pt x="15693" y="6771"/>
                  <a:pt x="15693" y="6771"/>
                  <a:pt x="15699" y="6771"/>
                </a:cubicBezTo>
                <a:cubicBezTo>
                  <a:pt x="15711" y="6771"/>
                  <a:pt x="15717" y="6771"/>
                  <a:pt x="15723" y="6771"/>
                </a:cubicBezTo>
                <a:cubicBezTo>
                  <a:pt x="15741" y="6771"/>
                  <a:pt x="15747" y="6771"/>
                  <a:pt x="15759" y="6765"/>
                </a:cubicBezTo>
                <a:cubicBezTo>
                  <a:pt x="15759" y="6753"/>
                  <a:pt x="15759" y="6753"/>
                  <a:pt x="15759" y="6753"/>
                </a:cubicBezTo>
                <a:cubicBezTo>
                  <a:pt x="15753" y="6753"/>
                  <a:pt x="15753" y="6753"/>
                  <a:pt x="15747" y="6753"/>
                </a:cubicBezTo>
                <a:cubicBezTo>
                  <a:pt x="15741" y="6753"/>
                  <a:pt x="15735" y="6747"/>
                  <a:pt x="15735" y="6747"/>
                </a:cubicBezTo>
                <a:cubicBezTo>
                  <a:pt x="15729" y="6741"/>
                  <a:pt x="15735" y="6735"/>
                  <a:pt x="15729" y="6735"/>
                </a:cubicBezTo>
                <a:cubicBezTo>
                  <a:pt x="15729" y="6735"/>
                  <a:pt x="15723" y="6735"/>
                  <a:pt x="15717" y="6730"/>
                </a:cubicBezTo>
                <a:cubicBezTo>
                  <a:pt x="15717" y="6730"/>
                  <a:pt x="15711" y="6730"/>
                  <a:pt x="15705" y="6730"/>
                </a:cubicBezTo>
                <a:cubicBezTo>
                  <a:pt x="15699" y="6730"/>
                  <a:pt x="15699" y="6724"/>
                  <a:pt x="15699" y="6718"/>
                </a:cubicBezTo>
                <a:cubicBezTo>
                  <a:pt x="15693" y="6718"/>
                  <a:pt x="15681" y="6712"/>
                  <a:pt x="15676" y="6712"/>
                </a:cubicBezTo>
                <a:close/>
                <a:moveTo>
                  <a:pt x="15533" y="6664"/>
                </a:moveTo>
                <a:lnTo>
                  <a:pt x="15533" y="6664"/>
                </a:lnTo>
                <a:cubicBezTo>
                  <a:pt x="15527" y="6664"/>
                  <a:pt x="15515" y="6670"/>
                  <a:pt x="15515" y="6676"/>
                </a:cubicBezTo>
                <a:cubicBezTo>
                  <a:pt x="15515" y="6682"/>
                  <a:pt x="15521" y="6682"/>
                  <a:pt x="15527" y="6688"/>
                </a:cubicBezTo>
                <a:cubicBezTo>
                  <a:pt x="15533" y="6700"/>
                  <a:pt x="15545" y="6694"/>
                  <a:pt x="15563" y="6694"/>
                </a:cubicBezTo>
                <a:cubicBezTo>
                  <a:pt x="15569" y="6694"/>
                  <a:pt x="15575" y="6694"/>
                  <a:pt x="15581" y="6694"/>
                </a:cubicBezTo>
                <a:cubicBezTo>
                  <a:pt x="15587" y="6688"/>
                  <a:pt x="15592" y="6688"/>
                  <a:pt x="15592" y="6688"/>
                </a:cubicBezTo>
                <a:cubicBezTo>
                  <a:pt x="15598" y="6682"/>
                  <a:pt x="15598" y="6676"/>
                  <a:pt x="15604" y="6676"/>
                </a:cubicBezTo>
                <a:cubicBezTo>
                  <a:pt x="15610" y="6670"/>
                  <a:pt x="15622" y="6676"/>
                  <a:pt x="15628" y="6676"/>
                </a:cubicBezTo>
                <a:cubicBezTo>
                  <a:pt x="15640" y="6676"/>
                  <a:pt x="15646" y="6676"/>
                  <a:pt x="15658" y="6676"/>
                </a:cubicBezTo>
                <a:lnTo>
                  <a:pt x="15664" y="6676"/>
                </a:lnTo>
                <a:lnTo>
                  <a:pt x="15664" y="6676"/>
                </a:lnTo>
                <a:cubicBezTo>
                  <a:pt x="15658" y="6670"/>
                  <a:pt x="15664" y="6664"/>
                  <a:pt x="15664" y="6658"/>
                </a:cubicBezTo>
                <a:cubicBezTo>
                  <a:pt x="15652" y="6658"/>
                  <a:pt x="15646" y="6664"/>
                  <a:pt x="15640" y="6658"/>
                </a:cubicBezTo>
                <a:cubicBezTo>
                  <a:pt x="15634" y="6658"/>
                  <a:pt x="15634" y="6658"/>
                  <a:pt x="15628" y="6652"/>
                </a:cubicBezTo>
                <a:cubicBezTo>
                  <a:pt x="15622" y="6652"/>
                  <a:pt x="15616" y="6658"/>
                  <a:pt x="15616" y="6652"/>
                </a:cubicBezTo>
                <a:cubicBezTo>
                  <a:pt x="15610" y="6652"/>
                  <a:pt x="15604" y="6652"/>
                  <a:pt x="15598" y="6652"/>
                </a:cubicBezTo>
                <a:cubicBezTo>
                  <a:pt x="15587" y="6652"/>
                  <a:pt x="15587" y="6652"/>
                  <a:pt x="15581" y="6652"/>
                </a:cubicBezTo>
                <a:cubicBezTo>
                  <a:pt x="15575" y="6652"/>
                  <a:pt x="15569" y="6658"/>
                  <a:pt x="15569" y="6658"/>
                </a:cubicBezTo>
                <a:cubicBezTo>
                  <a:pt x="15563" y="6658"/>
                  <a:pt x="15563" y="6664"/>
                  <a:pt x="15557" y="6664"/>
                </a:cubicBezTo>
                <a:cubicBezTo>
                  <a:pt x="15551" y="6664"/>
                  <a:pt x="15545" y="6664"/>
                  <a:pt x="15533" y="6664"/>
                </a:cubicBezTo>
                <a:close/>
                <a:moveTo>
                  <a:pt x="14917" y="6569"/>
                </a:moveTo>
                <a:lnTo>
                  <a:pt x="14917" y="6569"/>
                </a:lnTo>
                <a:cubicBezTo>
                  <a:pt x="14917" y="6581"/>
                  <a:pt x="14917" y="6581"/>
                  <a:pt x="14917" y="6581"/>
                </a:cubicBezTo>
                <a:cubicBezTo>
                  <a:pt x="14952" y="6581"/>
                  <a:pt x="14952" y="6581"/>
                  <a:pt x="14952" y="6581"/>
                </a:cubicBezTo>
                <a:cubicBezTo>
                  <a:pt x="14952" y="6605"/>
                  <a:pt x="14952" y="6605"/>
                  <a:pt x="14952" y="6605"/>
                </a:cubicBezTo>
                <a:cubicBezTo>
                  <a:pt x="14958" y="6605"/>
                  <a:pt x="14964" y="6605"/>
                  <a:pt x="14970" y="6605"/>
                </a:cubicBezTo>
                <a:cubicBezTo>
                  <a:pt x="14976" y="6605"/>
                  <a:pt x="14982" y="6605"/>
                  <a:pt x="14982" y="6605"/>
                </a:cubicBezTo>
                <a:cubicBezTo>
                  <a:pt x="14994" y="6611"/>
                  <a:pt x="14994" y="6611"/>
                  <a:pt x="14994" y="6611"/>
                </a:cubicBezTo>
                <a:cubicBezTo>
                  <a:pt x="15000" y="6617"/>
                  <a:pt x="15000" y="6623"/>
                  <a:pt x="15005" y="6623"/>
                </a:cubicBezTo>
                <a:cubicBezTo>
                  <a:pt x="15005" y="6629"/>
                  <a:pt x="15012" y="6635"/>
                  <a:pt x="15017" y="6635"/>
                </a:cubicBezTo>
                <a:cubicBezTo>
                  <a:pt x="15023" y="6641"/>
                  <a:pt x="15023" y="6641"/>
                  <a:pt x="15035" y="6641"/>
                </a:cubicBezTo>
                <a:cubicBezTo>
                  <a:pt x="15047" y="6641"/>
                  <a:pt x="15047" y="6629"/>
                  <a:pt x="15059" y="6629"/>
                </a:cubicBezTo>
                <a:cubicBezTo>
                  <a:pt x="15065" y="6629"/>
                  <a:pt x="15071" y="6629"/>
                  <a:pt x="15071" y="6629"/>
                </a:cubicBezTo>
                <a:cubicBezTo>
                  <a:pt x="15083" y="6629"/>
                  <a:pt x="15089" y="6629"/>
                  <a:pt x="15094" y="6629"/>
                </a:cubicBezTo>
                <a:cubicBezTo>
                  <a:pt x="15106" y="6629"/>
                  <a:pt x="15112" y="6623"/>
                  <a:pt x="15118" y="6623"/>
                </a:cubicBezTo>
                <a:cubicBezTo>
                  <a:pt x="15130" y="6623"/>
                  <a:pt x="15136" y="6623"/>
                  <a:pt x="15142" y="6629"/>
                </a:cubicBezTo>
                <a:cubicBezTo>
                  <a:pt x="15148" y="6629"/>
                  <a:pt x="15148" y="6635"/>
                  <a:pt x="15148" y="6641"/>
                </a:cubicBezTo>
                <a:cubicBezTo>
                  <a:pt x="15154" y="6641"/>
                  <a:pt x="15154" y="6647"/>
                  <a:pt x="15160" y="6647"/>
                </a:cubicBezTo>
                <a:cubicBezTo>
                  <a:pt x="15166" y="6647"/>
                  <a:pt x="15166" y="6647"/>
                  <a:pt x="15171" y="6647"/>
                </a:cubicBezTo>
                <a:cubicBezTo>
                  <a:pt x="15183" y="6647"/>
                  <a:pt x="15189" y="6647"/>
                  <a:pt x="15195" y="6647"/>
                </a:cubicBezTo>
                <a:cubicBezTo>
                  <a:pt x="15207" y="6647"/>
                  <a:pt x="15213" y="6647"/>
                  <a:pt x="15225" y="6647"/>
                </a:cubicBezTo>
                <a:cubicBezTo>
                  <a:pt x="15237" y="6652"/>
                  <a:pt x="15237" y="6658"/>
                  <a:pt x="15249" y="6664"/>
                </a:cubicBezTo>
                <a:cubicBezTo>
                  <a:pt x="15255" y="6664"/>
                  <a:pt x="15255" y="6670"/>
                  <a:pt x="15260" y="6670"/>
                </a:cubicBezTo>
                <a:cubicBezTo>
                  <a:pt x="15260" y="6670"/>
                  <a:pt x="15266" y="6670"/>
                  <a:pt x="15272" y="6670"/>
                </a:cubicBezTo>
                <a:cubicBezTo>
                  <a:pt x="15284" y="6676"/>
                  <a:pt x="15290" y="6676"/>
                  <a:pt x="15296" y="6676"/>
                </a:cubicBezTo>
                <a:cubicBezTo>
                  <a:pt x="15296" y="6670"/>
                  <a:pt x="15296" y="6670"/>
                  <a:pt x="15296" y="6664"/>
                </a:cubicBezTo>
                <a:cubicBezTo>
                  <a:pt x="15296" y="6658"/>
                  <a:pt x="15302" y="6658"/>
                  <a:pt x="15302" y="6652"/>
                </a:cubicBezTo>
                <a:cubicBezTo>
                  <a:pt x="15308" y="6652"/>
                  <a:pt x="15314" y="6652"/>
                  <a:pt x="15314" y="6652"/>
                </a:cubicBezTo>
                <a:cubicBezTo>
                  <a:pt x="15320" y="6652"/>
                  <a:pt x="15320" y="6658"/>
                  <a:pt x="15326" y="6658"/>
                </a:cubicBezTo>
                <a:cubicBezTo>
                  <a:pt x="15332" y="6664"/>
                  <a:pt x="15332" y="6658"/>
                  <a:pt x="15337" y="6658"/>
                </a:cubicBezTo>
                <a:cubicBezTo>
                  <a:pt x="15349" y="6658"/>
                  <a:pt x="15349" y="6658"/>
                  <a:pt x="15349" y="6658"/>
                </a:cubicBezTo>
                <a:cubicBezTo>
                  <a:pt x="15355" y="6658"/>
                  <a:pt x="15361" y="6652"/>
                  <a:pt x="15367" y="6652"/>
                </a:cubicBezTo>
                <a:cubicBezTo>
                  <a:pt x="15373" y="6652"/>
                  <a:pt x="15379" y="6658"/>
                  <a:pt x="15385" y="6658"/>
                </a:cubicBezTo>
                <a:cubicBezTo>
                  <a:pt x="15391" y="6664"/>
                  <a:pt x="15397" y="6664"/>
                  <a:pt x="15397" y="6664"/>
                </a:cubicBezTo>
                <a:cubicBezTo>
                  <a:pt x="15403" y="6664"/>
                  <a:pt x="15403" y="6670"/>
                  <a:pt x="15409" y="6676"/>
                </a:cubicBezTo>
                <a:cubicBezTo>
                  <a:pt x="15415" y="6682"/>
                  <a:pt x="15421" y="6688"/>
                  <a:pt x="15426" y="6688"/>
                </a:cubicBezTo>
                <a:cubicBezTo>
                  <a:pt x="15438" y="6694"/>
                  <a:pt x="15444" y="6694"/>
                  <a:pt x="15456" y="6694"/>
                </a:cubicBezTo>
                <a:cubicBezTo>
                  <a:pt x="15468" y="6694"/>
                  <a:pt x="15468" y="6694"/>
                  <a:pt x="15468" y="6694"/>
                </a:cubicBezTo>
                <a:cubicBezTo>
                  <a:pt x="15474" y="6694"/>
                  <a:pt x="15474" y="6688"/>
                  <a:pt x="15480" y="6688"/>
                </a:cubicBezTo>
                <a:cubicBezTo>
                  <a:pt x="15474" y="6676"/>
                  <a:pt x="15468" y="6670"/>
                  <a:pt x="15468" y="6664"/>
                </a:cubicBezTo>
                <a:cubicBezTo>
                  <a:pt x="15462" y="6658"/>
                  <a:pt x="15462" y="6652"/>
                  <a:pt x="15456" y="6652"/>
                </a:cubicBezTo>
                <a:cubicBezTo>
                  <a:pt x="15450" y="6652"/>
                  <a:pt x="15450" y="6652"/>
                  <a:pt x="15444" y="6652"/>
                </a:cubicBezTo>
                <a:cubicBezTo>
                  <a:pt x="15432" y="6647"/>
                  <a:pt x="15426" y="6641"/>
                  <a:pt x="15426" y="6629"/>
                </a:cubicBezTo>
                <a:cubicBezTo>
                  <a:pt x="15337" y="6629"/>
                  <a:pt x="15337" y="6629"/>
                  <a:pt x="15337" y="6629"/>
                </a:cubicBezTo>
                <a:cubicBezTo>
                  <a:pt x="15337" y="6629"/>
                  <a:pt x="15332" y="6623"/>
                  <a:pt x="15337" y="6617"/>
                </a:cubicBezTo>
                <a:cubicBezTo>
                  <a:pt x="15337" y="6611"/>
                  <a:pt x="15337" y="6611"/>
                  <a:pt x="15344" y="6605"/>
                </a:cubicBezTo>
                <a:lnTo>
                  <a:pt x="15349" y="6605"/>
                </a:lnTo>
                <a:cubicBezTo>
                  <a:pt x="15361" y="6599"/>
                  <a:pt x="15367" y="6605"/>
                  <a:pt x="15373" y="6605"/>
                </a:cubicBezTo>
                <a:cubicBezTo>
                  <a:pt x="15385" y="6605"/>
                  <a:pt x="15391" y="6599"/>
                  <a:pt x="15397" y="6593"/>
                </a:cubicBezTo>
                <a:cubicBezTo>
                  <a:pt x="15391" y="6593"/>
                  <a:pt x="15385" y="6593"/>
                  <a:pt x="15373" y="6587"/>
                </a:cubicBezTo>
                <a:cubicBezTo>
                  <a:pt x="15373" y="6587"/>
                  <a:pt x="15367" y="6587"/>
                  <a:pt x="15361" y="6581"/>
                </a:cubicBezTo>
                <a:cubicBezTo>
                  <a:pt x="15361" y="6581"/>
                  <a:pt x="15355" y="6587"/>
                  <a:pt x="15349" y="6581"/>
                </a:cubicBezTo>
                <a:cubicBezTo>
                  <a:pt x="15344" y="6581"/>
                  <a:pt x="15337" y="6575"/>
                  <a:pt x="15326" y="6575"/>
                </a:cubicBezTo>
                <a:cubicBezTo>
                  <a:pt x="15320" y="6575"/>
                  <a:pt x="15314" y="6581"/>
                  <a:pt x="15302" y="6581"/>
                </a:cubicBezTo>
                <a:cubicBezTo>
                  <a:pt x="15296" y="6581"/>
                  <a:pt x="15296" y="6575"/>
                  <a:pt x="15290" y="6575"/>
                </a:cubicBezTo>
                <a:cubicBezTo>
                  <a:pt x="15278" y="6575"/>
                  <a:pt x="15266" y="6581"/>
                  <a:pt x="15255" y="6575"/>
                </a:cubicBezTo>
                <a:cubicBezTo>
                  <a:pt x="15249" y="6575"/>
                  <a:pt x="15243" y="6569"/>
                  <a:pt x="15231" y="6563"/>
                </a:cubicBezTo>
                <a:cubicBezTo>
                  <a:pt x="15225" y="6563"/>
                  <a:pt x="15219" y="6558"/>
                  <a:pt x="15207" y="6558"/>
                </a:cubicBezTo>
                <a:lnTo>
                  <a:pt x="14917" y="6569"/>
                </a:lnTo>
                <a:close/>
                <a:moveTo>
                  <a:pt x="14739" y="6486"/>
                </a:moveTo>
                <a:lnTo>
                  <a:pt x="14739" y="6486"/>
                </a:lnTo>
                <a:cubicBezTo>
                  <a:pt x="14739" y="6486"/>
                  <a:pt x="14733" y="6492"/>
                  <a:pt x="14733" y="6498"/>
                </a:cubicBezTo>
                <a:lnTo>
                  <a:pt x="14733" y="6504"/>
                </a:lnTo>
                <a:cubicBezTo>
                  <a:pt x="14745" y="6516"/>
                  <a:pt x="14745" y="6516"/>
                  <a:pt x="14745" y="6516"/>
                </a:cubicBezTo>
                <a:cubicBezTo>
                  <a:pt x="14745" y="6504"/>
                  <a:pt x="14745" y="6504"/>
                  <a:pt x="14745" y="6504"/>
                </a:cubicBezTo>
                <a:cubicBezTo>
                  <a:pt x="14745" y="6498"/>
                  <a:pt x="14739" y="6498"/>
                  <a:pt x="14739" y="6498"/>
                </a:cubicBezTo>
                <a:lnTo>
                  <a:pt x="14739" y="6486"/>
                </a:lnTo>
                <a:close/>
                <a:moveTo>
                  <a:pt x="15148" y="6095"/>
                </a:moveTo>
                <a:lnTo>
                  <a:pt x="15148" y="6095"/>
                </a:lnTo>
                <a:cubicBezTo>
                  <a:pt x="15136" y="6095"/>
                  <a:pt x="15136" y="6095"/>
                  <a:pt x="15136" y="6095"/>
                </a:cubicBezTo>
                <a:cubicBezTo>
                  <a:pt x="15130" y="6095"/>
                  <a:pt x="15130" y="6095"/>
                  <a:pt x="15124" y="6101"/>
                </a:cubicBezTo>
                <a:cubicBezTo>
                  <a:pt x="15124" y="6119"/>
                  <a:pt x="15124" y="6131"/>
                  <a:pt x="15118" y="6142"/>
                </a:cubicBezTo>
                <a:cubicBezTo>
                  <a:pt x="15118" y="6149"/>
                  <a:pt x="15106" y="6149"/>
                  <a:pt x="15106" y="6154"/>
                </a:cubicBezTo>
                <a:cubicBezTo>
                  <a:pt x="15106" y="6154"/>
                  <a:pt x="15106" y="6160"/>
                  <a:pt x="15106" y="6166"/>
                </a:cubicBezTo>
                <a:cubicBezTo>
                  <a:pt x="15100" y="6172"/>
                  <a:pt x="15106" y="6178"/>
                  <a:pt x="15106" y="6190"/>
                </a:cubicBezTo>
                <a:cubicBezTo>
                  <a:pt x="15106" y="6202"/>
                  <a:pt x="15100" y="6208"/>
                  <a:pt x="15106" y="6214"/>
                </a:cubicBezTo>
                <a:cubicBezTo>
                  <a:pt x="15106" y="6220"/>
                  <a:pt x="15106" y="6226"/>
                  <a:pt x="15106" y="6226"/>
                </a:cubicBezTo>
                <a:cubicBezTo>
                  <a:pt x="15112" y="6231"/>
                  <a:pt x="15112" y="6231"/>
                  <a:pt x="15118" y="6237"/>
                </a:cubicBezTo>
                <a:cubicBezTo>
                  <a:pt x="15124" y="6243"/>
                  <a:pt x="15136" y="6243"/>
                  <a:pt x="15142" y="6249"/>
                </a:cubicBezTo>
                <a:cubicBezTo>
                  <a:pt x="15148" y="6249"/>
                  <a:pt x="15148" y="6255"/>
                  <a:pt x="15148" y="6261"/>
                </a:cubicBezTo>
                <a:cubicBezTo>
                  <a:pt x="15154" y="6261"/>
                  <a:pt x="15160" y="6261"/>
                  <a:pt x="15160" y="6267"/>
                </a:cubicBezTo>
                <a:cubicBezTo>
                  <a:pt x="15166" y="6273"/>
                  <a:pt x="15160" y="6279"/>
                  <a:pt x="15160" y="6285"/>
                </a:cubicBezTo>
                <a:cubicBezTo>
                  <a:pt x="15160" y="6285"/>
                  <a:pt x="15160" y="6285"/>
                  <a:pt x="15160" y="6291"/>
                </a:cubicBezTo>
                <a:cubicBezTo>
                  <a:pt x="15160" y="6303"/>
                  <a:pt x="15160" y="6303"/>
                  <a:pt x="15160" y="6303"/>
                </a:cubicBezTo>
                <a:cubicBezTo>
                  <a:pt x="15160" y="6309"/>
                  <a:pt x="15154" y="6309"/>
                  <a:pt x="15154" y="6320"/>
                </a:cubicBezTo>
                <a:cubicBezTo>
                  <a:pt x="15154" y="6326"/>
                  <a:pt x="15160" y="6332"/>
                  <a:pt x="15160" y="6338"/>
                </a:cubicBezTo>
                <a:lnTo>
                  <a:pt x="15160" y="6344"/>
                </a:lnTo>
                <a:cubicBezTo>
                  <a:pt x="15166" y="6350"/>
                  <a:pt x="15166" y="6356"/>
                  <a:pt x="15171" y="6356"/>
                </a:cubicBezTo>
                <a:cubicBezTo>
                  <a:pt x="15171" y="6362"/>
                  <a:pt x="15178" y="6362"/>
                  <a:pt x="15183" y="6362"/>
                </a:cubicBezTo>
                <a:cubicBezTo>
                  <a:pt x="15189" y="6368"/>
                  <a:pt x="15195" y="6368"/>
                  <a:pt x="15201" y="6368"/>
                </a:cubicBezTo>
                <a:cubicBezTo>
                  <a:pt x="15213" y="6368"/>
                  <a:pt x="15219" y="6368"/>
                  <a:pt x="15231" y="6368"/>
                </a:cubicBezTo>
                <a:cubicBezTo>
                  <a:pt x="15231" y="6368"/>
                  <a:pt x="15237" y="6368"/>
                  <a:pt x="15243" y="6368"/>
                </a:cubicBezTo>
                <a:cubicBezTo>
                  <a:pt x="15243" y="6374"/>
                  <a:pt x="15243" y="6380"/>
                  <a:pt x="15243" y="6380"/>
                </a:cubicBezTo>
                <a:cubicBezTo>
                  <a:pt x="15249" y="6386"/>
                  <a:pt x="15255" y="6397"/>
                  <a:pt x="15266" y="6397"/>
                </a:cubicBezTo>
                <a:cubicBezTo>
                  <a:pt x="15272" y="6397"/>
                  <a:pt x="15278" y="6397"/>
                  <a:pt x="15284" y="6397"/>
                </a:cubicBezTo>
                <a:cubicBezTo>
                  <a:pt x="15296" y="6397"/>
                  <a:pt x="15302" y="6397"/>
                  <a:pt x="15308" y="6397"/>
                </a:cubicBezTo>
                <a:cubicBezTo>
                  <a:pt x="15320" y="6397"/>
                  <a:pt x="15326" y="6386"/>
                  <a:pt x="15337" y="6386"/>
                </a:cubicBezTo>
                <a:cubicBezTo>
                  <a:pt x="15344" y="6386"/>
                  <a:pt x="15349" y="6386"/>
                  <a:pt x="15355" y="6386"/>
                </a:cubicBezTo>
                <a:cubicBezTo>
                  <a:pt x="15361" y="6392"/>
                  <a:pt x="15361" y="6392"/>
                  <a:pt x="15367" y="6397"/>
                </a:cubicBezTo>
                <a:cubicBezTo>
                  <a:pt x="15373" y="6397"/>
                  <a:pt x="15367" y="6409"/>
                  <a:pt x="15373" y="6409"/>
                </a:cubicBezTo>
                <a:cubicBezTo>
                  <a:pt x="15385" y="6409"/>
                  <a:pt x="15385" y="6397"/>
                  <a:pt x="15391" y="6397"/>
                </a:cubicBezTo>
                <a:cubicBezTo>
                  <a:pt x="15403" y="6397"/>
                  <a:pt x="15415" y="6409"/>
                  <a:pt x="15421" y="6415"/>
                </a:cubicBezTo>
                <a:cubicBezTo>
                  <a:pt x="15426" y="6421"/>
                  <a:pt x="15426" y="6427"/>
                  <a:pt x="15432" y="6427"/>
                </a:cubicBezTo>
                <a:cubicBezTo>
                  <a:pt x="15438" y="6427"/>
                  <a:pt x="15438" y="6427"/>
                  <a:pt x="15444" y="6427"/>
                </a:cubicBezTo>
                <a:cubicBezTo>
                  <a:pt x="15450" y="6433"/>
                  <a:pt x="15456" y="6427"/>
                  <a:pt x="15462" y="6427"/>
                </a:cubicBezTo>
                <a:cubicBezTo>
                  <a:pt x="15480" y="6427"/>
                  <a:pt x="15480" y="6427"/>
                  <a:pt x="15480" y="6427"/>
                </a:cubicBezTo>
                <a:cubicBezTo>
                  <a:pt x="15480" y="6427"/>
                  <a:pt x="15480" y="6427"/>
                  <a:pt x="15486" y="6427"/>
                </a:cubicBezTo>
                <a:cubicBezTo>
                  <a:pt x="15486" y="6403"/>
                  <a:pt x="15486" y="6403"/>
                  <a:pt x="15486" y="6403"/>
                </a:cubicBezTo>
                <a:cubicBezTo>
                  <a:pt x="15486" y="6397"/>
                  <a:pt x="15486" y="6397"/>
                  <a:pt x="15486" y="6392"/>
                </a:cubicBezTo>
                <a:cubicBezTo>
                  <a:pt x="15492" y="6392"/>
                  <a:pt x="15492" y="6392"/>
                  <a:pt x="15498" y="6386"/>
                </a:cubicBezTo>
                <a:cubicBezTo>
                  <a:pt x="15504" y="6386"/>
                  <a:pt x="15504" y="6386"/>
                  <a:pt x="15510" y="6380"/>
                </a:cubicBezTo>
                <a:cubicBezTo>
                  <a:pt x="15515" y="6380"/>
                  <a:pt x="15515" y="6374"/>
                  <a:pt x="15515" y="6362"/>
                </a:cubicBezTo>
                <a:cubicBezTo>
                  <a:pt x="15515" y="6356"/>
                  <a:pt x="15515" y="6350"/>
                  <a:pt x="15515" y="6344"/>
                </a:cubicBezTo>
                <a:cubicBezTo>
                  <a:pt x="15515" y="6344"/>
                  <a:pt x="15510" y="6338"/>
                  <a:pt x="15504" y="6338"/>
                </a:cubicBezTo>
                <a:cubicBezTo>
                  <a:pt x="15504" y="6332"/>
                  <a:pt x="15504" y="6326"/>
                  <a:pt x="15504" y="6320"/>
                </a:cubicBezTo>
                <a:cubicBezTo>
                  <a:pt x="15504" y="6315"/>
                  <a:pt x="15510" y="6315"/>
                  <a:pt x="15510" y="6309"/>
                </a:cubicBezTo>
                <a:cubicBezTo>
                  <a:pt x="15510" y="6309"/>
                  <a:pt x="15515" y="6303"/>
                  <a:pt x="15521" y="6303"/>
                </a:cubicBezTo>
                <a:cubicBezTo>
                  <a:pt x="15521" y="6297"/>
                  <a:pt x="15527" y="6291"/>
                  <a:pt x="15527" y="6291"/>
                </a:cubicBezTo>
                <a:cubicBezTo>
                  <a:pt x="15527" y="6285"/>
                  <a:pt x="15533" y="6279"/>
                  <a:pt x="15533" y="6273"/>
                </a:cubicBezTo>
                <a:cubicBezTo>
                  <a:pt x="15539" y="6261"/>
                  <a:pt x="15539" y="6255"/>
                  <a:pt x="15545" y="6243"/>
                </a:cubicBezTo>
                <a:cubicBezTo>
                  <a:pt x="15581" y="6243"/>
                  <a:pt x="15581" y="6243"/>
                  <a:pt x="15581" y="6243"/>
                </a:cubicBezTo>
                <a:cubicBezTo>
                  <a:pt x="15581" y="6184"/>
                  <a:pt x="15581" y="6184"/>
                  <a:pt x="15581" y="6184"/>
                </a:cubicBezTo>
                <a:cubicBezTo>
                  <a:pt x="15592" y="6184"/>
                  <a:pt x="15598" y="6184"/>
                  <a:pt x="15616" y="6184"/>
                </a:cubicBezTo>
                <a:cubicBezTo>
                  <a:pt x="15622" y="6184"/>
                  <a:pt x="15622" y="6178"/>
                  <a:pt x="15628" y="6178"/>
                </a:cubicBezTo>
                <a:cubicBezTo>
                  <a:pt x="15634" y="6178"/>
                  <a:pt x="15640" y="6172"/>
                  <a:pt x="15640" y="6166"/>
                </a:cubicBezTo>
                <a:cubicBezTo>
                  <a:pt x="15640" y="6166"/>
                  <a:pt x="15646" y="6160"/>
                  <a:pt x="15646" y="6154"/>
                </a:cubicBezTo>
                <a:cubicBezTo>
                  <a:pt x="15640" y="6154"/>
                  <a:pt x="15640" y="6142"/>
                  <a:pt x="15640" y="6142"/>
                </a:cubicBezTo>
                <a:cubicBezTo>
                  <a:pt x="15634" y="6142"/>
                  <a:pt x="15628" y="6142"/>
                  <a:pt x="15622" y="6142"/>
                </a:cubicBezTo>
                <a:cubicBezTo>
                  <a:pt x="15622" y="6142"/>
                  <a:pt x="15616" y="6142"/>
                  <a:pt x="15610" y="6142"/>
                </a:cubicBezTo>
                <a:cubicBezTo>
                  <a:pt x="15604" y="6142"/>
                  <a:pt x="15598" y="6142"/>
                  <a:pt x="15587" y="6142"/>
                </a:cubicBezTo>
                <a:cubicBezTo>
                  <a:pt x="15587" y="6137"/>
                  <a:pt x="15581" y="6131"/>
                  <a:pt x="15581" y="6125"/>
                </a:cubicBezTo>
                <a:cubicBezTo>
                  <a:pt x="15581" y="6119"/>
                  <a:pt x="15587" y="6119"/>
                  <a:pt x="15587" y="6113"/>
                </a:cubicBezTo>
                <a:cubicBezTo>
                  <a:pt x="15587" y="6095"/>
                  <a:pt x="15587" y="6095"/>
                  <a:pt x="15587" y="6095"/>
                </a:cubicBezTo>
                <a:cubicBezTo>
                  <a:pt x="15587" y="6089"/>
                  <a:pt x="15592" y="6083"/>
                  <a:pt x="15587" y="6077"/>
                </a:cubicBezTo>
                <a:cubicBezTo>
                  <a:pt x="15587" y="6071"/>
                  <a:pt x="15587" y="6071"/>
                  <a:pt x="15581" y="6065"/>
                </a:cubicBezTo>
                <a:cubicBezTo>
                  <a:pt x="15581" y="6060"/>
                  <a:pt x="15575" y="6054"/>
                  <a:pt x="15575" y="6048"/>
                </a:cubicBezTo>
                <a:cubicBezTo>
                  <a:pt x="15575" y="5988"/>
                  <a:pt x="15575" y="5988"/>
                  <a:pt x="15575" y="5988"/>
                </a:cubicBezTo>
                <a:cubicBezTo>
                  <a:pt x="15587" y="5988"/>
                  <a:pt x="15592" y="5988"/>
                  <a:pt x="15604" y="5988"/>
                </a:cubicBezTo>
                <a:cubicBezTo>
                  <a:pt x="15610" y="5988"/>
                  <a:pt x="15616" y="5988"/>
                  <a:pt x="15616" y="5988"/>
                </a:cubicBezTo>
                <a:cubicBezTo>
                  <a:pt x="15616" y="5983"/>
                  <a:pt x="15616" y="5976"/>
                  <a:pt x="15616" y="5971"/>
                </a:cubicBezTo>
                <a:cubicBezTo>
                  <a:pt x="15616" y="5971"/>
                  <a:pt x="15616" y="5965"/>
                  <a:pt x="15616" y="5959"/>
                </a:cubicBezTo>
                <a:cubicBezTo>
                  <a:pt x="15622" y="5959"/>
                  <a:pt x="15622" y="5953"/>
                  <a:pt x="15628" y="5953"/>
                </a:cubicBezTo>
                <a:cubicBezTo>
                  <a:pt x="15628" y="5947"/>
                  <a:pt x="15634" y="5953"/>
                  <a:pt x="15640" y="5953"/>
                </a:cubicBezTo>
                <a:cubicBezTo>
                  <a:pt x="15640" y="5947"/>
                  <a:pt x="15646" y="5941"/>
                  <a:pt x="15652" y="5941"/>
                </a:cubicBezTo>
                <a:cubicBezTo>
                  <a:pt x="15658" y="5935"/>
                  <a:pt x="15664" y="5935"/>
                  <a:pt x="15670" y="5929"/>
                </a:cubicBezTo>
                <a:cubicBezTo>
                  <a:pt x="15670" y="5923"/>
                  <a:pt x="15670" y="5911"/>
                  <a:pt x="15664" y="5905"/>
                </a:cubicBezTo>
                <a:cubicBezTo>
                  <a:pt x="15658" y="5899"/>
                  <a:pt x="15652" y="5899"/>
                  <a:pt x="15640" y="5899"/>
                </a:cubicBezTo>
                <a:cubicBezTo>
                  <a:pt x="15634" y="5899"/>
                  <a:pt x="15628" y="5899"/>
                  <a:pt x="15616" y="5899"/>
                </a:cubicBezTo>
                <a:cubicBezTo>
                  <a:pt x="15610" y="5899"/>
                  <a:pt x="15610" y="5905"/>
                  <a:pt x="15604" y="5899"/>
                </a:cubicBezTo>
                <a:cubicBezTo>
                  <a:pt x="15598" y="5899"/>
                  <a:pt x="15598" y="5894"/>
                  <a:pt x="15592" y="5894"/>
                </a:cubicBezTo>
                <a:cubicBezTo>
                  <a:pt x="15587" y="5894"/>
                  <a:pt x="15581" y="5894"/>
                  <a:pt x="15581" y="5888"/>
                </a:cubicBezTo>
                <a:cubicBezTo>
                  <a:pt x="15581" y="5882"/>
                  <a:pt x="15581" y="5882"/>
                  <a:pt x="15581" y="5876"/>
                </a:cubicBezTo>
                <a:cubicBezTo>
                  <a:pt x="15581" y="5870"/>
                  <a:pt x="15581" y="5870"/>
                  <a:pt x="15581" y="5864"/>
                </a:cubicBezTo>
                <a:cubicBezTo>
                  <a:pt x="15581" y="5858"/>
                  <a:pt x="15569" y="5858"/>
                  <a:pt x="15569" y="5858"/>
                </a:cubicBezTo>
                <a:cubicBezTo>
                  <a:pt x="15563" y="5846"/>
                  <a:pt x="15563" y="5840"/>
                  <a:pt x="15557" y="5834"/>
                </a:cubicBezTo>
                <a:cubicBezTo>
                  <a:pt x="15557" y="5828"/>
                  <a:pt x="15551" y="5834"/>
                  <a:pt x="15545" y="5828"/>
                </a:cubicBezTo>
                <a:cubicBezTo>
                  <a:pt x="15545" y="5828"/>
                  <a:pt x="15539" y="5828"/>
                  <a:pt x="15533" y="5828"/>
                </a:cubicBezTo>
                <a:cubicBezTo>
                  <a:pt x="15533" y="5828"/>
                  <a:pt x="15533" y="5834"/>
                  <a:pt x="15533" y="5840"/>
                </a:cubicBezTo>
                <a:cubicBezTo>
                  <a:pt x="15527" y="5846"/>
                  <a:pt x="15527" y="5846"/>
                  <a:pt x="15521" y="5852"/>
                </a:cubicBezTo>
                <a:cubicBezTo>
                  <a:pt x="15515" y="5852"/>
                  <a:pt x="15515" y="5858"/>
                  <a:pt x="15510" y="5864"/>
                </a:cubicBezTo>
                <a:cubicBezTo>
                  <a:pt x="15504" y="5864"/>
                  <a:pt x="15498" y="5864"/>
                  <a:pt x="15492" y="5870"/>
                </a:cubicBezTo>
                <a:cubicBezTo>
                  <a:pt x="15486" y="5870"/>
                  <a:pt x="15480" y="5876"/>
                  <a:pt x="15480" y="5882"/>
                </a:cubicBezTo>
                <a:cubicBezTo>
                  <a:pt x="15474" y="5882"/>
                  <a:pt x="15468" y="5888"/>
                  <a:pt x="15468" y="5888"/>
                </a:cubicBezTo>
                <a:cubicBezTo>
                  <a:pt x="15462" y="5894"/>
                  <a:pt x="15462" y="5899"/>
                  <a:pt x="15456" y="5899"/>
                </a:cubicBezTo>
                <a:cubicBezTo>
                  <a:pt x="15456" y="5905"/>
                  <a:pt x="15456" y="5911"/>
                  <a:pt x="15456" y="5911"/>
                </a:cubicBezTo>
                <a:cubicBezTo>
                  <a:pt x="15456" y="5917"/>
                  <a:pt x="15450" y="5923"/>
                  <a:pt x="15450" y="5923"/>
                </a:cubicBezTo>
                <a:cubicBezTo>
                  <a:pt x="15450" y="5929"/>
                  <a:pt x="15444" y="5929"/>
                  <a:pt x="15438" y="5935"/>
                </a:cubicBezTo>
                <a:cubicBezTo>
                  <a:pt x="15432" y="5941"/>
                  <a:pt x="15432" y="5941"/>
                  <a:pt x="15426" y="5947"/>
                </a:cubicBezTo>
                <a:cubicBezTo>
                  <a:pt x="15426" y="5953"/>
                  <a:pt x="15426" y="5959"/>
                  <a:pt x="15421" y="5959"/>
                </a:cubicBezTo>
                <a:cubicBezTo>
                  <a:pt x="15415" y="5959"/>
                  <a:pt x="15415" y="5965"/>
                  <a:pt x="15409" y="5965"/>
                </a:cubicBezTo>
                <a:cubicBezTo>
                  <a:pt x="15397" y="5971"/>
                  <a:pt x="15385" y="5965"/>
                  <a:pt x="15373" y="5971"/>
                </a:cubicBezTo>
                <a:cubicBezTo>
                  <a:pt x="15367" y="5971"/>
                  <a:pt x="15367" y="5976"/>
                  <a:pt x="15361" y="5983"/>
                </a:cubicBezTo>
                <a:cubicBezTo>
                  <a:pt x="15355" y="5983"/>
                  <a:pt x="15355" y="5988"/>
                  <a:pt x="15349" y="5988"/>
                </a:cubicBezTo>
                <a:cubicBezTo>
                  <a:pt x="15344" y="5994"/>
                  <a:pt x="15344" y="6000"/>
                  <a:pt x="15344" y="6006"/>
                </a:cubicBezTo>
                <a:cubicBezTo>
                  <a:pt x="15337" y="6006"/>
                  <a:pt x="15344" y="6012"/>
                  <a:pt x="15337" y="6018"/>
                </a:cubicBezTo>
                <a:cubicBezTo>
                  <a:pt x="15332" y="6018"/>
                  <a:pt x="15332" y="6018"/>
                  <a:pt x="15326" y="6024"/>
                </a:cubicBezTo>
                <a:cubicBezTo>
                  <a:pt x="15320" y="6024"/>
                  <a:pt x="15320" y="6030"/>
                  <a:pt x="15314" y="6030"/>
                </a:cubicBezTo>
                <a:cubicBezTo>
                  <a:pt x="15314" y="6036"/>
                  <a:pt x="15308" y="6036"/>
                  <a:pt x="15302" y="6036"/>
                </a:cubicBezTo>
                <a:cubicBezTo>
                  <a:pt x="15302" y="6042"/>
                  <a:pt x="15302" y="6048"/>
                  <a:pt x="15296" y="6048"/>
                </a:cubicBezTo>
                <a:cubicBezTo>
                  <a:pt x="15290" y="6054"/>
                  <a:pt x="15284" y="6054"/>
                  <a:pt x="15278" y="6054"/>
                </a:cubicBezTo>
                <a:cubicBezTo>
                  <a:pt x="15278" y="6060"/>
                  <a:pt x="15272" y="6060"/>
                  <a:pt x="15272" y="6060"/>
                </a:cubicBezTo>
                <a:cubicBezTo>
                  <a:pt x="15260" y="6060"/>
                  <a:pt x="15255" y="6060"/>
                  <a:pt x="15249" y="6060"/>
                </a:cubicBezTo>
                <a:cubicBezTo>
                  <a:pt x="15249" y="6119"/>
                  <a:pt x="15249" y="6119"/>
                  <a:pt x="15249" y="6119"/>
                </a:cubicBezTo>
                <a:cubicBezTo>
                  <a:pt x="15237" y="6119"/>
                  <a:pt x="15237" y="6113"/>
                  <a:pt x="15225" y="6113"/>
                </a:cubicBezTo>
                <a:cubicBezTo>
                  <a:pt x="15219" y="6119"/>
                  <a:pt x="15219" y="6119"/>
                  <a:pt x="15213" y="6119"/>
                </a:cubicBezTo>
                <a:cubicBezTo>
                  <a:pt x="15207" y="6125"/>
                  <a:pt x="15207" y="6119"/>
                  <a:pt x="15201" y="6119"/>
                </a:cubicBezTo>
                <a:cubicBezTo>
                  <a:pt x="15189" y="6119"/>
                  <a:pt x="15189" y="6125"/>
                  <a:pt x="15183" y="6119"/>
                </a:cubicBezTo>
                <a:cubicBezTo>
                  <a:pt x="15171" y="6119"/>
                  <a:pt x="15166" y="6113"/>
                  <a:pt x="15160" y="6101"/>
                </a:cubicBezTo>
                <a:lnTo>
                  <a:pt x="15148" y="6095"/>
                </a:lnTo>
                <a:close/>
                <a:moveTo>
                  <a:pt x="14543" y="6267"/>
                </a:moveTo>
                <a:lnTo>
                  <a:pt x="14543" y="6267"/>
                </a:lnTo>
                <a:cubicBezTo>
                  <a:pt x="14543" y="6273"/>
                  <a:pt x="14543" y="6279"/>
                  <a:pt x="14543" y="6285"/>
                </a:cubicBezTo>
                <a:cubicBezTo>
                  <a:pt x="14549" y="6297"/>
                  <a:pt x="14555" y="6303"/>
                  <a:pt x="14561" y="6309"/>
                </a:cubicBezTo>
                <a:cubicBezTo>
                  <a:pt x="14567" y="6320"/>
                  <a:pt x="14567" y="6326"/>
                  <a:pt x="14579" y="6332"/>
                </a:cubicBezTo>
                <a:cubicBezTo>
                  <a:pt x="14585" y="6344"/>
                  <a:pt x="14591" y="6350"/>
                  <a:pt x="14596" y="6356"/>
                </a:cubicBezTo>
                <a:cubicBezTo>
                  <a:pt x="14602" y="6362"/>
                  <a:pt x="14602" y="6362"/>
                  <a:pt x="14602" y="6368"/>
                </a:cubicBezTo>
                <a:cubicBezTo>
                  <a:pt x="14608" y="6368"/>
                  <a:pt x="14614" y="6368"/>
                  <a:pt x="14614" y="6368"/>
                </a:cubicBezTo>
                <a:cubicBezTo>
                  <a:pt x="14620" y="6374"/>
                  <a:pt x="14620" y="6380"/>
                  <a:pt x="14626" y="6380"/>
                </a:cubicBezTo>
                <a:cubicBezTo>
                  <a:pt x="14626" y="6386"/>
                  <a:pt x="14626" y="6392"/>
                  <a:pt x="14626" y="6392"/>
                </a:cubicBezTo>
                <a:cubicBezTo>
                  <a:pt x="14632" y="6397"/>
                  <a:pt x="14632" y="6397"/>
                  <a:pt x="14638" y="6403"/>
                </a:cubicBezTo>
                <a:cubicBezTo>
                  <a:pt x="14638" y="6409"/>
                  <a:pt x="14644" y="6403"/>
                  <a:pt x="14650" y="6403"/>
                </a:cubicBezTo>
                <a:cubicBezTo>
                  <a:pt x="14650" y="6356"/>
                  <a:pt x="14650" y="6356"/>
                  <a:pt x="14650" y="6356"/>
                </a:cubicBezTo>
                <a:cubicBezTo>
                  <a:pt x="14644" y="6356"/>
                  <a:pt x="14638" y="6356"/>
                  <a:pt x="14638" y="6350"/>
                </a:cubicBezTo>
                <a:cubicBezTo>
                  <a:pt x="14632" y="6350"/>
                  <a:pt x="14632" y="6344"/>
                  <a:pt x="14626" y="6344"/>
                </a:cubicBezTo>
                <a:cubicBezTo>
                  <a:pt x="14620" y="6338"/>
                  <a:pt x="14614" y="6338"/>
                  <a:pt x="14614" y="6338"/>
                </a:cubicBezTo>
                <a:cubicBezTo>
                  <a:pt x="14608" y="6338"/>
                  <a:pt x="14602" y="6338"/>
                  <a:pt x="14596" y="6338"/>
                </a:cubicBezTo>
                <a:cubicBezTo>
                  <a:pt x="14591" y="6338"/>
                  <a:pt x="14591" y="6332"/>
                  <a:pt x="14585" y="6326"/>
                </a:cubicBezTo>
                <a:cubicBezTo>
                  <a:pt x="14585" y="6320"/>
                  <a:pt x="14579" y="6320"/>
                  <a:pt x="14579" y="6315"/>
                </a:cubicBezTo>
                <a:cubicBezTo>
                  <a:pt x="14579" y="6315"/>
                  <a:pt x="14579" y="6309"/>
                  <a:pt x="14579" y="6303"/>
                </a:cubicBezTo>
                <a:cubicBezTo>
                  <a:pt x="14573" y="6297"/>
                  <a:pt x="14579" y="6291"/>
                  <a:pt x="14579" y="6279"/>
                </a:cubicBezTo>
                <a:cubicBezTo>
                  <a:pt x="14579" y="6273"/>
                  <a:pt x="14579" y="6267"/>
                  <a:pt x="14573" y="6261"/>
                </a:cubicBezTo>
                <a:cubicBezTo>
                  <a:pt x="14567" y="6249"/>
                  <a:pt x="14561" y="6249"/>
                  <a:pt x="14549" y="6249"/>
                </a:cubicBezTo>
                <a:cubicBezTo>
                  <a:pt x="14543" y="6261"/>
                  <a:pt x="14543" y="6261"/>
                  <a:pt x="14543" y="6261"/>
                </a:cubicBezTo>
                <a:cubicBezTo>
                  <a:pt x="14543" y="6261"/>
                  <a:pt x="14543" y="6261"/>
                  <a:pt x="14543" y="6267"/>
                </a:cubicBezTo>
                <a:close/>
                <a:moveTo>
                  <a:pt x="14454" y="6137"/>
                </a:moveTo>
                <a:lnTo>
                  <a:pt x="14454" y="6137"/>
                </a:lnTo>
                <a:cubicBezTo>
                  <a:pt x="14460" y="6149"/>
                  <a:pt x="14466" y="6154"/>
                  <a:pt x="14472" y="6166"/>
                </a:cubicBezTo>
                <a:cubicBezTo>
                  <a:pt x="14478" y="6166"/>
                  <a:pt x="14484" y="6172"/>
                  <a:pt x="14490" y="6178"/>
                </a:cubicBezTo>
                <a:cubicBezTo>
                  <a:pt x="14490" y="6178"/>
                  <a:pt x="14496" y="6178"/>
                  <a:pt x="14502" y="6184"/>
                </a:cubicBezTo>
                <a:cubicBezTo>
                  <a:pt x="14502" y="6190"/>
                  <a:pt x="14507" y="6196"/>
                  <a:pt x="14507" y="6202"/>
                </a:cubicBezTo>
                <a:lnTo>
                  <a:pt x="14507" y="6196"/>
                </a:lnTo>
                <a:cubicBezTo>
                  <a:pt x="14507" y="6184"/>
                  <a:pt x="14507" y="6184"/>
                  <a:pt x="14507" y="6184"/>
                </a:cubicBezTo>
                <a:cubicBezTo>
                  <a:pt x="14507" y="6178"/>
                  <a:pt x="14507" y="6166"/>
                  <a:pt x="14507" y="6160"/>
                </a:cubicBezTo>
                <a:cubicBezTo>
                  <a:pt x="14502" y="6154"/>
                  <a:pt x="14496" y="6154"/>
                  <a:pt x="14496" y="6154"/>
                </a:cubicBezTo>
                <a:cubicBezTo>
                  <a:pt x="14484" y="6142"/>
                  <a:pt x="14484" y="6137"/>
                  <a:pt x="14472" y="6131"/>
                </a:cubicBezTo>
                <a:cubicBezTo>
                  <a:pt x="14472" y="6131"/>
                  <a:pt x="14466" y="6131"/>
                  <a:pt x="14460" y="6125"/>
                </a:cubicBezTo>
                <a:cubicBezTo>
                  <a:pt x="14460" y="6131"/>
                  <a:pt x="14454" y="6131"/>
                  <a:pt x="14454" y="6137"/>
                </a:cubicBezTo>
                <a:cubicBezTo>
                  <a:pt x="14454" y="6142"/>
                  <a:pt x="14454" y="6149"/>
                  <a:pt x="14454" y="6149"/>
                </a:cubicBezTo>
                <a:lnTo>
                  <a:pt x="14454" y="6137"/>
                </a:lnTo>
                <a:close/>
                <a:moveTo>
                  <a:pt x="14413" y="6065"/>
                </a:moveTo>
                <a:lnTo>
                  <a:pt x="14413" y="6065"/>
                </a:lnTo>
                <a:cubicBezTo>
                  <a:pt x="14413" y="6060"/>
                  <a:pt x="14407" y="6060"/>
                  <a:pt x="14407" y="6054"/>
                </a:cubicBezTo>
                <a:cubicBezTo>
                  <a:pt x="14395" y="6042"/>
                  <a:pt x="14395" y="6042"/>
                  <a:pt x="14395" y="6042"/>
                </a:cubicBezTo>
                <a:cubicBezTo>
                  <a:pt x="14395" y="6048"/>
                  <a:pt x="14395" y="6054"/>
                  <a:pt x="14395" y="6060"/>
                </a:cubicBezTo>
                <a:lnTo>
                  <a:pt x="14401" y="6065"/>
                </a:lnTo>
                <a:cubicBezTo>
                  <a:pt x="14401" y="6071"/>
                  <a:pt x="14401" y="6077"/>
                  <a:pt x="14401" y="6077"/>
                </a:cubicBezTo>
                <a:cubicBezTo>
                  <a:pt x="14401" y="6083"/>
                  <a:pt x="14401" y="6089"/>
                  <a:pt x="14407" y="6089"/>
                </a:cubicBezTo>
                <a:cubicBezTo>
                  <a:pt x="14413" y="6095"/>
                  <a:pt x="14419" y="6095"/>
                  <a:pt x="14430" y="6095"/>
                </a:cubicBezTo>
                <a:cubicBezTo>
                  <a:pt x="14430" y="6083"/>
                  <a:pt x="14430" y="6083"/>
                  <a:pt x="14430" y="6083"/>
                </a:cubicBezTo>
                <a:cubicBezTo>
                  <a:pt x="14424" y="6077"/>
                  <a:pt x="14413" y="6071"/>
                  <a:pt x="14413" y="6065"/>
                </a:cubicBezTo>
                <a:close/>
                <a:moveTo>
                  <a:pt x="14430" y="5935"/>
                </a:moveTo>
                <a:lnTo>
                  <a:pt x="14430" y="5935"/>
                </a:lnTo>
                <a:cubicBezTo>
                  <a:pt x="14424" y="5935"/>
                  <a:pt x="14424" y="5935"/>
                  <a:pt x="14419" y="5935"/>
                </a:cubicBezTo>
                <a:cubicBezTo>
                  <a:pt x="14413" y="5929"/>
                  <a:pt x="14413" y="5929"/>
                  <a:pt x="14407" y="5923"/>
                </a:cubicBezTo>
                <a:cubicBezTo>
                  <a:pt x="14407" y="5923"/>
                  <a:pt x="14401" y="5923"/>
                  <a:pt x="14395" y="5923"/>
                </a:cubicBezTo>
                <a:cubicBezTo>
                  <a:pt x="14389" y="5917"/>
                  <a:pt x="14383" y="5905"/>
                  <a:pt x="14371" y="5905"/>
                </a:cubicBezTo>
                <a:cubicBezTo>
                  <a:pt x="14371" y="5905"/>
                  <a:pt x="14365" y="5899"/>
                  <a:pt x="14359" y="5899"/>
                </a:cubicBezTo>
                <a:lnTo>
                  <a:pt x="14353" y="5905"/>
                </a:lnTo>
                <a:cubicBezTo>
                  <a:pt x="14353" y="5911"/>
                  <a:pt x="14347" y="5911"/>
                  <a:pt x="14353" y="5917"/>
                </a:cubicBezTo>
                <a:cubicBezTo>
                  <a:pt x="14353" y="5923"/>
                  <a:pt x="14359" y="5929"/>
                  <a:pt x="14359" y="5941"/>
                </a:cubicBezTo>
                <a:cubicBezTo>
                  <a:pt x="14365" y="5941"/>
                  <a:pt x="14371" y="5947"/>
                  <a:pt x="14371" y="5953"/>
                </a:cubicBezTo>
                <a:cubicBezTo>
                  <a:pt x="14377" y="5953"/>
                  <a:pt x="14383" y="5959"/>
                  <a:pt x="14383" y="5965"/>
                </a:cubicBezTo>
                <a:cubicBezTo>
                  <a:pt x="14389" y="5971"/>
                  <a:pt x="14395" y="5971"/>
                  <a:pt x="14395" y="5976"/>
                </a:cubicBezTo>
                <a:cubicBezTo>
                  <a:pt x="14401" y="5983"/>
                  <a:pt x="14401" y="5983"/>
                  <a:pt x="14407" y="5988"/>
                </a:cubicBezTo>
                <a:cubicBezTo>
                  <a:pt x="14413" y="5994"/>
                  <a:pt x="14424" y="5994"/>
                  <a:pt x="14430" y="5994"/>
                </a:cubicBezTo>
                <a:cubicBezTo>
                  <a:pt x="14436" y="6000"/>
                  <a:pt x="14436" y="6000"/>
                  <a:pt x="14442" y="6006"/>
                </a:cubicBezTo>
                <a:cubicBezTo>
                  <a:pt x="14448" y="6012"/>
                  <a:pt x="14448" y="6012"/>
                  <a:pt x="14448" y="6018"/>
                </a:cubicBezTo>
                <a:cubicBezTo>
                  <a:pt x="14454" y="6024"/>
                  <a:pt x="14460" y="6024"/>
                  <a:pt x="14460" y="6030"/>
                </a:cubicBezTo>
                <a:cubicBezTo>
                  <a:pt x="14466" y="6036"/>
                  <a:pt x="14466" y="6042"/>
                  <a:pt x="14472" y="6054"/>
                </a:cubicBezTo>
                <a:cubicBezTo>
                  <a:pt x="14472" y="6060"/>
                  <a:pt x="14472" y="6065"/>
                  <a:pt x="14478" y="6065"/>
                </a:cubicBezTo>
                <a:cubicBezTo>
                  <a:pt x="14478" y="6071"/>
                  <a:pt x="14478" y="6077"/>
                  <a:pt x="14484" y="6077"/>
                </a:cubicBezTo>
                <a:cubicBezTo>
                  <a:pt x="14484" y="6077"/>
                  <a:pt x="14490" y="6083"/>
                  <a:pt x="14496" y="6083"/>
                </a:cubicBezTo>
                <a:cubicBezTo>
                  <a:pt x="14496" y="6083"/>
                  <a:pt x="14502" y="6083"/>
                  <a:pt x="14507" y="6083"/>
                </a:cubicBezTo>
                <a:lnTo>
                  <a:pt x="14513" y="6083"/>
                </a:lnTo>
                <a:cubicBezTo>
                  <a:pt x="14525" y="6089"/>
                  <a:pt x="14531" y="6095"/>
                  <a:pt x="14531" y="6107"/>
                </a:cubicBezTo>
                <a:cubicBezTo>
                  <a:pt x="14537" y="6113"/>
                  <a:pt x="14543" y="6119"/>
                  <a:pt x="14543" y="6125"/>
                </a:cubicBezTo>
                <a:cubicBezTo>
                  <a:pt x="14543" y="6137"/>
                  <a:pt x="14543" y="6142"/>
                  <a:pt x="14543" y="6149"/>
                </a:cubicBezTo>
                <a:cubicBezTo>
                  <a:pt x="14543" y="6160"/>
                  <a:pt x="14543" y="6160"/>
                  <a:pt x="14543" y="6160"/>
                </a:cubicBezTo>
                <a:cubicBezTo>
                  <a:pt x="14543" y="6166"/>
                  <a:pt x="14549" y="6166"/>
                  <a:pt x="14549" y="6172"/>
                </a:cubicBezTo>
                <a:cubicBezTo>
                  <a:pt x="14555" y="6184"/>
                  <a:pt x="14567" y="6184"/>
                  <a:pt x="14573" y="6190"/>
                </a:cubicBezTo>
                <a:cubicBezTo>
                  <a:pt x="14585" y="6202"/>
                  <a:pt x="14591" y="6208"/>
                  <a:pt x="14596" y="6214"/>
                </a:cubicBezTo>
                <a:cubicBezTo>
                  <a:pt x="14602" y="6214"/>
                  <a:pt x="14602" y="6220"/>
                  <a:pt x="14608" y="6220"/>
                </a:cubicBezTo>
                <a:cubicBezTo>
                  <a:pt x="14614" y="6231"/>
                  <a:pt x="14620" y="6237"/>
                  <a:pt x="14626" y="6243"/>
                </a:cubicBezTo>
                <a:cubicBezTo>
                  <a:pt x="14632" y="6255"/>
                  <a:pt x="14638" y="6255"/>
                  <a:pt x="14644" y="6267"/>
                </a:cubicBezTo>
                <a:cubicBezTo>
                  <a:pt x="14650" y="6273"/>
                  <a:pt x="14656" y="6279"/>
                  <a:pt x="14656" y="6291"/>
                </a:cubicBezTo>
                <a:cubicBezTo>
                  <a:pt x="14656" y="6297"/>
                  <a:pt x="14656" y="6309"/>
                  <a:pt x="14656" y="6315"/>
                </a:cubicBezTo>
                <a:cubicBezTo>
                  <a:pt x="14662" y="6320"/>
                  <a:pt x="14662" y="6320"/>
                  <a:pt x="14662" y="6326"/>
                </a:cubicBezTo>
                <a:cubicBezTo>
                  <a:pt x="14668" y="6338"/>
                  <a:pt x="14673" y="6344"/>
                  <a:pt x="14673" y="6350"/>
                </a:cubicBezTo>
                <a:cubicBezTo>
                  <a:pt x="14679" y="6356"/>
                  <a:pt x="14685" y="6356"/>
                  <a:pt x="14685" y="6362"/>
                </a:cubicBezTo>
                <a:cubicBezTo>
                  <a:pt x="14691" y="6368"/>
                  <a:pt x="14697" y="6368"/>
                  <a:pt x="14697" y="6374"/>
                </a:cubicBezTo>
                <a:cubicBezTo>
                  <a:pt x="14703" y="6380"/>
                  <a:pt x="14709" y="6380"/>
                  <a:pt x="14709" y="6386"/>
                </a:cubicBezTo>
                <a:cubicBezTo>
                  <a:pt x="14715" y="6392"/>
                  <a:pt x="14715" y="6397"/>
                  <a:pt x="14721" y="6397"/>
                </a:cubicBezTo>
                <a:cubicBezTo>
                  <a:pt x="14727" y="6409"/>
                  <a:pt x="14733" y="6409"/>
                  <a:pt x="14745" y="6421"/>
                </a:cubicBezTo>
                <a:cubicBezTo>
                  <a:pt x="14751" y="6427"/>
                  <a:pt x="14757" y="6433"/>
                  <a:pt x="14762" y="6439"/>
                </a:cubicBezTo>
                <a:cubicBezTo>
                  <a:pt x="14768" y="6445"/>
                  <a:pt x="14774" y="6445"/>
                  <a:pt x="14774" y="6451"/>
                </a:cubicBezTo>
                <a:cubicBezTo>
                  <a:pt x="14780" y="6457"/>
                  <a:pt x="14780" y="6463"/>
                  <a:pt x="14780" y="6463"/>
                </a:cubicBezTo>
                <a:cubicBezTo>
                  <a:pt x="14786" y="6475"/>
                  <a:pt x="14798" y="6480"/>
                  <a:pt x="14804" y="6486"/>
                </a:cubicBezTo>
                <a:cubicBezTo>
                  <a:pt x="14816" y="6492"/>
                  <a:pt x="14822" y="6498"/>
                  <a:pt x="14828" y="6504"/>
                </a:cubicBezTo>
                <a:cubicBezTo>
                  <a:pt x="14828" y="6510"/>
                  <a:pt x="14834" y="6510"/>
                  <a:pt x="14839" y="6510"/>
                </a:cubicBezTo>
                <a:cubicBezTo>
                  <a:pt x="14839" y="6516"/>
                  <a:pt x="14839" y="6522"/>
                  <a:pt x="14839" y="6522"/>
                </a:cubicBezTo>
                <a:cubicBezTo>
                  <a:pt x="14846" y="6522"/>
                  <a:pt x="14851" y="6516"/>
                  <a:pt x="14851" y="6516"/>
                </a:cubicBezTo>
                <a:cubicBezTo>
                  <a:pt x="14857" y="6516"/>
                  <a:pt x="14863" y="6516"/>
                  <a:pt x="14863" y="6516"/>
                </a:cubicBezTo>
                <a:cubicBezTo>
                  <a:pt x="14875" y="6516"/>
                  <a:pt x="14881" y="6516"/>
                  <a:pt x="14893" y="6516"/>
                </a:cubicBezTo>
                <a:cubicBezTo>
                  <a:pt x="14899" y="6516"/>
                  <a:pt x="14905" y="6516"/>
                  <a:pt x="14911" y="6516"/>
                </a:cubicBezTo>
                <a:cubicBezTo>
                  <a:pt x="14917" y="6516"/>
                  <a:pt x="14923" y="6510"/>
                  <a:pt x="14923" y="6504"/>
                </a:cubicBezTo>
                <a:cubicBezTo>
                  <a:pt x="14928" y="6498"/>
                  <a:pt x="14934" y="6498"/>
                  <a:pt x="14934" y="6492"/>
                </a:cubicBezTo>
                <a:cubicBezTo>
                  <a:pt x="14934" y="6480"/>
                  <a:pt x="14934" y="6480"/>
                  <a:pt x="14934" y="6480"/>
                </a:cubicBezTo>
                <a:cubicBezTo>
                  <a:pt x="14934" y="6469"/>
                  <a:pt x="14928" y="6463"/>
                  <a:pt x="14934" y="6445"/>
                </a:cubicBezTo>
                <a:cubicBezTo>
                  <a:pt x="14934" y="6445"/>
                  <a:pt x="14934" y="6439"/>
                  <a:pt x="14934" y="6433"/>
                </a:cubicBezTo>
                <a:cubicBezTo>
                  <a:pt x="14934" y="6427"/>
                  <a:pt x="14940" y="6421"/>
                  <a:pt x="14940" y="6415"/>
                </a:cubicBezTo>
                <a:cubicBezTo>
                  <a:pt x="14940" y="6403"/>
                  <a:pt x="14940" y="6403"/>
                  <a:pt x="14940" y="6403"/>
                </a:cubicBezTo>
                <a:cubicBezTo>
                  <a:pt x="14940" y="6397"/>
                  <a:pt x="14940" y="6392"/>
                  <a:pt x="14946" y="6392"/>
                </a:cubicBezTo>
                <a:cubicBezTo>
                  <a:pt x="14946" y="6386"/>
                  <a:pt x="14952" y="6380"/>
                  <a:pt x="14958" y="6380"/>
                </a:cubicBezTo>
                <a:cubicBezTo>
                  <a:pt x="14964" y="6380"/>
                  <a:pt x="14970" y="6380"/>
                  <a:pt x="14976" y="6380"/>
                </a:cubicBezTo>
                <a:cubicBezTo>
                  <a:pt x="14982" y="6380"/>
                  <a:pt x="14982" y="6386"/>
                  <a:pt x="14988" y="6386"/>
                </a:cubicBezTo>
                <a:cubicBezTo>
                  <a:pt x="14994" y="6386"/>
                  <a:pt x="14994" y="6380"/>
                  <a:pt x="15000" y="6380"/>
                </a:cubicBezTo>
                <a:cubicBezTo>
                  <a:pt x="15000" y="6374"/>
                  <a:pt x="15000" y="6368"/>
                  <a:pt x="15000" y="6368"/>
                </a:cubicBezTo>
                <a:cubicBezTo>
                  <a:pt x="15000" y="6362"/>
                  <a:pt x="14994" y="6356"/>
                  <a:pt x="14988" y="6350"/>
                </a:cubicBezTo>
                <a:cubicBezTo>
                  <a:pt x="14988" y="6350"/>
                  <a:pt x="14982" y="6344"/>
                  <a:pt x="14976" y="6344"/>
                </a:cubicBezTo>
                <a:cubicBezTo>
                  <a:pt x="14976" y="6338"/>
                  <a:pt x="14970" y="6344"/>
                  <a:pt x="14964" y="6344"/>
                </a:cubicBezTo>
                <a:cubicBezTo>
                  <a:pt x="14964" y="6338"/>
                  <a:pt x="14958" y="6338"/>
                  <a:pt x="14958" y="6338"/>
                </a:cubicBezTo>
                <a:cubicBezTo>
                  <a:pt x="14958" y="6332"/>
                  <a:pt x="14952" y="6326"/>
                  <a:pt x="14958" y="6326"/>
                </a:cubicBezTo>
                <a:cubicBezTo>
                  <a:pt x="14958" y="6320"/>
                  <a:pt x="14964" y="6315"/>
                  <a:pt x="14964" y="6315"/>
                </a:cubicBezTo>
                <a:cubicBezTo>
                  <a:pt x="14964" y="6309"/>
                  <a:pt x="14964" y="6303"/>
                  <a:pt x="14964" y="6303"/>
                </a:cubicBezTo>
                <a:cubicBezTo>
                  <a:pt x="14958" y="6297"/>
                  <a:pt x="14952" y="6297"/>
                  <a:pt x="14952" y="6297"/>
                </a:cubicBezTo>
                <a:cubicBezTo>
                  <a:pt x="14946" y="6297"/>
                  <a:pt x="14940" y="6291"/>
                  <a:pt x="14940" y="6291"/>
                </a:cubicBezTo>
                <a:cubicBezTo>
                  <a:pt x="14934" y="6291"/>
                  <a:pt x="14928" y="6291"/>
                  <a:pt x="14923" y="6291"/>
                </a:cubicBezTo>
                <a:cubicBezTo>
                  <a:pt x="14917" y="6291"/>
                  <a:pt x="14917" y="6291"/>
                  <a:pt x="14911" y="6291"/>
                </a:cubicBezTo>
                <a:cubicBezTo>
                  <a:pt x="14905" y="6291"/>
                  <a:pt x="14899" y="6291"/>
                  <a:pt x="14899" y="6297"/>
                </a:cubicBezTo>
                <a:cubicBezTo>
                  <a:pt x="14893" y="6297"/>
                  <a:pt x="14899" y="6303"/>
                  <a:pt x="14893" y="6309"/>
                </a:cubicBezTo>
                <a:cubicBezTo>
                  <a:pt x="14893" y="6309"/>
                  <a:pt x="14893" y="6315"/>
                  <a:pt x="14893" y="6320"/>
                </a:cubicBezTo>
                <a:cubicBezTo>
                  <a:pt x="14863" y="6320"/>
                  <a:pt x="14863" y="6320"/>
                  <a:pt x="14863" y="6320"/>
                </a:cubicBezTo>
                <a:cubicBezTo>
                  <a:pt x="14863" y="6309"/>
                  <a:pt x="14857" y="6303"/>
                  <a:pt x="14857" y="6297"/>
                </a:cubicBezTo>
                <a:cubicBezTo>
                  <a:pt x="14857" y="6285"/>
                  <a:pt x="14863" y="6279"/>
                  <a:pt x="14863" y="6273"/>
                </a:cubicBezTo>
                <a:cubicBezTo>
                  <a:pt x="14857" y="6273"/>
                  <a:pt x="14857" y="6267"/>
                  <a:pt x="14851" y="6267"/>
                </a:cubicBezTo>
                <a:cubicBezTo>
                  <a:pt x="14839" y="6267"/>
                  <a:pt x="14839" y="6267"/>
                  <a:pt x="14839" y="6267"/>
                </a:cubicBezTo>
                <a:cubicBezTo>
                  <a:pt x="14834" y="6261"/>
                  <a:pt x="14828" y="6267"/>
                  <a:pt x="14816" y="6267"/>
                </a:cubicBezTo>
                <a:cubicBezTo>
                  <a:pt x="14810" y="6261"/>
                  <a:pt x="14810" y="6255"/>
                  <a:pt x="14804" y="6255"/>
                </a:cubicBezTo>
                <a:cubicBezTo>
                  <a:pt x="14798" y="6255"/>
                  <a:pt x="14798" y="6249"/>
                  <a:pt x="14792" y="6249"/>
                </a:cubicBezTo>
                <a:cubicBezTo>
                  <a:pt x="14786" y="6243"/>
                  <a:pt x="14780" y="6243"/>
                  <a:pt x="14780" y="6243"/>
                </a:cubicBezTo>
                <a:cubicBezTo>
                  <a:pt x="14774" y="6237"/>
                  <a:pt x="14774" y="6231"/>
                  <a:pt x="14774" y="6226"/>
                </a:cubicBezTo>
                <a:cubicBezTo>
                  <a:pt x="14774" y="6172"/>
                  <a:pt x="14774" y="6172"/>
                  <a:pt x="14774" y="6172"/>
                </a:cubicBezTo>
                <a:cubicBezTo>
                  <a:pt x="14762" y="6172"/>
                  <a:pt x="14757" y="6172"/>
                  <a:pt x="14745" y="6172"/>
                </a:cubicBezTo>
                <a:cubicBezTo>
                  <a:pt x="14739" y="6172"/>
                  <a:pt x="14739" y="6172"/>
                  <a:pt x="14733" y="6172"/>
                </a:cubicBezTo>
                <a:cubicBezTo>
                  <a:pt x="14727" y="6166"/>
                  <a:pt x="14727" y="6160"/>
                  <a:pt x="14721" y="6160"/>
                </a:cubicBezTo>
                <a:cubicBezTo>
                  <a:pt x="14721" y="6154"/>
                  <a:pt x="14715" y="6154"/>
                  <a:pt x="14709" y="6149"/>
                </a:cubicBezTo>
                <a:cubicBezTo>
                  <a:pt x="14709" y="6149"/>
                  <a:pt x="14709" y="6142"/>
                  <a:pt x="14709" y="6137"/>
                </a:cubicBezTo>
                <a:cubicBezTo>
                  <a:pt x="14703" y="6137"/>
                  <a:pt x="14703" y="6131"/>
                  <a:pt x="14703" y="6125"/>
                </a:cubicBezTo>
                <a:cubicBezTo>
                  <a:pt x="14703" y="6125"/>
                  <a:pt x="14703" y="6119"/>
                  <a:pt x="14703" y="6113"/>
                </a:cubicBezTo>
                <a:lnTo>
                  <a:pt x="14703" y="6107"/>
                </a:lnTo>
                <a:cubicBezTo>
                  <a:pt x="14703" y="6101"/>
                  <a:pt x="14697" y="6095"/>
                  <a:pt x="14691" y="6095"/>
                </a:cubicBezTo>
                <a:cubicBezTo>
                  <a:pt x="14691" y="6095"/>
                  <a:pt x="14685" y="6101"/>
                  <a:pt x="14679" y="6101"/>
                </a:cubicBezTo>
                <a:cubicBezTo>
                  <a:pt x="14668" y="6101"/>
                  <a:pt x="14668" y="6101"/>
                  <a:pt x="14668" y="6101"/>
                </a:cubicBezTo>
                <a:cubicBezTo>
                  <a:pt x="14662" y="6101"/>
                  <a:pt x="14656" y="6095"/>
                  <a:pt x="14650" y="6095"/>
                </a:cubicBezTo>
                <a:cubicBezTo>
                  <a:pt x="14644" y="6095"/>
                  <a:pt x="14638" y="6089"/>
                  <a:pt x="14632" y="6089"/>
                </a:cubicBezTo>
                <a:cubicBezTo>
                  <a:pt x="14626" y="6083"/>
                  <a:pt x="14626" y="6083"/>
                  <a:pt x="14620" y="6077"/>
                </a:cubicBezTo>
                <a:cubicBezTo>
                  <a:pt x="14620" y="6071"/>
                  <a:pt x="14620" y="6065"/>
                  <a:pt x="14620" y="6065"/>
                </a:cubicBezTo>
                <a:cubicBezTo>
                  <a:pt x="14614" y="6060"/>
                  <a:pt x="14608" y="6065"/>
                  <a:pt x="14608" y="6060"/>
                </a:cubicBezTo>
                <a:cubicBezTo>
                  <a:pt x="14602" y="6060"/>
                  <a:pt x="14602" y="6054"/>
                  <a:pt x="14596" y="6048"/>
                </a:cubicBezTo>
                <a:cubicBezTo>
                  <a:pt x="14596" y="6048"/>
                  <a:pt x="14596" y="6042"/>
                  <a:pt x="14591" y="6036"/>
                </a:cubicBezTo>
                <a:cubicBezTo>
                  <a:pt x="14585" y="6036"/>
                  <a:pt x="14585" y="6036"/>
                  <a:pt x="14579" y="6030"/>
                </a:cubicBezTo>
                <a:cubicBezTo>
                  <a:pt x="14573" y="6024"/>
                  <a:pt x="14573" y="6024"/>
                  <a:pt x="14567" y="6018"/>
                </a:cubicBezTo>
                <a:cubicBezTo>
                  <a:pt x="14561" y="6018"/>
                  <a:pt x="14555" y="6012"/>
                  <a:pt x="14555" y="6012"/>
                </a:cubicBezTo>
                <a:cubicBezTo>
                  <a:pt x="14549" y="6006"/>
                  <a:pt x="14549" y="6000"/>
                  <a:pt x="14549" y="6000"/>
                </a:cubicBezTo>
                <a:cubicBezTo>
                  <a:pt x="14543" y="5994"/>
                  <a:pt x="14531" y="5994"/>
                  <a:pt x="14525" y="5988"/>
                </a:cubicBezTo>
                <a:cubicBezTo>
                  <a:pt x="14519" y="5988"/>
                  <a:pt x="14513" y="5988"/>
                  <a:pt x="14513" y="5988"/>
                </a:cubicBezTo>
                <a:cubicBezTo>
                  <a:pt x="14513" y="5983"/>
                  <a:pt x="14513" y="5983"/>
                  <a:pt x="14507" y="5976"/>
                </a:cubicBezTo>
                <a:cubicBezTo>
                  <a:pt x="14507" y="5971"/>
                  <a:pt x="14513" y="5971"/>
                  <a:pt x="14507" y="5965"/>
                </a:cubicBezTo>
                <a:cubicBezTo>
                  <a:pt x="14507" y="5959"/>
                  <a:pt x="14502" y="5965"/>
                  <a:pt x="14502" y="5959"/>
                </a:cubicBezTo>
                <a:cubicBezTo>
                  <a:pt x="14496" y="5959"/>
                  <a:pt x="14490" y="5953"/>
                  <a:pt x="14490" y="5947"/>
                </a:cubicBezTo>
                <a:cubicBezTo>
                  <a:pt x="14484" y="5941"/>
                  <a:pt x="14478" y="5935"/>
                  <a:pt x="14472" y="5923"/>
                </a:cubicBezTo>
                <a:cubicBezTo>
                  <a:pt x="14460" y="5923"/>
                  <a:pt x="14442" y="5935"/>
                  <a:pt x="14430" y="5935"/>
                </a:cubicBezTo>
                <a:close/>
                <a:moveTo>
                  <a:pt x="15907" y="5733"/>
                </a:moveTo>
                <a:lnTo>
                  <a:pt x="15907" y="5733"/>
                </a:lnTo>
                <a:cubicBezTo>
                  <a:pt x="15895" y="5739"/>
                  <a:pt x="15889" y="5733"/>
                  <a:pt x="15883" y="5739"/>
                </a:cubicBezTo>
                <a:cubicBezTo>
                  <a:pt x="15877" y="5739"/>
                  <a:pt x="15877" y="5739"/>
                  <a:pt x="15871" y="5739"/>
                </a:cubicBezTo>
                <a:cubicBezTo>
                  <a:pt x="15871" y="5745"/>
                  <a:pt x="15877" y="5751"/>
                  <a:pt x="15871" y="5751"/>
                </a:cubicBezTo>
                <a:cubicBezTo>
                  <a:pt x="15871" y="5757"/>
                  <a:pt x="15865" y="5757"/>
                  <a:pt x="15859" y="5757"/>
                </a:cubicBezTo>
                <a:cubicBezTo>
                  <a:pt x="15859" y="5763"/>
                  <a:pt x="15853" y="5757"/>
                  <a:pt x="15847" y="5757"/>
                </a:cubicBezTo>
                <a:cubicBezTo>
                  <a:pt x="15847" y="5757"/>
                  <a:pt x="15842" y="5757"/>
                  <a:pt x="15836" y="5757"/>
                </a:cubicBezTo>
                <a:cubicBezTo>
                  <a:pt x="15836" y="5763"/>
                  <a:pt x="15830" y="5763"/>
                  <a:pt x="15824" y="5763"/>
                </a:cubicBezTo>
                <a:cubicBezTo>
                  <a:pt x="15824" y="5769"/>
                  <a:pt x="15824" y="5769"/>
                  <a:pt x="15818" y="5775"/>
                </a:cubicBezTo>
                <a:cubicBezTo>
                  <a:pt x="15818" y="5781"/>
                  <a:pt x="15812" y="5781"/>
                  <a:pt x="15812" y="5787"/>
                </a:cubicBezTo>
                <a:cubicBezTo>
                  <a:pt x="15812" y="5846"/>
                  <a:pt x="15812" y="5846"/>
                  <a:pt x="15812" y="5846"/>
                </a:cubicBezTo>
                <a:cubicBezTo>
                  <a:pt x="15824" y="5852"/>
                  <a:pt x="15824" y="5852"/>
                  <a:pt x="15824" y="5852"/>
                </a:cubicBezTo>
                <a:cubicBezTo>
                  <a:pt x="15824" y="5846"/>
                  <a:pt x="15830" y="5846"/>
                  <a:pt x="15830" y="5840"/>
                </a:cubicBezTo>
                <a:cubicBezTo>
                  <a:pt x="15830" y="5828"/>
                  <a:pt x="15830" y="5828"/>
                  <a:pt x="15830" y="5828"/>
                </a:cubicBezTo>
                <a:cubicBezTo>
                  <a:pt x="15830" y="5817"/>
                  <a:pt x="15830" y="5817"/>
                  <a:pt x="15830" y="5817"/>
                </a:cubicBezTo>
                <a:cubicBezTo>
                  <a:pt x="15830" y="5817"/>
                  <a:pt x="15830" y="5810"/>
                  <a:pt x="15830" y="5805"/>
                </a:cubicBezTo>
                <a:cubicBezTo>
                  <a:pt x="15836" y="5805"/>
                  <a:pt x="15842" y="5805"/>
                  <a:pt x="15842" y="5805"/>
                </a:cubicBezTo>
                <a:cubicBezTo>
                  <a:pt x="15847" y="5805"/>
                  <a:pt x="15847" y="5799"/>
                  <a:pt x="15853" y="5799"/>
                </a:cubicBezTo>
                <a:cubicBezTo>
                  <a:pt x="15865" y="5793"/>
                  <a:pt x="15871" y="5793"/>
                  <a:pt x="15877" y="5793"/>
                </a:cubicBezTo>
                <a:cubicBezTo>
                  <a:pt x="15895" y="5793"/>
                  <a:pt x="15901" y="5793"/>
                  <a:pt x="15913" y="5799"/>
                </a:cubicBezTo>
                <a:cubicBezTo>
                  <a:pt x="15913" y="5817"/>
                  <a:pt x="15913" y="5817"/>
                  <a:pt x="15913" y="5817"/>
                </a:cubicBezTo>
                <a:cubicBezTo>
                  <a:pt x="15913" y="5828"/>
                  <a:pt x="15913" y="5834"/>
                  <a:pt x="15913" y="5840"/>
                </a:cubicBezTo>
                <a:cubicBezTo>
                  <a:pt x="15919" y="5846"/>
                  <a:pt x="15919" y="5852"/>
                  <a:pt x="15919" y="5852"/>
                </a:cubicBezTo>
                <a:cubicBezTo>
                  <a:pt x="15925" y="5858"/>
                  <a:pt x="15930" y="5858"/>
                  <a:pt x="15930" y="5858"/>
                </a:cubicBezTo>
                <a:cubicBezTo>
                  <a:pt x="15936" y="5858"/>
                  <a:pt x="15942" y="5858"/>
                  <a:pt x="15942" y="5858"/>
                </a:cubicBezTo>
                <a:cubicBezTo>
                  <a:pt x="15948" y="5858"/>
                  <a:pt x="15948" y="5864"/>
                  <a:pt x="15954" y="5870"/>
                </a:cubicBezTo>
                <a:cubicBezTo>
                  <a:pt x="15960" y="5870"/>
                  <a:pt x="15966" y="5876"/>
                  <a:pt x="15966" y="5876"/>
                </a:cubicBezTo>
                <a:cubicBezTo>
                  <a:pt x="15972" y="5876"/>
                  <a:pt x="15978" y="5870"/>
                  <a:pt x="15984" y="5876"/>
                </a:cubicBezTo>
                <a:cubicBezTo>
                  <a:pt x="15984" y="5882"/>
                  <a:pt x="15990" y="5882"/>
                  <a:pt x="15990" y="5888"/>
                </a:cubicBezTo>
                <a:cubicBezTo>
                  <a:pt x="15996" y="5888"/>
                  <a:pt x="15990" y="5894"/>
                  <a:pt x="15990" y="5899"/>
                </a:cubicBezTo>
                <a:cubicBezTo>
                  <a:pt x="15996" y="5899"/>
                  <a:pt x="16002" y="5899"/>
                  <a:pt x="16002" y="5899"/>
                </a:cubicBezTo>
                <a:cubicBezTo>
                  <a:pt x="16008" y="5899"/>
                  <a:pt x="16008" y="5905"/>
                  <a:pt x="16014" y="5905"/>
                </a:cubicBezTo>
                <a:cubicBezTo>
                  <a:pt x="16025" y="5905"/>
                  <a:pt x="16025" y="5905"/>
                  <a:pt x="16025" y="5905"/>
                </a:cubicBezTo>
                <a:cubicBezTo>
                  <a:pt x="16025" y="5882"/>
                  <a:pt x="16025" y="5882"/>
                  <a:pt x="16025" y="5882"/>
                </a:cubicBezTo>
                <a:cubicBezTo>
                  <a:pt x="16025" y="5876"/>
                  <a:pt x="16025" y="5876"/>
                  <a:pt x="16025" y="5870"/>
                </a:cubicBezTo>
                <a:cubicBezTo>
                  <a:pt x="16019" y="5864"/>
                  <a:pt x="16014" y="5870"/>
                  <a:pt x="16014" y="5864"/>
                </a:cubicBezTo>
                <a:cubicBezTo>
                  <a:pt x="16008" y="5864"/>
                  <a:pt x="16014" y="5858"/>
                  <a:pt x="16014" y="5852"/>
                </a:cubicBezTo>
                <a:cubicBezTo>
                  <a:pt x="16008" y="5846"/>
                  <a:pt x="16008" y="5840"/>
                  <a:pt x="16008" y="5828"/>
                </a:cubicBezTo>
                <a:cubicBezTo>
                  <a:pt x="16014" y="5828"/>
                  <a:pt x="16014" y="5822"/>
                  <a:pt x="16019" y="5822"/>
                </a:cubicBezTo>
                <a:cubicBezTo>
                  <a:pt x="16025" y="5822"/>
                  <a:pt x="16025" y="5828"/>
                  <a:pt x="16031" y="5828"/>
                </a:cubicBezTo>
                <a:cubicBezTo>
                  <a:pt x="16037" y="5828"/>
                  <a:pt x="16037" y="5828"/>
                  <a:pt x="16043" y="5828"/>
                </a:cubicBezTo>
                <a:cubicBezTo>
                  <a:pt x="16049" y="5828"/>
                  <a:pt x="16049" y="5828"/>
                  <a:pt x="16055" y="5828"/>
                </a:cubicBezTo>
                <a:cubicBezTo>
                  <a:pt x="16061" y="5817"/>
                  <a:pt x="16061" y="5817"/>
                  <a:pt x="16061" y="5817"/>
                </a:cubicBezTo>
                <a:cubicBezTo>
                  <a:pt x="16049" y="5799"/>
                  <a:pt x="16049" y="5799"/>
                  <a:pt x="16049" y="5799"/>
                </a:cubicBezTo>
                <a:cubicBezTo>
                  <a:pt x="16049" y="5710"/>
                  <a:pt x="16049" y="5710"/>
                  <a:pt x="16049" y="5710"/>
                </a:cubicBezTo>
                <a:cubicBezTo>
                  <a:pt x="16049" y="5704"/>
                  <a:pt x="16049" y="5704"/>
                  <a:pt x="16049" y="5698"/>
                </a:cubicBezTo>
                <a:cubicBezTo>
                  <a:pt x="16049" y="5692"/>
                  <a:pt x="16043" y="5692"/>
                  <a:pt x="16043" y="5686"/>
                </a:cubicBezTo>
                <a:cubicBezTo>
                  <a:pt x="16037" y="5680"/>
                  <a:pt x="16031" y="5674"/>
                  <a:pt x="16025" y="5674"/>
                </a:cubicBezTo>
                <a:cubicBezTo>
                  <a:pt x="16019" y="5674"/>
                  <a:pt x="16014" y="5680"/>
                  <a:pt x="16014" y="5686"/>
                </a:cubicBezTo>
                <a:cubicBezTo>
                  <a:pt x="16008" y="5698"/>
                  <a:pt x="16008" y="5698"/>
                  <a:pt x="16008" y="5698"/>
                </a:cubicBezTo>
                <a:cubicBezTo>
                  <a:pt x="16008" y="5698"/>
                  <a:pt x="16008" y="5704"/>
                  <a:pt x="16002" y="5710"/>
                </a:cubicBezTo>
                <a:cubicBezTo>
                  <a:pt x="15996" y="5716"/>
                  <a:pt x="15990" y="5716"/>
                  <a:pt x="15978" y="5722"/>
                </a:cubicBezTo>
                <a:cubicBezTo>
                  <a:pt x="15978" y="5722"/>
                  <a:pt x="15972" y="5716"/>
                  <a:pt x="15966" y="5716"/>
                </a:cubicBezTo>
                <a:cubicBezTo>
                  <a:pt x="15966" y="5716"/>
                  <a:pt x="15960" y="5722"/>
                  <a:pt x="15960" y="5728"/>
                </a:cubicBezTo>
                <a:cubicBezTo>
                  <a:pt x="15954" y="5728"/>
                  <a:pt x="15948" y="5733"/>
                  <a:pt x="15948" y="5733"/>
                </a:cubicBezTo>
                <a:cubicBezTo>
                  <a:pt x="15942" y="5739"/>
                  <a:pt x="15948" y="5745"/>
                  <a:pt x="15942" y="5745"/>
                </a:cubicBezTo>
                <a:cubicBezTo>
                  <a:pt x="15936" y="5751"/>
                  <a:pt x="15930" y="5751"/>
                  <a:pt x="15919" y="5751"/>
                </a:cubicBezTo>
                <a:cubicBezTo>
                  <a:pt x="15919" y="5751"/>
                  <a:pt x="15913" y="5751"/>
                  <a:pt x="15907" y="5751"/>
                </a:cubicBezTo>
                <a:cubicBezTo>
                  <a:pt x="15907" y="5751"/>
                  <a:pt x="15913" y="5739"/>
                  <a:pt x="15907" y="5733"/>
                </a:cubicBezTo>
                <a:close/>
                <a:moveTo>
                  <a:pt x="15741" y="5473"/>
                </a:moveTo>
                <a:lnTo>
                  <a:pt x="15741" y="5473"/>
                </a:lnTo>
                <a:cubicBezTo>
                  <a:pt x="15735" y="5478"/>
                  <a:pt x="15735" y="5478"/>
                  <a:pt x="15735" y="5490"/>
                </a:cubicBezTo>
                <a:cubicBezTo>
                  <a:pt x="15735" y="5496"/>
                  <a:pt x="15741" y="5502"/>
                  <a:pt x="15741" y="5508"/>
                </a:cubicBezTo>
                <a:cubicBezTo>
                  <a:pt x="15747" y="5514"/>
                  <a:pt x="15753" y="5514"/>
                  <a:pt x="15753" y="5514"/>
                </a:cubicBezTo>
                <a:cubicBezTo>
                  <a:pt x="15759" y="5520"/>
                  <a:pt x="15764" y="5514"/>
                  <a:pt x="15764" y="5514"/>
                </a:cubicBezTo>
                <a:cubicBezTo>
                  <a:pt x="15776" y="5520"/>
                  <a:pt x="15776" y="5514"/>
                  <a:pt x="15788" y="5514"/>
                </a:cubicBezTo>
                <a:cubicBezTo>
                  <a:pt x="15788" y="5532"/>
                  <a:pt x="15782" y="5538"/>
                  <a:pt x="15788" y="5550"/>
                </a:cubicBezTo>
                <a:cubicBezTo>
                  <a:pt x="15788" y="5556"/>
                  <a:pt x="15794" y="5556"/>
                  <a:pt x="15794" y="5562"/>
                </a:cubicBezTo>
                <a:cubicBezTo>
                  <a:pt x="15794" y="5573"/>
                  <a:pt x="15800" y="5579"/>
                  <a:pt x="15800" y="5591"/>
                </a:cubicBezTo>
                <a:cubicBezTo>
                  <a:pt x="15800" y="5597"/>
                  <a:pt x="15794" y="5603"/>
                  <a:pt x="15794" y="5609"/>
                </a:cubicBezTo>
                <a:cubicBezTo>
                  <a:pt x="15794" y="5615"/>
                  <a:pt x="15794" y="5615"/>
                  <a:pt x="15794" y="5621"/>
                </a:cubicBezTo>
                <a:cubicBezTo>
                  <a:pt x="15794" y="5621"/>
                  <a:pt x="15794" y="5621"/>
                  <a:pt x="15794" y="5627"/>
                </a:cubicBezTo>
                <a:cubicBezTo>
                  <a:pt x="15794" y="5627"/>
                  <a:pt x="15800" y="5633"/>
                  <a:pt x="15806" y="5633"/>
                </a:cubicBezTo>
                <a:cubicBezTo>
                  <a:pt x="15806" y="5639"/>
                  <a:pt x="15812" y="5639"/>
                  <a:pt x="15818" y="5644"/>
                </a:cubicBezTo>
                <a:cubicBezTo>
                  <a:pt x="15818" y="5644"/>
                  <a:pt x="15824" y="5644"/>
                  <a:pt x="15824" y="5651"/>
                </a:cubicBezTo>
                <a:cubicBezTo>
                  <a:pt x="15836" y="5651"/>
                  <a:pt x="15842" y="5644"/>
                  <a:pt x="15847" y="5644"/>
                </a:cubicBezTo>
                <a:cubicBezTo>
                  <a:pt x="15847" y="5651"/>
                  <a:pt x="15842" y="5651"/>
                  <a:pt x="15842" y="5656"/>
                </a:cubicBezTo>
                <a:cubicBezTo>
                  <a:pt x="15842" y="5662"/>
                  <a:pt x="15842" y="5662"/>
                  <a:pt x="15842" y="5668"/>
                </a:cubicBezTo>
                <a:cubicBezTo>
                  <a:pt x="15842" y="5674"/>
                  <a:pt x="15836" y="5674"/>
                  <a:pt x="15836" y="5680"/>
                </a:cubicBezTo>
                <a:cubicBezTo>
                  <a:pt x="15836" y="5686"/>
                  <a:pt x="15836" y="5686"/>
                  <a:pt x="15836" y="5692"/>
                </a:cubicBezTo>
                <a:cubicBezTo>
                  <a:pt x="15842" y="5692"/>
                  <a:pt x="15847" y="5692"/>
                  <a:pt x="15847" y="5698"/>
                </a:cubicBezTo>
                <a:cubicBezTo>
                  <a:pt x="15853" y="5698"/>
                  <a:pt x="15853" y="5704"/>
                  <a:pt x="15859" y="5704"/>
                </a:cubicBezTo>
                <a:cubicBezTo>
                  <a:pt x="15865" y="5704"/>
                  <a:pt x="15865" y="5704"/>
                  <a:pt x="15871" y="5704"/>
                </a:cubicBezTo>
                <a:cubicBezTo>
                  <a:pt x="15877" y="5704"/>
                  <a:pt x="15877" y="5704"/>
                  <a:pt x="15883" y="5704"/>
                </a:cubicBezTo>
                <a:cubicBezTo>
                  <a:pt x="15889" y="5698"/>
                  <a:pt x="15883" y="5692"/>
                  <a:pt x="15883" y="5692"/>
                </a:cubicBezTo>
                <a:cubicBezTo>
                  <a:pt x="15883" y="5686"/>
                  <a:pt x="15889" y="5686"/>
                  <a:pt x="15895" y="5686"/>
                </a:cubicBezTo>
                <a:cubicBezTo>
                  <a:pt x="15901" y="5686"/>
                  <a:pt x="15907" y="5686"/>
                  <a:pt x="15913" y="5686"/>
                </a:cubicBezTo>
                <a:cubicBezTo>
                  <a:pt x="15913" y="5656"/>
                  <a:pt x="15913" y="5656"/>
                  <a:pt x="15913" y="5656"/>
                </a:cubicBezTo>
                <a:cubicBezTo>
                  <a:pt x="15913" y="5644"/>
                  <a:pt x="15907" y="5639"/>
                  <a:pt x="15901" y="5633"/>
                </a:cubicBezTo>
                <a:cubicBezTo>
                  <a:pt x="15895" y="5633"/>
                  <a:pt x="15889" y="5633"/>
                  <a:pt x="15889" y="5633"/>
                </a:cubicBezTo>
                <a:cubicBezTo>
                  <a:pt x="15883" y="5627"/>
                  <a:pt x="15883" y="5627"/>
                  <a:pt x="15877" y="5621"/>
                </a:cubicBezTo>
                <a:cubicBezTo>
                  <a:pt x="15877" y="5621"/>
                  <a:pt x="15877" y="5615"/>
                  <a:pt x="15877" y="5609"/>
                </a:cubicBezTo>
                <a:cubicBezTo>
                  <a:pt x="15871" y="5609"/>
                  <a:pt x="15877" y="5603"/>
                  <a:pt x="15877" y="5597"/>
                </a:cubicBezTo>
                <a:cubicBezTo>
                  <a:pt x="15871" y="5597"/>
                  <a:pt x="15865" y="5591"/>
                  <a:pt x="15865" y="5591"/>
                </a:cubicBezTo>
                <a:cubicBezTo>
                  <a:pt x="15859" y="5591"/>
                  <a:pt x="15853" y="5585"/>
                  <a:pt x="15853" y="5585"/>
                </a:cubicBezTo>
                <a:cubicBezTo>
                  <a:pt x="15847" y="5585"/>
                  <a:pt x="15842" y="5585"/>
                  <a:pt x="15842" y="5579"/>
                </a:cubicBezTo>
                <a:cubicBezTo>
                  <a:pt x="15836" y="5579"/>
                  <a:pt x="15836" y="5573"/>
                  <a:pt x="15836" y="5573"/>
                </a:cubicBezTo>
                <a:cubicBezTo>
                  <a:pt x="15836" y="5567"/>
                  <a:pt x="15830" y="5562"/>
                  <a:pt x="15830" y="5562"/>
                </a:cubicBezTo>
                <a:cubicBezTo>
                  <a:pt x="15830" y="5550"/>
                  <a:pt x="15830" y="5544"/>
                  <a:pt x="15830" y="5538"/>
                </a:cubicBezTo>
                <a:cubicBezTo>
                  <a:pt x="15830" y="5532"/>
                  <a:pt x="15824" y="5532"/>
                  <a:pt x="15818" y="5526"/>
                </a:cubicBezTo>
                <a:cubicBezTo>
                  <a:pt x="15818" y="5514"/>
                  <a:pt x="15812" y="5508"/>
                  <a:pt x="15800" y="5502"/>
                </a:cubicBezTo>
                <a:cubicBezTo>
                  <a:pt x="15794" y="5502"/>
                  <a:pt x="15788" y="5496"/>
                  <a:pt x="15776" y="5496"/>
                </a:cubicBezTo>
                <a:cubicBezTo>
                  <a:pt x="15776" y="5490"/>
                  <a:pt x="15776" y="5485"/>
                  <a:pt x="15770" y="5485"/>
                </a:cubicBezTo>
                <a:cubicBezTo>
                  <a:pt x="15764" y="5478"/>
                  <a:pt x="15764" y="5478"/>
                  <a:pt x="15759" y="5473"/>
                </a:cubicBezTo>
                <a:cubicBezTo>
                  <a:pt x="15753" y="5473"/>
                  <a:pt x="15741" y="5473"/>
                  <a:pt x="15741" y="5473"/>
                </a:cubicBezTo>
                <a:close/>
                <a:moveTo>
                  <a:pt x="15818" y="5461"/>
                </a:moveTo>
                <a:lnTo>
                  <a:pt x="15818" y="5461"/>
                </a:lnTo>
                <a:cubicBezTo>
                  <a:pt x="15830" y="5467"/>
                  <a:pt x="15836" y="5473"/>
                  <a:pt x="15847" y="5478"/>
                </a:cubicBezTo>
                <a:cubicBezTo>
                  <a:pt x="15853" y="5478"/>
                  <a:pt x="15853" y="5485"/>
                  <a:pt x="15859" y="5490"/>
                </a:cubicBezTo>
                <a:cubicBezTo>
                  <a:pt x="15859" y="5490"/>
                  <a:pt x="15865" y="5490"/>
                  <a:pt x="15871" y="5496"/>
                </a:cubicBezTo>
                <a:cubicBezTo>
                  <a:pt x="15871" y="5496"/>
                  <a:pt x="15877" y="5490"/>
                  <a:pt x="15883" y="5496"/>
                </a:cubicBezTo>
                <a:cubicBezTo>
                  <a:pt x="15883" y="5496"/>
                  <a:pt x="15877" y="5502"/>
                  <a:pt x="15883" y="5502"/>
                </a:cubicBezTo>
                <a:cubicBezTo>
                  <a:pt x="15883" y="5508"/>
                  <a:pt x="15889" y="5508"/>
                  <a:pt x="15889" y="5508"/>
                </a:cubicBezTo>
                <a:cubicBezTo>
                  <a:pt x="15895" y="5514"/>
                  <a:pt x="15901" y="5514"/>
                  <a:pt x="15901" y="5520"/>
                </a:cubicBezTo>
                <a:cubicBezTo>
                  <a:pt x="15907" y="5526"/>
                  <a:pt x="15907" y="5532"/>
                  <a:pt x="15907" y="5532"/>
                </a:cubicBezTo>
                <a:cubicBezTo>
                  <a:pt x="15907" y="5538"/>
                  <a:pt x="15907" y="5544"/>
                  <a:pt x="15907" y="5544"/>
                </a:cubicBezTo>
                <a:cubicBezTo>
                  <a:pt x="15907" y="5550"/>
                  <a:pt x="15907" y="5556"/>
                  <a:pt x="15913" y="5556"/>
                </a:cubicBezTo>
                <a:cubicBezTo>
                  <a:pt x="15913" y="5562"/>
                  <a:pt x="15919" y="5562"/>
                  <a:pt x="15925" y="5562"/>
                </a:cubicBezTo>
                <a:cubicBezTo>
                  <a:pt x="15930" y="5567"/>
                  <a:pt x="15936" y="5573"/>
                  <a:pt x="15948" y="5579"/>
                </a:cubicBezTo>
                <a:cubicBezTo>
                  <a:pt x="15948" y="5585"/>
                  <a:pt x="15954" y="5585"/>
                  <a:pt x="15960" y="5585"/>
                </a:cubicBezTo>
                <a:cubicBezTo>
                  <a:pt x="15960" y="5591"/>
                  <a:pt x="15966" y="5597"/>
                  <a:pt x="15966" y="5597"/>
                </a:cubicBezTo>
                <a:cubicBezTo>
                  <a:pt x="15972" y="5609"/>
                  <a:pt x="15966" y="5615"/>
                  <a:pt x="15966" y="5621"/>
                </a:cubicBezTo>
                <a:cubicBezTo>
                  <a:pt x="16014" y="5621"/>
                  <a:pt x="16014" y="5621"/>
                  <a:pt x="16014" y="5621"/>
                </a:cubicBezTo>
                <a:cubicBezTo>
                  <a:pt x="16014" y="5621"/>
                  <a:pt x="16014" y="5615"/>
                  <a:pt x="16014" y="5609"/>
                </a:cubicBezTo>
                <a:cubicBezTo>
                  <a:pt x="16014" y="5603"/>
                  <a:pt x="16019" y="5597"/>
                  <a:pt x="16019" y="5585"/>
                </a:cubicBezTo>
                <a:lnTo>
                  <a:pt x="16014" y="5585"/>
                </a:lnTo>
                <a:cubicBezTo>
                  <a:pt x="16014" y="5567"/>
                  <a:pt x="16008" y="5556"/>
                  <a:pt x="15996" y="5550"/>
                </a:cubicBezTo>
                <a:cubicBezTo>
                  <a:pt x="15996" y="5544"/>
                  <a:pt x="15990" y="5544"/>
                  <a:pt x="15984" y="5544"/>
                </a:cubicBezTo>
                <a:cubicBezTo>
                  <a:pt x="15984" y="5538"/>
                  <a:pt x="15984" y="5532"/>
                  <a:pt x="15984" y="5532"/>
                </a:cubicBezTo>
                <a:cubicBezTo>
                  <a:pt x="15978" y="5526"/>
                  <a:pt x="15978" y="5520"/>
                  <a:pt x="15972" y="5514"/>
                </a:cubicBezTo>
                <a:cubicBezTo>
                  <a:pt x="15972" y="5514"/>
                  <a:pt x="15966" y="5508"/>
                  <a:pt x="15966" y="5502"/>
                </a:cubicBezTo>
                <a:cubicBezTo>
                  <a:pt x="15960" y="5502"/>
                  <a:pt x="15954" y="5496"/>
                  <a:pt x="15948" y="5496"/>
                </a:cubicBezTo>
                <a:lnTo>
                  <a:pt x="15936" y="5496"/>
                </a:lnTo>
                <a:cubicBezTo>
                  <a:pt x="15930" y="5485"/>
                  <a:pt x="15930" y="5485"/>
                  <a:pt x="15930" y="5485"/>
                </a:cubicBezTo>
                <a:cubicBezTo>
                  <a:pt x="15930" y="5478"/>
                  <a:pt x="15936" y="5473"/>
                  <a:pt x="15936" y="5473"/>
                </a:cubicBezTo>
                <a:cubicBezTo>
                  <a:pt x="15936" y="5437"/>
                  <a:pt x="15936" y="5437"/>
                  <a:pt x="15936" y="5437"/>
                </a:cubicBezTo>
                <a:cubicBezTo>
                  <a:pt x="15930" y="5437"/>
                  <a:pt x="15930" y="5437"/>
                  <a:pt x="15925" y="5437"/>
                </a:cubicBezTo>
                <a:cubicBezTo>
                  <a:pt x="15919" y="5437"/>
                  <a:pt x="15919" y="5437"/>
                  <a:pt x="15913" y="5437"/>
                </a:cubicBezTo>
                <a:cubicBezTo>
                  <a:pt x="15901" y="5437"/>
                  <a:pt x="15901" y="5437"/>
                  <a:pt x="15901" y="5437"/>
                </a:cubicBezTo>
                <a:cubicBezTo>
                  <a:pt x="15889" y="5437"/>
                  <a:pt x="15883" y="5437"/>
                  <a:pt x="15877" y="5437"/>
                </a:cubicBezTo>
                <a:cubicBezTo>
                  <a:pt x="15871" y="5443"/>
                  <a:pt x="15877" y="5449"/>
                  <a:pt x="15871" y="5449"/>
                </a:cubicBezTo>
                <a:cubicBezTo>
                  <a:pt x="15871" y="5455"/>
                  <a:pt x="15865" y="5455"/>
                  <a:pt x="15859" y="5455"/>
                </a:cubicBezTo>
                <a:cubicBezTo>
                  <a:pt x="15859" y="5455"/>
                  <a:pt x="15853" y="5455"/>
                  <a:pt x="15847" y="5455"/>
                </a:cubicBezTo>
                <a:cubicBezTo>
                  <a:pt x="15842" y="5455"/>
                  <a:pt x="15830" y="5461"/>
                  <a:pt x="15818" y="5461"/>
                </a:cubicBezTo>
                <a:close/>
                <a:moveTo>
                  <a:pt x="15711" y="5514"/>
                </a:moveTo>
                <a:lnTo>
                  <a:pt x="15711" y="5514"/>
                </a:lnTo>
                <a:cubicBezTo>
                  <a:pt x="15711" y="5520"/>
                  <a:pt x="15711" y="5520"/>
                  <a:pt x="15705" y="5526"/>
                </a:cubicBezTo>
                <a:cubicBezTo>
                  <a:pt x="15699" y="5538"/>
                  <a:pt x="15693" y="5538"/>
                  <a:pt x="15687" y="5550"/>
                </a:cubicBezTo>
                <a:cubicBezTo>
                  <a:pt x="15687" y="5556"/>
                  <a:pt x="15687" y="5556"/>
                  <a:pt x="15687" y="5562"/>
                </a:cubicBezTo>
                <a:cubicBezTo>
                  <a:pt x="15681" y="5567"/>
                  <a:pt x="15681" y="5567"/>
                  <a:pt x="15676" y="5573"/>
                </a:cubicBezTo>
                <a:cubicBezTo>
                  <a:pt x="15676" y="5579"/>
                  <a:pt x="15676" y="5579"/>
                  <a:pt x="15670" y="5585"/>
                </a:cubicBezTo>
                <a:cubicBezTo>
                  <a:pt x="15670" y="5591"/>
                  <a:pt x="15664" y="5591"/>
                  <a:pt x="15664" y="5591"/>
                </a:cubicBezTo>
                <a:cubicBezTo>
                  <a:pt x="15658" y="5597"/>
                  <a:pt x="15658" y="5603"/>
                  <a:pt x="15658" y="5603"/>
                </a:cubicBezTo>
                <a:cubicBezTo>
                  <a:pt x="15652" y="5609"/>
                  <a:pt x="15652" y="5615"/>
                  <a:pt x="15652" y="5615"/>
                </a:cubicBezTo>
                <a:cubicBezTo>
                  <a:pt x="15646" y="5621"/>
                  <a:pt x="15640" y="5621"/>
                  <a:pt x="15640" y="5627"/>
                </a:cubicBezTo>
                <a:cubicBezTo>
                  <a:pt x="15634" y="5627"/>
                  <a:pt x="15640" y="5633"/>
                  <a:pt x="15640" y="5639"/>
                </a:cubicBezTo>
                <a:cubicBezTo>
                  <a:pt x="15640" y="5639"/>
                  <a:pt x="15640" y="5644"/>
                  <a:pt x="15640" y="5651"/>
                </a:cubicBezTo>
                <a:cubicBezTo>
                  <a:pt x="15640" y="5651"/>
                  <a:pt x="15634" y="5656"/>
                  <a:pt x="15628" y="5656"/>
                </a:cubicBezTo>
                <a:cubicBezTo>
                  <a:pt x="15628" y="5662"/>
                  <a:pt x="15622" y="5668"/>
                  <a:pt x="15622" y="5668"/>
                </a:cubicBezTo>
                <a:cubicBezTo>
                  <a:pt x="15616" y="5674"/>
                  <a:pt x="15616" y="5680"/>
                  <a:pt x="15616" y="5680"/>
                </a:cubicBezTo>
                <a:cubicBezTo>
                  <a:pt x="15610" y="5686"/>
                  <a:pt x="15598" y="5680"/>
                  <a:pt x="15592" y="5686"/>
                </a:cubicBezTo>
                <a:cubicBezTo>
                  <a:pt x="15587" y="5692"/>
                  <a:pt x="15592" y="5698"/>
                  <a:pt x="15587" y="5698"/>
                </a:cubicBezTo>
                <a:cubicBezTo>
                  <a:pt x="15587" y="5704"/>
                  <a:pt x="15581" y="5704"/>
                  <a:pt x="15581" y="5710"/>
                </a:cubicBezTo>
                <a:cubicBezTo>
                  <a:pt x="15575" y="5710"/>
                  <a:pt x="15569" y="5710"/>
                  <a:pt x="15569" y="5710"/>
                </a:cubicBezTo>
                <a:cubicBezTo>
                  <a:pt x="15563" y="5710"/>
                  <a:pt x="15557" y="5710"/>
                  <a:pt x="15557" y="5710"/>
                </a:cubicBezTo>
                <a:cubicBezTo>
                  <a:pt x="15551" y="5710"/>
                  <a:pt x="15551" y="5716"/>
                  <a:pt x="15545" y="5722"/>
                </a:cubicBezTo>
                <a:cubicBezTo>
                  <a:pt x="15539" y="5728"/>
                  <a:pt x="15539" y="5733"/>
                  <a:pt x="15539" y="5745"/>
                </a:cubicBezTo>
                <a:cubicBezTo>
                  <a:pt x="15545" y="5745"/>
                  <a:pt x="15545" y="5745"/>
                  <a:pt x="15551" y="5745"/>
                </a:cubicBezTo>
                <a:cubicBezTo>
                  <a:pt x="15551" y="5745"/>
                  <a:pt x="15557" y="5745"/>
                  <a:pt x="15563" y="5745"/>
                </a:cubicBezTo>
                <a:cubicBezTo>
                  <a:pt x="15563" y="5745"/>
                  <a:pt x="15569" y="5745"/>
                  <a:pt x="15575" y="5745"/>
                </a:cubicBezTo>
                <a:cubicBezTo>
                  <a:pt x="15575" y="5745"/>
                  <a:pt x="15581" y="5739"/>
                  <a:pt x="15581" y="5733"/>
                </a:cubicBezTo>
                <a:cubicBezTo>
                  <a:pt x="15587" y="5733"/>
                  <a:pt x="15592" y="5728"/>
                  <a:pt x="15592" y="5728"/>
                </a:cubicBezTo>
                <a:cubicBezTo>
                  <a:pt x="15592" y="5722"/>
                  <a:pt x="15592" y="5716"/>
                  <a:pt x="15592" y="5716"/>
                </a:cubicBezTo>
                <a:cubicBezTo>
                  <a:pt x="15598" y="5704"/>
                  <a:pt x="15604" y="5698"/>
                  <a:pt x="15610" y="5692"/>
                </a:cubicBezTo>
                <a:cubicBezTo>
                  <a:pt x="15610" y="5692"/>
                  <a:pt x="15616" y="5692"/>
                  <a:pt x="15622" y="5692"/>
                </a:cubicBezTo>
                <a:cubicBezTo>
                  <a:pt x="15628" y="5686"/>
                  <a:pt x="15628" y="5686"/>
                  <a:pt x="15634" y="5686"/>
                </a:cubicBezTo>
                <a:cubicBezTo>
                  <a:pt x="15640" y="5680"/>
                  <a:pt x="15646" y="5686"/>
                  <a:pt x="15658" y="5686"/>
                </a:cubicBezTo>
                <a:cubicBezTo>
                  <a:pt x="15658" y="5674"/>
                  <a:pt x="15658" y="5668"/>
                  <a:pt x="15658" y="5662"/>
                </a:cubicBezTo>
                <a:cubicBezTo>
                  <a:pt x="15658" y="5651"/>
                  <a:pt x="15664" y="5644"/>
                  <a:pt x="15664" y="5639"/>
                </a:cubicBezTo>
                <a:cubicBezTo>
                  <a:pt x="15670" y="5633"/>
                  <a:pt x="15676" y="5621"/>
                  <a:pt x="15681" y="5615"/>
                </a:cubicBezTo>
                <a:cubicBezTo>
                  <a:pt x="15681" y="5615"/>
                  <a:pt x="15687" y="5615"/>
                  <a:pt x="15693" y="5609"/>
                </a:cubicBezTo>
                <a:cubicBezTo>
                  <a:pt x="15693" y="5609"/>
                  <a:pt x="15699" y="5609"/>
                  <a:pt x="15705" y="5603"/>
                </a:cubicBezTo>
                <a:cubicBezTo>
                  <a:pt x="15705" y="5603"/>
                  <a:pt x="15705" y="5597"/>
                  <a:pt x="15705" y="5591"/>
                </a:cubicBezTo>
                <a:cubicBezTo>
                  <a:pt x="15711" y="5579"/>
                  <a:pt x="15705" y="5573"/>
                  <a:pt x="15705" y="5567"/>
                </a:cubicBezTo>
                <a:cubicBezTo>
                  <a:pt x="15705" y="5562"/>
                  <a:pt x="15711" y="5556"/>
                  <a:pt x="15711" y="5556"/>
                </a:cubicBezTo>
                <a:cubicBezTo>
                  <a:pt x="15711" y="5544"/>
                  <a:pt x="15711" y="5526"/>
                  <a:pt x="15711" y="5514"/>
                </a:cubicBezTo>
                <a:close/>
                <a:moveTo>
                  <a:pt x="15759" y="5182"/>
                </a:moveTo>
                <a:lnTo>
                  <a:pt x="15759" y="5182"/>
                </a:lnTo>
                <a:cubicBezTo>
                  <a:pt x="15729" y="5182"/>
                  <a:pt x="15729" y="5182"/>
                  <a:pt x="15729" y="5182"/>
                </a:cubicBezTo>
                <a:cubicBezTo>
                  <a:pt x="15729" y="5182"/>
                  <a:pt x="15729" y="5182"/>
                  <a:pt x="15729" y="5188"/>
                </a:cubicBezTo>
                <a:lnTo>
                  <a:pt x="15729" y="5188"/>
                </a:lnTo>
                <a:cubicBezTo>
                  <a:pt x="15729" y="5194"/>
                  <a:pt x="15729" y="5194"/>
                  <a:pt x="15729" y="5200"/>
                </a:cubicBezTo>
                <a:lnTo>
                  <a:pt x="15729" y="5200"/>
                </a:lnTo>
                <a:cubicBezTo>
                  <a:pt x="15729" y="5206"/>
                  <a:pt x="15729" y="5206"/>
                  <a:pt x="15729" y="5212"/>
                </a:cubicBezTo>
                <a:cubicBezTo>
                  <a:pt x="15729" y="5212"/>
                  <a:pt x="15729" y="5212"/>
                  <a:pt x="15729" y="5218"/>
                </a:cubicBezTo>
                <a:cubicBezTo>
                  <a:pt x="15729" y="5218"/>
                  <a:pt x="15729" y="5218"/>
                  <a:pt x="15735" y="5224"/>
                </a:cubicBezTo>
                <a:lnTo>
                  <a:pt x="15735" y="5230"/>
                </a:lnTo>
                <a:cubicBezTo>
                  <a:pt x="15735" y="5235"/>
                  <a:pt x="15735" y="5235"/>
                  <a:pt x="15735" y="5235"/>
                </a:cubicBezTo>
                <a:cubicBezTo>
                  <a:pt x="15735" y="5241"/>
                  <a:pt x="15729" y="5241"/>
                  <a:pt x="15729" y="5247"/>
                </a:cubicBezTo>
                <a:cubicBezTo>
                  <a:pt x="15729" y="5247"/>
                  <a:pt x="15723" y="5247"/>
                  <a:pt x="15723" y="5253"/>
                </a:cubicBezTo>
                <a:cubicBezTo>
                  <a:pt x="15723" y="5253"/>
                  <a:pt x="15723" y="5259"/>
                  <a:pt x="15723" y="5265"/>
                </a:cubicBezTo>
                <a:cubicBezTo>
                  <a:pt x="15723" y="5271"/>
                  <a:pt x="15729" y="5277"/>
                  <a:pt x="15729" y="5289"/>
                </a:cubicBezTo>
                <a:cubicBezTo>
                  <a:pt x="15729" y="5295"/>
                  <a:pt x="15723" y="5295"/>
                  <a:pt x="15723" y="5295"/>
                </a:cubicBezTo>
                <a:cubicBezTo>
                  <a:pt x="15717" y="5295"/>
                  <a:pt x="15717" y="5301"/>
                  <a:pt x="15717" y="5301"/>
                </a:cubicBezTo>
                <a:cubicBezTo>
                  <a:pt x="15711" y="5301"/>
                  <a:pt x="15711" y="5301"/>
                  <a:pt x="15705" y="5307"/>
                </a:cubicBezTo>
                <a:cubicBezTo>
                  <a:pt x="15699" y="5307"/>
                  <a:pt x="15693" y="5307"/>
                  <a:pt x="15693" y="5312"/>
                </a:cubicBezTo>
                <a:cubicBezTo>
                  <a:pt x="15687" y="5312"/>
                  <a:pt x="15687" y="5318"/>
                  <a:pt x="15687" y="5318"/>
                </a:cubicBezTo>
                <a:cubicBezTo>
                  <a:pt x="15687" y="5324"/>
                  <a:pt x="15687" y="5324"/>
                  <a:pt x="15687" y="5324"/>
                </a:cubicBezTo>
                <a:cubicBezTo>
                  <a:pt x="15687" y="5330"/>
                  <a:pt x="15687" y="5330"/>
                  <a:pt x="15687" y="5336"/>
                </a:cubicBezTo>
                <a:cubicBezTo>
                  <a:pt x="15687" y="5336"/>
                  <a:pt x="15693" y="5336"/>
                  <a:pt x="15693" y="5342"/>
                </a:cubicBezTo>
                <a:cubicBezTo>
                  <a:pt x="15693" y="5348"/>
                  <a:pt x="15699" y="5348"/>
                  <a:pt x="15699" y="5354"/>
                </a:cubicBezTo>
                <a:cubicBezTo>
                  <a:pt x="15705" y="5354"/>
                  <a:pt x="15705" y="5354"/>
                  <a:pt x="15711" y="5360"/>
                </a:cubicBezTo>
                <a:lnTo>
                  <a:pt x="15717" y="5366"/>
                </a:lnTo>
                <a:cubicBezTo>
                  <a:pt x="15723" y="5366"/>
                  <a:pt x="15729" y="5372"/>
                  <a:pt x="15735" y="5378"/>
                </a:cubicBezTo>
                <a:cubicBezTo>
                  <a:pt x="15735" y="5378"/>
                  <a:pt x="15735" y="5378"/>
                  <a:pt x="15741" y="5378"/>
                </a:cubicBezTo>
                <a:lnTo>
                  <a:pt x="15741" y="5378"/>
                </a:lnTo>
                <a:cubicBezTo>
                  <a:pt x="15741" y="5390"/>
                  <a:pt x="15735" y="5390"/>
                  <a:pt x="15735" y="5401"/>
                </a:cubicBezTo>
                <a:cubicBezTo>
                  <a:pt x="15735" y="5407"/>
                  <a:pt x="15741" y="5407"/>
                  <a:pt x="15741" y="5413"/>
                </a:cubicBezTo>
                <a:cubicBezTo>
                  <a:pt x="15741" y="5419"/>
                  <a:pt x="15741" y="5419"/>
                  <a:pt x="15747" y="5425"/>
                </a:cubicBezTo>
                <a:cubicBezTo>
                  <a:pt x="15753" y="5425"/>
                  <a:pt x="15753" y="5425"/>
                  <a:pt x="15753" y="5425"/>
                </a:cubicBezTo>
                <a:cubicBezTo>
                  <a:pt x="15759" y="5425"/>
                  <a:pt x="15759" y="5425"/>
                  <a:pt x="15764" y="5425"/>
                </a:cubicBezTo>
                <a:cubicBezTo>
                  <a:pt x="15788" y="5425"/>
                  <a:pt x="15788" y="5425"/>
                  <a:pt x="15788" y="5425"/>
                </a:cubicBezTo>
                <a:cubicBezTo>
                  <a:pt x="15788" y="5407"/>
                  <a:pt x="15788" y="5407"/>
                  <a:pt x="15788" y="5407"/>
                </a:cubicBezTo>
                <a:cubicBezTo>
                  <a:pt x="15788" y="5401"/>
                  <a:pt x="15788" y="5401"/>
                  <a:pt x="15788" y="5396"/>
                </a:cubicBezTo>
                <a:cubicBezTo>
                  <a:pt x="15788" y="5372"/>
                  <a:pt x="15788" y="5372"/>
                  <a:pt x="15788" y="5372"/>
                </a:cubicBezTo>
                <a:cubicBezTo>
                  <a:pt x="15788" y="5366"/>
                  <a:pt x="15788" y="5360"/>
                  <a:pt x="15794" y="5354"/>
                </a:cubicBezTo>
                <a:cubicBezTo>
                  <a:pt x="15800" y="5348"/>
                  <a:pt x="15800" y="5348"/>
                  <a:pt x="15806" y="5342"/>
                </a:cubicBezTo>
                <a:lnTo>
                  <a:pt x="15812" y="5342"/>
                </a:lnTo>
                <a:cubicBezTo>
                  <a:pt x="15812" y="5342"/>
                  <a:pt x="15812" y="5336"/>
                  <a:pt x="15818" y="5336"/>
                </a:cubicBezTo>
                <a:lnTo>
                  <a:pt x="15818" y="5330"/>
                </a:lnTo>
                <a:cubicBezTo>
                  <a:pt x="15824" y="5324"/>
                  <a:pt x="15824" y="5324"/>
                  <a:pt x="15824" y="5324"/>
                </a:cubicBezTo>
                <a:cubicBezTo>
                  <a:pt x="15830" y="5318"/>
                  <a:pt x="15830" y="5318"/>
                  <a:pt x="15830" y="5312"/>
                </a:cubicBezTo>
                <a:cubicBezTo>
                  <a:pt x="15830" y="5307"/>
                  <a:pt x="15836" y="5307"/>
                  <a:pt x="15836" y="5301"/>
                </a:cubicBezTo>
                <a:cubicBezTo>
                  <a:pt x="15836" y="5295"/>
                  <a:pt x="15836" y="5295"/>
                  <a:pt x="15836" y="5289"/>
                </a:cubicBezTo>
                <a:cubicBezTo>
                  <a:pt x="15836" y="5283"/>
                  <a:pt x="15836" y="5283"/>
                  <a:pt x="15836" y="5283"/>
                </a:cubicBezTo>
                <a:cubicBezTo>
                  <a:pt x="15836" y="5277"/>
                  <a:pt x="15842" y="5277"/>
                  <a:pt x="15842" y="5271"/>
                </a:cubicBezTo>
                <a:cubicBezTo>
                  <a:pt x="15842" y="5265"/>
                  <a:pt x="15842" y="5265"/>
                  <a:pt x="15842" y="5265"/>
                </a:cubicBezTo>
                <a:cubicBezTo>
                  <a:pt x="15842" y="5265"/>
                  <a:pt x="15842" y="5259"/>
                  <a:pt x="15836" y="5253"/>
                </a:cubicBezTo>
                <a:cubicBezTo>
                  <a:pt x="15836" y="5253"/>
                  <a:pt x="15836" y="5253"/>
                  <a:pt x="15836" y="5247"/>
                </a:cubicBezTo>
                <a:cubicBezTo>
                  <a:pt x="15836" y="5247"/>
                  <a:pt x="15836" y="5247"/>
                  <a:pt x="15830" y="5241"/>
                </a:cubicBezTo>
                <a:cubicBezTo>
                  <a:pt x="15830" y="5241"/>
                  <a:pt x="15830" y="5241"/>
                  <a:pt x="15830" y="5235"/>
                </a:cubicBezTo>
                <a:cubicBezTo>
                  <a:pt x="15830" y="5235"/>
                  <a:pt x="15830" y="5235"/>
                  <a:pt x="15830" y="5230"/>
                </a:cubicBezTo>
                <a:lnTo>
                  <a:pt x="15824" y="5224"/>
                </a:lnTo>
                <a:lnTo>
                  <a:pt x="15824" y="5218"/>
                </a:lnTo>
                <a:lnTo>
                  <a:pt x="15818" y="5212"/>
                </a:lnTo>
                <a:cubicBezTo>
                  <a:pt x="15818" y="5212"/>
                  <a:pt x="15818" y="5206"/>
                  <a:pt x="15812" y="5206"/>
                </a:cubicBezTo>
                <a:cubicBezTo>
                  <a:pt x="15812" y="5206"/>
                  <a:pt x="15812" y="5200"/>
                  <a:pt x="15806" y="5200"/>
                </a:cubicBezTo>
                <a:lnTo>
                  <a:pt x="15800" y="5200"/>
                </a:lnTo>
                <a:cubicBezTo>
                  <a:pt x="15794" y="5200"/>
                  <a:pt x="15794" y="5200"/>
                  <a:pt x="15794" y="5200"/>
                </a:cubicBezTo>
                <a:cubicBezTo>
                  <a:pt x="15788" y="5200"/>
                  <a:pt x="15788" y="5200"/>
                  <a:pt x="15782" y="5194"/>
                </a:cubicBezTo>
                <a:lnTo>
                  <a:pt x="15776" y="5194"/>
                </a:lnTo>
                <a:lnTo>
                  <a:pt x="15776" y="5188"/>
                </a:lnTo>
                <a:cubicBezTo>
                  <a:pt x="15770" y="5188"/>
                  <a:pt x="15770" y="5182"/>
                  <a:pt x="15770" y="5182"/>
                </a:cubicBezTo>
                <a:cubicBezTo>
                  <a:pt x="15764" y="5182"/>
                  <a:pt x="15759" y="5182"/>
                  <a:pt x="15759" y="5182"/>
                </a:cubicBezTo>
                <a:close/>
                <a:moveTo>
                  <a:pt x="15812" y="4820"/>
                </a:moveTo>
                <a:lnTo>
                  <a:pt x="15812" y="4820"/>
                </a:lnTo>
                <a:cubicBezTo>
                  <a:pt x="15812" y="4814"/>
                  <a:pt x="15812" y="4809"/>
                  <a:pt x="15818" y="4803"/>
                </a:cubicBezTo>
                <a:cubicBezTo>
                  <a:pt x="15806" y="4803"/>
                  <a:pt x="15800" y="4803"/>
                  <a:pt x="15794" y="4803"/>
                </a:cubicBezTo>
                <a:cubicBezTo>
                  <a:pt x="15788" y="4803"/>
                  <a:pt x="15782" y="4803"/>
                  <a:pt x="15782" y="4803"/>
                </a:cubicBezTo>
                <a:cubicBezTo>
                  <a:pt x="15776" y="4803"/>
                  <a:pt x="15776" y="4809"/>
                  <a:pt x="15770" y="4814"/>
                </a:cubicBezTo>
                <a:cubicBezTo>
                  <a:pt x="15770" y="4814"/>
                  <a:pt x="15764" y="4820"/>
                  <a:pt x="15759" y="4820"/>
                </a:cubicBezTo>
                <a:cubicBezTo>
                  <a:pt x="15759" y="4826"/>
                  <a:pt x="15753" y="4826"/>
                  <a:pt x="15747" y="4832"/>
                </a:cubicBezTo>
                <a:cubicBezTo>
                  <a:pt x="15747" y="4838"/>
                  <a:pt x="15741" y="4838"/>
                  <a:pt x="15741" y="4844"/>
                </a:cubicBezTo>
                <a:cubicBezTo>
                  <a:pt x="15741" y="4844"/>
                  <a:pt x="15741" y="4850"/>
                  <a:pt x="15735" y="4856"/>
                </a:cubicBezTo>
                <a:lnTo>
                  <a:pt x="15723" y="4856"/>
                </a:lnTo>
                <a:cubicBezTo>
                  <a:pt x="15723" y="4862"/>
                  <a:pt x="15723" y="4862"/>
                  <a:pt x="15723" y="4868"/>
                </a:cubicBezTo>
                <a:cubicBezTo>
                  <a:pt x="15717" y="4874"/>
                  <a:pt x="15717" y="4880"/>
                  <a:pt x="15717" y="4892"/>
                </a:cubicBezTo>
                <a:cubicBezTo>
                  <a:pt x="15717" y="4986"/>
                  <a:pt x="15717" y="4986"/>
                  <a:pt x="15717" y="4986"/>
                </a:cubicBezTo>
                <a:cubicBezTo>
                  <a:pt x="15747" y="4986"/>
                  <a:pt x="15747" y="4986"/>
                  <a:pt x="15747" y="4986"/>
                </a:cubicBezTo>
                <a:cubicBezTo>
                  <a:pt x="15747" y="4980"/>
                  <a:pt x="15747" y="4975"/>
                  <a:pt x="15747" y="4963"/>
                </a:cubicBezTo>
                <a:cubicBezTo>
                  <a:pt x="15747" y="4957"/>
                  <a:pt x="15753" y="4957"/>
                  <a:pt x="15753" y="4951"/>
                </a:cubicBezTo>
                <a:cubicBezTo>
                  <a:pt x="15753" y="4945"/>
                  <a:pt x="15753" y="4945"/>
                  <a:pt x="15753" y="4939"/>
                </a:cubicBezTo>
                <a:cubicBezTo>
                  <a:pt x="15759" y="4933"/>
                  <a:pt x="15764" y="4933"/>
                  <a:pt x="15764" y="4933"/>
                </a:cubicBezTo>
                <a:cubicBezTo>
                  <a:pt x="15770" y="4921"/>
                  <a:pt x="15770" y="4921"/>
                  <a:pt x="15770" y="4921"/>
                </a:cubicBezTo>
                <a:cubicBezTo>
                  <a:pt x="15776" y="4915"/>
                  <a:pt x="15770" y="4909"/>
                  <a:pt x="15770" y="4909"/>
                </a:cubicBezTo>
                <a:cubicBezTo>
                  <a:pt x="15776" y="4903"/>
                  <a:pt x="15782" y="4903"/>
                  <a:pt x="15782" y="4897"/>
                </a:cubicBezTo>
                <a:cubicBezTo>
                  <a:pt x="15788" y="4892"/>
                  <a:pt x="15788" y="4892"/>
                  <a:pt x="15788" y="4886"/>
                </a:cubicBezTo>
                <a:cubicBezTo>
                  <a:pt x="15794" y="4874"/>
                  <a:pt x="15806" y="4874"/>
                  <a:pt x="15812" y="4862"/>
                </a:cubicBezTo>
                <a:cubicBezTo>
                  <a:pt x="15812" y="4856"/>
                  <a:pt x="15818" y="4856"/>
                  <a:pt x="15818" y="4850"/>
                </a:cubicBezTo>
                <a:cubicBezTo>
                  <a:pt x="15818" y="4838"/>
                  <a:pt x="15818" y="4838"/>
                  <a:pt x="15818" y="4838"/>
                </a:cubicBezTo>
                <a:cubicBezTo>
                  <a:pt x="15818" y="4826"/>
                  <a:pt x="15818" y="4826"/>
                  <a:pt x="15818" y="4826"/>
                </a:cubicBezTo>
                <a:cubicBezTo>
                  <a:pt x="15818" y="4826"/>
                  <a:pt x="15812" y="4826"/>
                  <a:pt x="15812" y="4820"/>
                </a:cubicBezTo>
                <a:close/>
                <a:moveTo>
                  <a:pt x="17270" y="3540"/>
                </a:moveTo>
                <a:lnTo>
                  <a:pt x="17270" y="3540"/>
                </a:lnTo>
                <a:cubicBezTo>
                  <a:pt x="17265" y="3540"/>
                  <a:pt x="17259" y="3540"/>
                  <a:pt x="17259" y="3540"/>
                </a:cubicBezTo>
                <a:cubicBezTo>
                  <a:pt x="17247" y="3546"/>
                  <a:pt x="17241" y="3546"/>
                  <a:pt x="17235" y="3557"/>
                </a:cubicBezTo>
                <a:cubicBezTo>
                  <a:pt x="17229" y="3557"/>
                  <a:pt x="17235" y="3563"/>
                  <a:pt x="17229" y="3569"/>
                </a:cubicBezTo>
                <a:cubicBezTo>
                  <a:pt x="17229" y="3569"/>
                  <a:pt x="17229" y="3575"/>
                  <a:pt x="17223" y="3575"/>
                </a:cubicBezTo>
                <a:cubicBezTo>
                  <a:pt x="17223" y="3581"/>
                  <a:pt x="17217" y="3581"/>
                  <a:pt x="17211" y="3581"/>
                </a:cubicBezTo>
                <a:cubicBezTo>
                  <a:pt x="17205" y="3587"/>
                  <a:pt x="17199" y="3593"/>
                  <a:pt x="17193" y="3599"/>
                </a:cubicBezTo>
                <a:cubicBezTo>
                  <a:pt x="17187" y="3599"/>
                  <a:pt x="17181" y="3599"/>
                  <a:pt x="17181" y="3599"/>
                </a:cubicBezTo>
                <a:cubicBezTo>
                  <a:pt x="17170" y="3599"/>
                  <a:pt x="17164" y="3599"/>
                  <a:pt x="17158" y="3599"/>
                </a:cubicBezTo>
                <a:cubicBezTo>
                  <a:pt x="17146" y="3599"/>
                  <a:pt x="17146" y="3599"/>
                  <a:pt x="17146" y="3599"/>
                </a:cubicBezTo>
                <a:cubicBezTo>
                  <a:pt x="17140" y="3599"/>
                  <a:pt x="17140" y="3605"/>
                  <a:pt x="17134" y="3605"/>
                </a:cubicBezTo>
                <a:cubicBezTo>
                  <a:pt x="17122" y="3605"/>
                  <a:pt x="17122" y="3605"/>
                  <a:pt x="17122" y="3605"/>
                </a:cubicBezTo>
                <a:cubicBezTo>
                  <a:pt x="17116" y="3605"/>
                  <a:pt x="17104" y="3599"/>
                  <a:pt x="17099" y="3605"/>
                </a:cubicBezTo>
                <a:cubicBezTo>
                  <a:pt x="17093" y="3605"/>
                  <a:pt x="17093" y="3611"/>
                  <a:pt x="17093" y="3617"/>
                </a:cubicBezTo>
                <a:cubicBezTo>
                  <a:pt x="17087" y="3617"/>
                  <a:pt x="17087" y="3617"/>
                  <a:pt x="17081" y="3623"/>
                </a:cubicBezTo>
                <a:cubicBezTo>
                  <a:pt x="17075" y="3623"/>
                  <a:pt x="17075" y="3623"/>
                  <a:pt x="17069" y="3629"/>
                </a:cubicBezTo>
                <a:cubicBezTo>
                  <a:pt x="17063" y="3629"/>
                  <a:pt x="17057" y="3635"/>
                  <a:pt x="17051" y="3635"/>
                </a:cubicBezTo>
                <a:cubicBezTo>
                  <a:pt x="17045" y="3635"/>
                  <a:pt x="17039" y="3629"/>
                  <a:pt x="17033" y="3629"/>
                </a:cubicBezTo>
                <a:cubicBezTo>
                  <a:pt x="17021" y="3623"/>
                  <a:pt x="17010" y="3617"/>
                  <a:pt x="16998" y="3611"/>
                </a:cubicBezTo>
                <a:cubicBezTo>
                  <a:pt x="16992" y="3605"/>
                  <a:pt x="16992" y="3605"/>
                  <a:pt x="16986" y="3599"/>
                </a:cubicBezTo>
                <a:cubicBezTo>
                  <a:pt x="16974" y="3593"/>
                  <a:pt x="16974" y="3587"/>
                  <a:pt x="16968" y="3575"/>
                </a:cubicBezTo>
                <a:cubicBezTo>
                  <a:pt x="16962" y="3575"/>
                  <a:pt x="16962" y="3575"/>
                  <a:pt x="16956" y="3569"/>
                </a:cubicBezTo>
                <a:cubicBezTo>
                  <a:pt x="16950" y="3569"/>
                  <a:pt x="16950" y="3563"/>
                  <a:pt x="16944" y="3563"/>
                </a:cubicBezTo>
                <a:cubicBezTo>
                  <a:pt x="16933" y="3557"/>
                  <a:pt x="16921" y="3557"/>
                  <a:pt x="16909" y="3557"/>
                </a:cubicBezTo>
                <a:cubicBezTo>
                  <a:pt x="16903" y="3552"/>
                  <a:pt x="16897" y="3552"/>
                  <a:pt x="16891" y="3546"/>
                </a:cubicBezTo>
                <a:cubicBezTo>
                  <a:pt x="16891" y="3552"/>
                  <a:pt x="16891" y="3552"/>
                  <a:pt x="16891" y="3557"/>
                </a:cubicBezTo>
                <a:cubicBezTo>
                  <a:pt x="16885" y="3569"/>
                  <a:pt x="16885" y="3575"/>
                  <a:pt x="16891" y="3581"/>
                </a:cubicBezTo>
                <a:cubicBezTo>
                  <a:pt x="16891" y="3587"/>
                  <a:pt x="16891" y="3593"/>
                  <a:pt x="16891" y="3593"/>
                </a:cubicBezTo>
                <a:cubicBezTo>
                  <a:pt x="16891" y="3605"/>
                  <a:pt x="16891" y="3611"/>
                  <a:pt x="16891" y="3617"/>
                </a:cubicBezTo>
                <a:cubicBezTo>
                  <a:pt x="16891" y="3623"/>
                  <a:pt x="16891" y="3629"/>
                  <a:pt x="16891" y="3629"/>
                </a:cubicBezTo>
                <a:cubicBezTo>
                  <a:pt x="16891" y="3635"/>
                  <a:pt x="16891" y="3635"/>
                  <a:pt x="16891" y="3641"/>
                </a:cubicBezTo>
                <a:cubicBezTo>
                  <a:pt x="16891" y="3646"/>
                  <a:pt x="16885" y="3646"/>
                  <a:pt x="16879" y="3652"/>
                </a:cubicBezTo>
                <a:cubicBezTo>
                  <a:pt x="16879" y="3652"/>
                  <a:pt x="16879" y="3658"/>
                  <a:pt x="16873" y="3658"/>
                </a:cubicBezTo>
                <a:cubicBezTo>
                  <a:pt x="16873" y="3664"/>
                  <a:pt x="16867" y="3664"/>
                  <a:pt x="16861" y="3664"/>
                </a:cubicBezTo>
                <a:cubicBezTo>
                  <a:pt x="16861" y="3670"/>
                  <a:pt x="16855" y="3670"/>
                  <a:pt x="16855" y="3676"/>
                </a:cubicBezTo>
                <a:cubicBezTo>
                  <a:pt x="16849" y="3688"/>
                  <a:pt x="16849" y="3700"/>
                  <a:pt x="16849" y="3712"/>
                </a:cubicBezTo>
                <a:cubicBezTo>
                  <a:pt x="16844" y="3712"/>
                  <a:pt x="16844" y="3718"/>
                  <a:pt x="16838" y="3718"/>
                </a:cubicBezTo>
                <a:cubicBezTo>
                  <a:pt x="16832" y="3718"/>
                  <a:pt x="16832" y="3712"/>
                  <a:pt x="16826" y="3706"/>
                </a:cubicBezTo>
                <a:cubicBezTo>
                  <a:pt x="16826" y="3706"/>
                  <a:pt x="16826" y="3700"/>
                  <a:pt x="16820" y="3694"/>
                </a:cubicBezTo>
                <a:cubicBezTo>
                  <a:pt x="16820" y="3700"/>
                  <a:pt x="16814" y="3706"/>
                  <a:pt x="16814" y="3712"/>
                </a:cubicBezTo>
                <a:cubicBezTo>
                  <a:pt x="16814" y="3712"/>
                  <a:pt x="16814" y="3718"/>
                  <a:pt x="16814" y="3723"/>
                </a:cubicBezTo>
                <a:cubicBezTo>
                  <a:pt x="16808" y="3723"/>
                  <a:pt x="16802" y="3718"/>
                  <a:pt x="16802" y="3723"/>
                </a:cubicBezTo>
                <a:cubicBezTo>
                  <a:pt x="16796" y="3723"/>
                  <a:pt x="16796" y="3730"/>
                  <a:pt x="16790" y="3730"/>
                </a:cubicBezTo>
                <a:cubicBezTo>
                  <a:pt x="16784" y="3741"/>
                  <a:pt x="16778" y="3747"/>
                  <a:pt x="16778" y="3759"/>
                </a:cubicBezTo>
                <a:cubicBezTo>
                  <a:pt x="16778" y="3765"/>
                  <a:pt x="16778" y="3771"/>
                  <a:pt x="16784" y="3777"/>
                </a:cubicBezTo>
                <a:cubicBezTo>
                  <a:pt x="16784" y="3783"/>
                  <a:pt x="16790" y="3783"/>
                  <a:pt x="16796" y="3783"/>
                </a:cubicBezTo>
                <a:cubicBezTo>
                  <a:pt x="16796" y="3789"/>
                  <a:pt x="16802" y="3789"/>
                  <a:pt x="16808" y="3795"/>
                </a:cubicBezTo>
                <a:cubicBezTo>
                  <a:pt x="16808" y="3801"/>
                  <a:pt x="16802" y="3807"/>
                  <a:pt x="16808" y="3807"/>
                </a:cubicBezTo>
                <a:cubicBezTo>
                  <a:pt x="16808" y="3812"/>
                  <a:pt x="16814" y="3812"/>
                  <a:pt x="16814" y="3812"/>
                </a:cubicBezTo>
                <a:cubicBezTo>
                  <a:pt x="16820" y="3812"/>
                  <a:pt x="16820" y="3812"/>
                  <a:pt x="16820" y="3812"/>
                </a:cubicBezTo>
                <a:cubicBezTo>
                  <a:pt x="16832" y="3812"/>
                  <a:pt x="16832" y="3807"/>
                  <a:pt x="16838" y="3807"/>
                </a:cubicBezTo>
                <a:cubicBezTo>
                  <a:pt x="16838" y="3836"/>
                  <a:pt x="16838" y="3836"/>
                  <a:pt x="16838" y="3836"/>
                </a:cubicBezTo>
                <a:cubicBezTo>
                  <a:pt x="16796" y="3836"/>
                  <a:pt x="16796" y="3836"/>
                  <a:pt x="16796" y="3836"/>
                </a:cubicBezTo>
                <a:cubicBezTo>
                  <a:pt x="16796" y="3842"/>
                  <a:pt x="16796" y="3848"/>
                  <a:pt x="16796" y="3860"/>
                </a:cubicBezTo>
                <a:cubicBezTo>
                  <a:pt x="16796" y="3872"/>
                  <a:pt x="16796" y="3872"/>
                  <a:pt x="16796" y="3872"/>
                </a:cubicBezTo>
                <a:cubicBezTo>
                  <a:pt x="16796" y="3878"/>
                  <a:pt x="16796" y="3884"/>
                  <a:pt x="16796" y="3884"/>
                </a:cubicBezTo>
                <a:cubicBezTo>
                  <a:pt x="16796" y="3889"/>
                  <a:pt x="16790" y="3895"/>
                  <a:pt x="16790" y="3895"/>
                </a:cubicBezTo>
                <a:cubicBezTo>
                  <a:pt x="16790" y="3901"/>
                  <a:pt x="16784" y="3901"/>
                  <a:pt x="16784" y="3907"/>
                </a:cubicBezTo>
                <a:cubicBezTo>
                  <a:pt x="16784" y="3913"/>
                  <a:pt x="16790" y="3913"/>
                  <a:pt x="16790" y="3919"/>
                </a:cubicBezTo>
                <a:cubicBezTo>
                  <a:pt x="16790" y="3961"/>
                  <a:pt x="16790" y="3961"/>
                  <a:pt x="16790" y="3961"/>
                </a:cubicBezTo>
                <a:cubicBezTo>
                  <a:pt x="16790" y="3967"/>
                  <a:pt x="16790" y="3973"/>
                  <a:pt x="16790" y="3984"/>
                </a:cubicBezTo>
                <a:cubicBezTo>
                  <a:pt x="16790" y="3984"/>
                  <a:pt x="16790" y="3990"/>
                  <a:pt x="16784" y="3996"/>
                </a:cubicBezTo>
                <a:cubicBezTo>
                  <a:pt x="16784" y="3996"/>
                  <a:pt x="16778" y="3996"/>
                  <a:pt x="16772" y="4002"/>
                </a:cubicBezTo>
                <a:cubicBezTo>
                  <a:pt x="16772" y="4002"/>
                  <a:pt x="16767" y="4002"/>
                  <a:pt x="16760" y="4002"/>
                </a:cubicBezTo>
                <a:cubicBezTo>
                  <a:pt x="16755" y="4002"/>
                  <a:pt x="16755" y="4008"/>
                  <a:pt x="16749" y="4014"/>
                </a:cubicBezTo>
                <a:cubicBezTo>
                  <a:pt x="16749" y="4020"/>
                  <a:pt x="16743" y="4026"/>
                  <a:pt x="16737" y="4038"/>
                </a:cubicBezTo>
                <a:cubicBezTo>
                  <a:pt x="16737" y="4044"/>
                  <a:pt x="16731" y="4044"/>
                  <a:pt x="16725" y="4050"/>
                </a:cubicBezTo>
                <a:cubicBezTo>
                  <a:pt x="16719" y="4055"/>
                  <a:pt x="16713" y="4062"/>
                  <a:pt x="16707" y="4067"/>
                </a:cubicBezTo>
                <a:cubicBezTo>
                  <a:pt x="16707" y="4067"/>
                  <a:pt x="16707" y="4062"/>
                  <a:pt x="16707" y="4055"/>
                </a:cubicBezTo>
                <a:cubicBezTo>
                  <a:pt x="16707" y="4055"/>
                  <a:pt x="16713" y="4050"/>
                  <a:pt x="16713" y="4044"/>
                </a:cubicBezTo>
                <a:cubicBezTo>
                  <a:pt x="16713" y="4038"/>
                  <a:pt x="16707" y="4032"/>
                  <a:pt x="16707" y="4026"/>
                </a:cubicBezTo>
                <a:lnTo>
                  <a:pt x="16701" y="4026"/>
                </a:lnTo>
                <a:cubicBezTo>
                  <a:pt x="16701" y="4032"/>
                  <a:pt x="16701" y="4038"/>
                  <a:pt x="16695" y="4038"/>
                </a:cubicBezTo>
                <a:cubicBezTo>
                  <a:pt x="16695" y="4050"/>
                  <a:pt x="16695" y="4055"/>
                  <a:pt x="16695" y="4062"/>
                </a:cubicBezTo>
                <a:cubicBezTo>
                  <a:pt x="16654" y="4062"/>
                  <a:pt x="16654" y="4062"/>
                  <a:pt x="16654" y="4062"/>
                </a:cubicBezTo>
                <a:cubicBezTo>
                  <a:pt x="16654" y="4109"/>
                  <a:pt x="16654" y="4109"/>
                  <a:pt x="16654" y="4109"/>
                </a:cubicBezTo>
                <a:cubicBezTo>
                  <a:pt x="16642" y="4109"/>
                  <a:pt x="16642" y="4109"/>
                  <a:pt x="16642" y="4109"/>
                </a:cubicBezTo>
                <a:cubicBezTo>
                  <a:pt x="16636" y="4109"/>
                  <a:pt x="16630" y="4109"/>
                  <a:pt x="16630" y="4109"/>
                </a:cubicBezTo>
                <a:cubicBezTo>
                  <a:pt x="16624" y="4103"/>
                  <a:pt x="16624" y="4097"/>
                  <a:pt x="16624" y="4097"/>
                </a:cubicBezTo>
                <a:cubicBezTo>
                  <a:pt x="16618" y="4085"/>
                  <a:pt x="16624" y="4079"/>
                  <a:pt x="16624" y="4073"/>
                </a:cubicBezTo>
                <a:cubicBezTo>
                  <a:pt x="16612" y="4067"/>
                  <a:pt x="16612" y="4067"/>
                  <a:pt x="16612" y="4067"/>
                </a:cubicBezTo>
                <a:cubicBezTo>
                  <a:pt x="16612" y="4073"/>
                  <a:pt x="16606" y="4073"/>
                  <a:pt x="16606" y="4079"/>
                </a:cubicBezTo>
                <a:cubicBezTo>
                  <a:pt x="16606" y="4085"/>
                  <a:pt x="16606" y="4091"/>
                  <a:pt x="16606" y="4097"/>
                </a:cubicBezTo>
                <a:cubicBezTo>
                  <a:pt x="16606" y="4103"/>
                  <a:pt x="16606" y="4109"/>
                  <a:pt x="16601" y="4115"/>
                </a:cubicBezTo>
                <a:cubicBezTo>
                  <a:pt x="16601" y="4121"/>
                  <a:pt x="16594" y="4121"/>
                  <a:pt x="16589" y="4121"/>
                </a:cubicBezTo>
                <a:cubicBezTo>
                  <a:pt x="16583" y="4121"/>
                  <a:pt x="16577" y="4121"/>
                  <a:pt x="16571" y="4121"/>
                </a:cubicBezTo>
                <a:cubicBezTo>
                  <a:pt x="16571" y="4192"/>
                  <a:pt x="16571" y="4192"/>
                  <a:pt x="16571" y="4192"/>
                </a:cubicBezTo>
                <a:cubicBezTo>
                  <a:pt x="16547" y="4192"/>
                  <a:pt x="16547" y="4192"/>
                  <a:pt x="16547" y="4192"/>
                </a:cubicBezTo>
                <a:cubicBezTo>
                  <a:pt x="16541" y="4186"/>
                  <a:pt x="16535" y="4186"/>
                  <a:pt x="16535" y="4186"/>
                </a:cubicBezTo>
                <a:cubicBezTo>
                  <a:pt x="16529" y="4180"/>
                  <a:pt x="16535" y="4174"/>
                  <a:pt x="16529" y="4174"/>
                </a:cubicBezTo>
                <a:cubicBezTo>
                  <a:pt x="16529" y="4168"/>
                  <a:pt x="16523" y="4168"/>
                  <a:pt x="16517" y="4162"/>
                </a:cubicBezTo>
                <a:lnTo>
                  <a:pt x="16512" y="4162"/>
                </a:lnTo>
                <a:cubicBezTo>
                  <a:pt x="16506" y="4168"/>
                  <a:pt x="16500" y="4180"/>
                  <a:pt x="16494" y="4186"/>
                </a:cubicBezTo>
                <a:cubicBezTo>
                  <a:pt x="16494" y="4186"/>
                  <a:pt x="16488" y="4186"/>
                  <a:pt x="16482" y="4186"/>
                </a:cubicBezTo>
                <a:cubicBezTo>
                  <a:pt x="16476" y="4186"/>
                  <a:pt x="16470" y="4186"/>
                  <a:pt x="16458" y="4186"/>
                </a:cubicBezTo>
                <a:cubicBezTo>
                  <a:pt x="16446" y="4180"/>
                  <a:pt x="16435" y="4180"/>
                  <a:pt x="16423" y="4186"/>
                </a:cubicBezTo>
                <a:cubicBezTo>
                  <a:pt x="16417" y="4186"/>
                  <a:pt x="16417" y="4180"/>
                  <a:pt x="16411" y="4186"/>
                </a:cubicBezTo>
                <a:cubicBezTo>
                  <a:pt x="16405" y="4186"/>
                  <a:pt x="16405" y="4186"/>
                  <a:pt x="16399" y="4192"/>
                </a:cubicBezTo>
                <a:cubicBezTo>
                  <a:pt x="16399" y="4192"/>
                  <a:pt x="16393" y="4192"/>
                  <a:pt x="16387" y="4192"/>
                </a:cubicBezTo>
                <a:cubicBezTo>
                  <a:pt x="16381" y="4192"/>
                  <a:pt x="16375" y="4192"/>
                  <a:pt x="16363" y="4192"/>
                </a:cubicBezTo>
                <a:cubicBezTo>
                  <a:pt x="16357" y="4198"/>
                  <a:pt x="16351" y="4204"/>
                  <a:pt x="16346" y="4210"/>
                </a:cubicBezTo>
                <a:cubicBezTo>
                  <a:pt x="16346" y="4216"/>
                  <a:pt x="16340" y="4221"/>
                  <a:pt x="16340" y="4221"/>
                </a:cubicBezTo>
                <a:cubicBezTo>
                  <a:pt x="16340" y="4228"/>
                  <a:pt x="16340" y="4228"/>
                  <a:pt x="16340" y="4233"/>
                </a:cubicBezTo>
                <a:cubicBezTo>
                  <a:pt x="16340" y="4245"/>
                  <a:pt x="16340" y="4251"/>
                  <a:pt x="16340" y="4257"/>
                </a:cubicBezTo>
                <a:cubicBezTo>
                  <a:pt x="16286" y="4257"/>
                  <a:pt x="16286" y="4257"/>
                  <a:pt x="16286" y="4257"/>
                </a:cubicBezTo>
                <a:cubicBezTo>
                  <a:pt x="16286" y="4263"/>
                  <a:pt x="16286" y="4269"/>
                  <a:pt x="16286" y="4269"/>
                </a:cubicBezTo>
                <a:cubicBezTo>
                  <a:pt x="16286" y="4281"/>
                  <a:pt x="16286" y="4287"/>
                  <a:pt x="16286" y="4293"/>
                </a:cubicBezTo>
                <a:cubicBezTo>
                  <a:pt x="16280" y="4293"/>
                  <a:pt x="16274" y="4293"/>
                  <a:pt x="16262" y="4299"/>
                </a:cubicBezTo>
                <a:cubicBezTo>
                  <a:pt x="16257" y="4299"/>
                  <a:pt x="16257" y="4299"/>
                  <a:pt x="16251" y="4299"/>
                </a:cubicBezTo>
                <a:cubicBezTo>
                  <a:pt x="16245" y="4305"/>
                  <a:pt x="16245" y="4305"/>
                  <a:pt x="16245" y="4310"/>
                </a:cubicBezTo>
                <a:cubicBezTo>
                  <a:pt x="16239" y="4316"/>
                  <a:pt x="16239" y="4316"/>
                  <a:pt x="16233" y="4322"/>
                </a:cubicBezTo>
                <a:cubicBezTo>
                  <a:pt x="16233" y="4328"/>
                  <a:pt x="16233" y="4328"/>
                  <a:pt x="16233" y="4334"/>
                </a:cubicBezTo>
                <a:cubicBezTo>
                  <a:pt x="16233" y="4340"/>
                  <a:pt x="16227" y="4340"/>
                  <a:pt x="16227" y="4346"/>
                </a:cubicBezTo>
                <a:cubicBezTo>
                  <a:pt x="16227" y="4352"/>
                  <a:pt x="16221" y="4352"/>
                  <a:pt x="16221" y="4358"/>
                </a:cubicBezTo>
                <a:cubicBezTo>
                  <a:pt x="16227" y="4358"/>
                  <a:pt x="16233" y="4364"/>
                  <a:pt x="16239" y="4364"/>
                </a:cubicBezTo>
                <a:cubicBezTo>
                  <a:pt x="16245" y="4364"/>
                  <a:pt x="16251" y="4364"/>
                  <a:pt x="16262" y="4364"/>
                </a:cubicBezTo>
                <a:cubicBezTo>
                  <a:pt x="16274" y="4364"/>
                  <a:pt x="16280" y="4364"/>
                  <a:pt x="16286" y="4364"/>
                </a:cubicBezTo>
                <a:cubicBezTo>
                  <a:pt x="16292" y="4364"/>
                  <a:pt x="16286" y="4358"/>
                  <a:pt x="16286" y="4358"/>
                </a:cubicBezTo>
                <a:cubicBezTo>
                  <a:pt x="16286" y="4364"/>
                  <a:pt x="16292" y="4370"/>
                  <a:pt x="16286" y="4370"/>
                </a:cubicBezTo>
                <a:cubicBezTo>
                  <a:pt x="16286" y="4376"/>
                  <a:pt x="16286" y="4382"/>
                  <a:pt x="16286" y="4382"/>
                </a:cubicBezTo>
                <a:cubicBezTo>
                  <a:pt x="16286" y="4387"/>
                  <a:pt x="16280" y="4387"/>
                  <a:pt x="16274" y="4394"/>
                </a:cubicBezTo>
                <a:cubicBezTo>
                  <a:pt x="16274" y="4405"/>
                  <a:pt x="16274" y="4405"/>
                  <a:pt x="16274" y="4405"/>
                </a:cubicBezTo>
                <a:cubicBezTo>
                  <a:pt x="16269" y="4411"/>
                  <a:pt x="16262" y="4411"/>
                  <a:pt x="16262" y="4417"/>
                </a:cubicBezTo>
                <a:cubicBezTo>
                  <a:pt x="16262" y="4423"/>
                  <a:pt x="16262" y="4429"/>
                  <a:pt x="16262" y="4435"/>
                </a:cubicBezTo>
                <a:cubicBezTo>
                  <a:pt x="16262" y="4453"/>
                  <a:pt x="16274" y="4465"/>
                  <a:pt x="16292" y="4465"/>
                </a:cubicBezTo>
                <a:cubicBezTo>
                  <a:pt x="16310" y="4465"/>
                  <a:pt x="16310" y="4465"/>
                  <a:pt x="16310" y="4465"/>
                </a:cubicBezTo>
                <a:cubicBezTo>
                  <a:pt x="16310" y="4447"/>
                  <a:pt x="16310" y="4441"/>
                  <a:pt x="16310" y="4429"/>
                </a:cubicBezTo>
                <a:cubicBezTo>
                  <a:pt x="16310" y="4423"/>
                  <a:pt x="16310" y="4411"/>
                  <a:pt x="16316" y="4405"/>
                </a:cubicBezTo>
                <a:cubicBezTo>
                  <a:pt x="16322" y="4399"/>
                  <a:pt x="16334" y="4399"/>
                  <a:pt x="16340" y="4399"/>
                </a:cubicBezTo>
                <a:cubicBezTo>
                  <a:pt x="16351" y="4394"/>
                  <a:pt x="16363" y="4387"/>
                  <a:pt x="16363" y="4376"/>
                </a:cubicBezTo>
                <a:cubicBezTo>
                  <a:pt x="16363" y="4364"/>
                  <a:pt x="16351" y="4358"/>
                  <a:pt x="16351" y="4346"/>
                </a:cubicBezTo>
                <a:cubicBezTo>
                  <a:pt x="16346" y="4340"/>
                  <a:pt x="16351" y="4340"/>
                  <a:pt x="16351" y="4334"/>
                </a:cubicBezTo>
                <a:cubicBezTo>
                  <a:pt x="16346" y="4328"/>
                  <a:pt x="16351" y="4322"/>
                  <a:pt x="16351" y="4310"/>
                </a:cubicBezTo>
                <a:cubicBezTo>
                  <a:pt x="16346" y="4310"/>
                  <a:pt x="16340" y="4316"/>
                  <a:pt x="16340" y="4316"/>
                </a:cubicBezTo>
                <a:cubicBezTo>
                  <a:pt x="16328" y="4316"/>
                  <a:pt x="16322" y="4316"/>
                  <a:pt x="16310" y="4310"/>
                </a:cubicBezTo>
                <a:cubicBezTo>
                  <a:pt x="16316" y="4310"/>
                  <a:pt x="16310" y="4305"/>
                  <a:pt x="16310" y="4299"/>
                </a:cubicBezTo>
                <a:cubicBezTo>
                  <a:pt x="16316" y="4299"/>
                  <a:pt x="16322" y="4299"/>
                  <a:pt x="16322" y="4293"/>
                </a:cubicBezTo>
                <a:cubicBezTo>
                  <a:pt x="16328" y="4293"/>
                  <a:pt x="16328" y="4287"/>
                  <a:pt x="16334" y="4287"/>
                </a:cubicBezTo>
                <a:cubicBezTo>
                  <a:pt x="16346" y="4287"/>
                  <a:pt x="16351" y="4287"/>
                  <a:pt x="16357" y="4287"/>
                </a:cubicBezTo>
                <a:cubicBezTo>
                  <a:pt x="16369" y="4287"/>
                  <a:pt x="16375" y="4281"/>
                  <a:pt x="16387" y="4275"/>
                </a:cubicBezTo>
                <a:cubicBezTo>
                  <a:pt x="16399" y="4269"/>
                  <a:pt x="16405" y="4257"/>
                  <a:pt x="16423" y="4257"/>
                </a:cubicBezTo>
                <a:cubicBezTo>
                  <a:pt x="16423" y="4251"/>
                  <a:pt x="16428" y="4257"/>
                  <a:pt x="16435" y="4257"/>
                </a:cubicBezTo>
                <a:lnTo>
                  <a:pt x="16440" y="4251"/>
                </a:lnTo>
                <a:cubicBezTo>
                  <a:pt x="16452" y="4251"/>
                  <a:pt x="16458" y="4251"/>
                  <a:pt x="16464" y="4251"/>
                </a:cubicBezTo>
                <a:cubicBezTo>
                  <a:pt x="16470" y="4251"/>
                  <a:pt x="16476" y="4251"/>
                  <a:pt x="16476" y="4251"/>
                </a:cubicBezTo>
                <a:cubicBezTo>
                  <a:pt x="16482" y="4251"/>
                  <a:pt x="16482" y="4245"/>
                  <a:pt x="16488" y="4245"/>
                </a:cubicBezTo>
                <a:cubicBezTo>
                  <a:pt x="16500" y="4245"/>
                  <a:pt x="16512" y="4245"/>
                  <a:pt x="16523" y="4245"/>
                </a:cubicBezTo>
                <a:cubicBezTo>
                  <a:pt x="16529" y="4245"/>
                  <a:pt x="16529" y="4245"/>
                  <a:pt x="16535" y="4245"/>
                </a:cubicBezTo>
                <a:cubicBezTo>
                  <a:pt x="16529" y="4245"/>
                  <a:pt x="16529" y="4251"/>
                  <a:pt x="16523" y="4257"/>
                </a:cubicBezTo>
                <a:cubicBezTo>
                  <a:pt x="16523" y="4257"/>
                  <a:pt x="16517" y="4257"/>
                  <a:pt x="16512" y="4257"/>
                </a:cubicBezTo>
                <a:cubicBezTo>
                  <a:pt x="16506" y="4257"/>
                  <a:pt x="16500" y="4251"/>
                  <a:pt x="16494" y="4257"/>
                </a:cubicBezTo>
                <a:cubicBezTo>
                  <a:pt x="16470" y="4257"/>
                  <a:pt x="16464" y="4275"/>
                  <a:pt x="16446" y="4275"/>
                </a:cubicBezTo>
                <a:cubicBezTo>
                  <a:pt x="16387" y="4275"/>
                  <a:pt x="16387" y="4275"/>
                  <a:pt x="16387" y="4275"/>
                </a:cubicBezTo>
                <a:cubicBezTo>
                  <a:pt x="16387" y="4352"/>
                  <a:pt x="16387" y="4352"/>
                  <a:pt x="16387" y="4352"/>
                </a:cubicBezTo>
                <a:cubicBezTo>
                  <a:pt x="16411" y="4352"/>
                  <a:pt x="16411" y="4352"/>
                  <a:pt x="16411" y="4352"/>
                </a:cubicBezTo>
                <a:cubicBezTo>
                  <a:pt x="16417" y="4352"/>
                  <a:pt x="16423" y="4352"/>
                  <a:pt x="16428" y="4346"/>
                </a:cubicBezTo>
                <a:cubicBezTo>
                  <a:pt x="16435" y="4346"/>
                  <a:pt x="16440" y="4340"/>
                  <a:pt x="16446" y="4340"/>
                </a:cubicBezTo>
                <a:cubicBezTo>
                  <a:pt x="16452" y="4334"/>
                  <a:pt x="16452" y="4328"/>
                  <a:pt x="16452" y="4328"/>
                </a:cubicBezTo>
                <a:cubicBezTo>
                  <a:pt x="16458" y="4322"/>
                  <a:pt x="16458" y="4316"/>
                  <a:pt x="16464" y="4316"/>
                </a:cubicBezTo>
                <a:cubicBezTo>
                  <a:pt x="16470" y="4310"/>
                  <a:pt x="16470" y="4305"/>
                  <a:pt x="16476" y="4305"/>
                </a:cubicBezTo>
                <a:cubicBezTo>
                  <a:pt x="16482" y="4305"/>
                  <a:pt x="16488" y="4305"/>
                  <a:pt x="16488" y="4305"/>
                </a:cubicBezTo>
                <a:cubicBezTo>
                  <a:pt x="16494" y="4305"/>
                  <a:pt x="16506" y="4305"/>
                  <a:pt x="16512" y="4305"/>
                </a:cubicBezTo>
                <a:cubicBezTo>
                  <a:pt x="16517" y="4299"/>
                  <a:pt x="16517" y="4293"/>
                  <a:pt x="16517" y="4293"/>
                </a:cubicBezTo>
                <a:cubicBezTo>
                  <a:pt x="16517" y="4287"/>
                  <a:pt x="16517" y="4287"/>
                  <a:pt x="16517" y="4281"/>
                </a:cubicBezTo>
                <a:cubicBezTo>
                  <a:pt x="16517" y="4275"/>
                  <a:pt x="16523" y="4275"/>
                  <a:pt x="16529" y="4275"/>
                </a:cubicBezTo>
                <a:cubicBezTo>
                  <a:pt x="16529" y="4281"/>
                  <a:pt x="16535" y="4281"/>
                  <a:pt x="16535" y="4287"/>
                </a:cubicBezTo>
                <a:cubicBezTo>
                  <a:pt x="16541" y="4287"/>
                  <a:pt x="16535" y="4293"/>
                  <a:pt x="16535" y="4299"/>
                </a:cubicBezTo>
                <a:cubicBezTo>
                  <a:pt x="16541" y="4305"/>
                  <a:pt x="16547" y="4305"/>
                  <a:pt x="16547" y="4305"/>
                </a:cubicBezTo>
                <a:cubicBezTo>
                  <a:pt x="16553" y="4310"/>
                  <a:pt x="16559" y="4310"/>
                  <a:pt x="16565" y="4310"/>
                </a:cubicBezTo>
                <a:cubicBezTo>
                  <a:pt x="16577" y="4310"/>
                  <a:pt x="16577" y="4305"/>
                  <a:pt x="16583" y="4299"/>
                </a:cubicBezTo>
                <a:cubicBezTo>
                  <a:pt x="16583" y="4293"/>
                  <a:pt x="16583" y="4287"/>
                  <a:pt x="16589" y="4287"/>
                </a:cubicBezTo>
                <a:cubicBezTo>
                  <a:pt x="16594" y="4275"/>
                  <a:pt x="16606" y="4281"/>
                  <a:pt x="16618" y="4281"/>
                </a:cubicBezTo>
                <a:cubicBezTo>
                  <a:pt x="16618" y="4275"/>
                  <a:pt x="16618" y="4275"/>
                  <a:pt x="16618" y="4269"/>
                </a:cubicBezTo>
                <a:cubicBezTo>
                  <a:pt x="16618" y="4263"/>
                  <a:pt x="16624" y="4263"/>
                  <a:pt x="16624" y="4257"/>
                </a:cubicBezTo>
                <a:cubicBezTo>
                  <a:pt x="16624" y="4251"/>
                  <a:pt x="16618" y="4251"/>
                  <a:pt x="16618" y="4245"/>
                </a:cubicBezTo>
                <a:cubicBezTo>
                  <a:pt x="16618" y="4245"/>
                  <a:pt x="16618" y="4239"/>
                  <a:pt x="16618" y="4233"/>
                </a:cubicBezTo>
                <a:cubicBezTo>
                  <a:pt x="16630" y="4228"/>
                  <a:pt x="16630" y="4228"/>
                  <a:pt x="16630" y="4228"/>
                </a:cubicBezTo>
                <a:cubicBezTo>
                  <a:pt x="16755" y="4233"/>
                  <a:pt x="16755" y="4233"/>
                  <a:pt x="16755" y="4233"/>
                </a:cubicBezTo>
                <a:cubicBezTo>
                  <a:pt x="16767" y="4228"/>
                  <a:pt x="16767" y="4216"/>
                  <a:pt x="16778" y="4216"/>
                </a:cubicBezTo>
                <a:cubicBezTo>
                  <a:pt x="16784" y="4210"/>
                  <a:pt x="16790" y="4216"/>
                  <a:pt x="16802" y="4216"/>
                </a:cubicBezTo>
                <a:cubicBezTo>
                  <a:pt x="16814" y="4216"/>
                  <a:pt x="16820" y="4210"/>
                  <a:pt x="16820" y="4204"/>
                </a:cubicBezTo>
                <a:cubicBezTo>
                  <a:pt x="16826" y="4198"/>
                  <a:pt x="16832" y="4192"/>
                  <a:pt x="16832" y="4180"/>
                </a:cubicBezTo>
                <a:cubicBezTo>
                  <a:pt x="16832" y="4127"/>
                  <a:pt x="16832" y="4127"/>
                  <a:pt x="16832" y="4127"/>
                </a:cubicBezTo>
                <a:cubicBezTo>
                  <a:pt x="16832" y="4121"/>
                  <a:pt x="16838" y="4121"/>
                  <a:pt x="16838" y="4115"/>
                </a:cubicBezTo>
                <a:cubicBezTo>
                  <a:pt x="16838" y="4109"/>
                  <a:pt x="16838" y="4109"/>
                  <a:pt x="16838" y="4103"/>
                </a:cubicBezTo>
                <a:cubicBezTo>
                  <a:pt x="16844" y="4091"/>
                  <a:pt x="16855" y="4091"/>
                  <a:pt x="16855" y="4079"/>
                </a:cubicBezTo>
                <a:cubicBezTo>
                  <a:pt x="16855" y="4067"/>
                  <a:pt x="16855" y="4067"/>
                  <a:pt x="16855" y="4067"/>
                </a:cubicBezTo>
                <a:cubicBezTo>
                  <a:pt x="16855" y="4062"/>
                  <a:pt x="16855" y="4055"/>
                  <a:pt x="16855" y="4044"/>
                </a:cubicBezTo>
                <a:cubicBezTo>
                  <a:pt x="16855" y="4026"/>
                  <a:pt x="16855" y="4026"/>
                  <a:pt x="16855" y="4026"/>
                </a:cubicBezTo>
                <a:cubicBezTo>
                  <a:pt x="16855" y="4020"/>
                  <a:pt x="16849" y="4014"/>
                  <a:pt x="16855" y="4008"/>
                </a:cubicBezTo>
                <a:cubicBezTo>
                  <a:pt x="16855" y="4002"/>
                  <a:pt x="16861" y="4002"/>
                  <a:pt x="16867" y="4002"/>
                </a:cubicBezTo>
                <a:cubicBezTo>
                  <a:pt x="16873" y="3996"/>
                  <a:pt x="16879" y="3996"/>
                  <a:pt x="16879" y="3996"/>
                </a:cubicBezTo>
                <a:cubicBezTo>
                  <a:pt x="16885" y="3984"/>
                  <a:pt x="16879" y="3973"/>
                  <a:pt x="16885" y="3961"/>
                </a:cubicBezTo>
                <a:cubicBezTo>
                  <a:pt x="16885" y="3955"/>
                  <a:pt x="16885" y="3955"/>
                  <a:pt x="16885" y="3949"/>
                </a:cubicBezTo>
                <a:cubicBezTo>
                  <a:pt x="16885" y="3943"/>
                  <a:pt x="16891" y="3937"/>
                  <a:pt x="16891" y="3925"/>
                </a:cubicBezTo>
                <a:cubicBezTo>
                  <a:pt x="16897" y="3919"/>
                  <a:pt x="16903" y="3919"/>
                  <a:pt x="16903" y="3913"/>
                </a:cubicBezTo>
                <a:cubicBezTo>
                  <a:pt x="16909" y="3907"/>
                  <a:pt x="16903" y="3901"/>
                  <a:pt x="16903" y="3889"/>
                </a:cubicBezTo>
                <a:cubicBezTo>
                  <a:pt x="16903" y="3884"/>
                  <a:pt x="16909" y="3872"/>
                  <a:pt x="16903" y="3866"/>
                </a:cubicBezTo>
                <a:cubicBezTo>
                  <a:pt x="16903" y="3860"/>
                  <a:pt x="16891" y="3860"/>
                  <a:pt x="16891" y="3860"/>
                </a:cubicBezTo>
                <a:cubicBezTo>
                  <a:pt x="16891" y="3854"/>
                  <a:pt x="16885" y="3848"/>
                  <a:pt x="16885" y="3848"/>
                </a:cubicBezTo>
                <a:cubicBezTo>
                  <a:pt x="16879" y="3836"/>
                  <a:pt x="16873" y="3830"/>
                  <a:pt x="16873" y="3824"/>
                </a:cubicBezTo>
                <a:cubicBezTo>
                  <a:pt x="16873" y="3818"/>
                  <a:pt x="16873" y="3818"/>
                  <a:pt x="16873" y="3812"/>
                </a:cubicBezTo>
                <a:cubicBezTo>
                  <a:pt x="16867" y="3801"/>
                  <a:pt x="16861" y="3801"/>
                  <a:pt x="16861" y="3789"/>
                </a:cubicBezTo>
                <a:cubicBezTo>
                  <a:pt x="16861" y="3783"/>
                  <a:pt x="16861" y="3783"/>
                  <a:pt x="16861" y="3777"/>
                </a:cubicBezTo>
                <a:cubicBezTo>
                  <a:pt x="16855" y="3771"/>
                  <a:pt x="16855" y="3771"/>
                  <a:pt x="16855" y="3765"/>
                </a:cubicBezTo>
                <a:cubicBezTo>
                  <a:pt x="16849" y="3765"/>
                  <a:pt x="16844" y="3765"/>
                  <a:pt x="16844" y="3765"/>
                </a:cubicBezTo>
                <a:cubicBezTo>
                  <a:pt x="16838" y="3759"/>
                  <a:pt x="16826" y="3759"/>
                  <a:pt x="16820" y="3759"/>
                </a:cubicBezTo>
                <a:cubicBezTo>
                  <a:pt x="16820" y="3741"/>
                  <a:pt x="16820" y="3741"/>
                  <a:pt x="16820" y="3741"/>
                </a:cubicBezTo>
                <a:cubicBezTo>
                  <a:pt x="16873" y="3741"/>
                  <a:pt x="16873" y="3741"/>
                  <a:pt x="16873" y="3741"/>
                </a:cubicBezTo>
                <a:cubicBezTo>
                  <a:pt x="16885" y="3741"/>
                  <a:pt x="16885" y="3730"/>
                  <a:pt x="16891" y="3730"/>
                </a:cubicBezTo>
                <a:cubicBezTo>
                  <a:pt x="16897" y="3730"/>
                  <a:pt x="16897" y="3730"/>
                  <a:pt x="16897" y="3730"/>
                </a:cubicBezTo>
                <a:cubicBezTo>
                  <a:pt x="16903" y="3730"/>
                  <a:pt x="16909" y="3741"/>
                  <a:pt x="16915" y="3741"/>
                </a:cubicBezTo>
                <a:cubicBezTo>
                  <a:pt x="16921" y="3741"/>
                  <a:pt x="16921" y="3747"/>
                  <a:pt x="16926" y="3747"/>
                </a:cubicBezTo>
                <a:cubicBezTo>
                  <a:pt x="16926" y="3747"/>
                  <a:pt x="16933" y="3747"/>
                  <a:pt x="16938" y="3747"/>
                </a:cubicBezTo>
                <a:cubicBezTo>
                  <a:pt x="16938" y="3747"/>
                  <a:pt x="16938" y="3759"/>
                  <a:pt x="16944" y="3759"/>
                </a:cubicBezTo>
                <a:cubicBezTo>
                  <a:pt x="16950" y="3759"/>
                  <a:pt x="16956" y="3759"/>
                  <a:pt x="16968" y="3759"/>
                </a:cubicBezTo>
                <a:cubicBezTo>
                  <a:pt x="16980" y="3759"/>
                  <a:pt x="16986" y="3765"/>
                  <a:pt x="16992" y="3765"/>
                </a:cubicBezTo>
                <a:cubicBezTo>
                  <a:pt x="16992" y="3759"/>
                  <a:pt x="16998" y="3759"/>
                  <a:pt x="16998" y="3753"/>
                </a:cubicBezTo>
                <a:cubicBezTo>
                  <a:pt x="16998" y="3741"/>
                  <a:pt x="16998" y="3730"/>
                  <a:pt x="16992" y="3718"/>
                </a:cubicBezTo>
                <a:cubicBezTo>
                  <a:pt x="17057" y="3718"/>
                  <a:pt x="17057" y="3718"/>
                  <a:pt x="17057" y="3718"/>
                </a:cubicBezTo>
                <a:cubicBezTo>
                  <a:pt x="17063" y="3718"/>
                  <a:pt x="17063" y="3712"/>
                  <a:pt x="17069" y="3712"/>
                </a:cubicBezTo>
                <a:cubicBezTo>
                  <a:pt x="17069" y="3706"/>
                  <a:pt x="17075" y="3706"/>
                  <a:pt x="17081" y="3706"/>
                </a:cubicBezTo>
                <a:cubicBezTo>
                  <a:pt x="17081" y="3706"/>
                  <a:pt x="17087" y="3706"/>
                  <a:pt x="17093" y="3706"/>
                </a:cubicBezTo>
                <a:cubicBezTo>
                  <a:pt x="17093" y="3700"/>
                  <a:pt x="17093" y="3694"/>
                  <a:pt x="17093" y="3694"/>
                </a:cubicBezTo>
                <a:cubicBezTo>
                  <a:pt x="17099" y="3682"/>
                  <a:pt x="17093" y="3676"/>
                  <a:pt x="17093" y="3670"/>
                </a:cubicBezTo>
                <a:cubicBezTo>
                  <a:pt x="17093" y="3664"/>
                  <a:pt x="17093" y="3664"/>
                  <a:pt x="17099" y="3658"/>
                </a:cubicBezTo>
                <a:cubicBezTo>
                  <a:pt x="17099" y="3652"/>
                  <a:pt x="17099" y="3652"/>
                  <a:pt x="17104" y="3646"/>
                </a:cubicBezTo>
                <a:cubicBezTo>
                  <a:pt x="17104" y="3646"/>
                  <a:pt x="17110" y="3646"/>
                  <a:pt x="17116" y="3646"/>
                </a:cubicBezTo>
                <a:cubicBezTo>
                  <a:pt x="17116" y="3641"/>
                  <a:pt x="17122" y="3641"/>
                  <a:pt x="17122" y="3641"/>
                </a:cubicBezTo>
                <a:cubicBezTo>
                  <a:pt x="17134" y="3635"/>
                  <a:pt x="17140" y="3641"/>
                  <a:pt x="17146" y="3641"/>
                </a:cubicBezTo>
                <a:cubicBezTo>
                  <a:pt x="17152" y="3635"/>
                  <a:pt x="17152" y="3629"/>
                  <a:pt x="17158" y="3629"/>
                </a:cubicBezTo>
                <a:cubicBezTo>
                  <a:pt x="17170" y="3623"/>
                  <a:pt x="17181" y="3623"/>
                  <a:pt x="17193" y="3623"/>
                </a:cubicBezTo>
                <a:cubicBezTo>
                  <a:pt x="17205" y="3623"/>
                  <a:pt x="17205" y="3623"/>
                  <a:pt x="17205" y="3623"/>
                </a:cubicBezTo>
                <a:cubicBezTo>
                  <a:pt x="17211" y="3623"/>
                  <a:pt x="17211" y="3617"/>
                  <a:pt x="17217" y="3617"/>
                </a:cubicBezTo>
                <a:cubicBezTo>
                  <a:pt x="17217" y="3617"/>
                  <a:pt x="17223" y="3617"/>
                  <a:pt x="17229" y="3617"/>
                </a:cubicBezTo>
                <a:cubicBezTo>
                  <a:pt x="17229" y="3611"/>
                  <a:pt x="17229" y="3605"/>
                  <a:pt x="17229" y="3605"/>
                </a:cubicBezTo>
                <a:cubicBezTo>
                  <a:pt x="17235" y="3599"/>
                  <a:pt x="17235" y="3593"/>
                  <a:pt x="17235" y="3593"/>
                </a:cubicBezTo>
                <a:cubicBezTo>
                  <a:pt x="17235" y="3587"/>
                  <a:pt x="17241" y="3587"/>
                  <a:pt x="17247" y="3587"/>
                </a:cubicBezTo>
                <a:cubicBezTo>
                  <a:pt x="17247" y="3581"/>
                  <a:pt x="17253" y="3581"/>
                  <a:pt x="17253" y="3575"/>
                </a:cubicBezTo>
                <a:cubicBezTo>
                  <a:pt x="17259" y="3569"/>
                  <a:pt x="17265" y="3569"/>
                  <a:pt x="17265" y="3569"/>
                </a:cubicBezTo>
                <a:cubicBezTo>
                  <a:pt x="17265" y="3563"/>
                  <a:pt x="17265" y="3557"/>
                  <a:pt x="17270" y="3557"/>
                </a:cubicBezTo>
                <a:cubicBezTo>
                  <a:pt x="17270" y="3552"/>
                  <a:pt x="17270" y="3546"/>
                  <a:pt x="17270" y="3540"/>
                </a:cubicBezTo>
                <a:close/>
                <a:moveTo>
                  <a:pt x="17371" y="3486"/>
                </a:moveTo>
                <a:lnTo>
                  <a:pt x="17371" y="3486"/>
                </a:lnTo>
                <a:cubicBezTo>
                  <a:pt x="17371" y="3486"/>
                  <a:pt x="17365" y="3486"/>
                  <a:pt x="17359" y="3486"/>
                </a:cubicBezTo>
                <a:lnTo>
                  <a:pt x="17353" y="3492"/>
                </a:lnTo>
                <a:cubicBezTo>
                  <a:pt x="17348" y="3498"/>
                  <a:pt x="17342" y="3498"/>
                  <a:pt x="17342" y="3498"/>
                </a:cubicBezTo>
                <a:cubicBezTo>
                  <a:pt x="17336" y="3504"/>
                  <a:pt x="17336" y="3510"/>
                  <a:pt x="17330" y="3510"/>
                </a:cubicBezTo>
                <a:cubicBezTo>
                  <a:pt x="17324" y="3516"/>
                  <a:pt x="17318" y="3516"/>
                  <a:pt x="17318" y="3516"/>
                </a:cubicBezTo>
                <a:cubicBezTo>
                  <a:pt x="17324" y="3522"/>
                  <a:pt x="17330" y="3528"/>
                  <a:pt x="17336" y="3528"/>
                </a:cubicBezTo>
                <a:cubicBezTo>
                  <a:pt x="17348" y="3528"/>
                  <a:pt x="17353" y="3528"/>
                  <a:pt x="17353" y="3522"/>
                </a:cubicBezTo>
                <a:cubicBezTo>
                  <a:pt x="17359" y="3522"/>
                  <a:pt x="17359" y="3516"/>
                  <a:pt x="17359" y="3510"/>
                </a:cubicBezTo>
                <a:cubicBezTo>
                  <a:pt x="17365" y="3504"/>
                  <a:pt x="17371" y="3498"/>
                  <a:pt x="17371" y="3486"/>
                </a:cubicBezTo>
                <a:close/>
                <a:moveTo>
                  <a:pt x="17656" y="3184"/>
                </a:moveTo>
                <a:lnTo>
                  <a:pt x="17656" y="3184"/>
                </a:lnTo>
                <a:cubicBezTo>
                  <a:pt x="17650" y="3184"/>
                  <a:pt x="17650" y="3190"/>
                  <a:pt x="17650" y="3196"/>
                </a:cubicBezTo>
                <a:cubicBezTo>
                  <a:pt x="17644" y="3202"/>
                  <a:pt x="17638" y="3202"/>
                  <a:pt x="17638" y="3208"/>
                </a:cubicBezTo>
                <a:cubicBezTo>
                  <a:pt x="17638" y="3208"/>
                  <a:pt x="17638" y="3214"/>
                  <a:pt x="17638" y="3220"/>
                </a:cubicBezTo>
                <a:cubicBezTo>
                  <a:pt x="17638" y="3225"/>
                  <a:pt x="17632" y="3231"/>
                  <a:pt x="17626" y="3237"/>
                </a:cubicBezTo>
                <a:cubicBezTo>
                  <a:pt x="17620" y="3249"/>
                  <a:pt x="17620" y="3249"/>
                  <a:pt x="17620" y="3249"/>
                </a:cubicBezTo>
                <a:cubicBezTo>
                  <a:pt x="17620" y="3243"/>
                  <a:pt x="17626" y="3249"/>
                  <a:pt x="17632" y="3249"/>
                </a:cubicBezTo>
                <a:cubicBezTo>
                  <a:pt x="17638" y="3243"/>
                  <a:pt x="17638" y="3237"/>
                  <a:pt x="17638" y="3231"/>
                </a:cubicBezTo>
                <a:cubicBezTo>
                  <a:pt x="17644" y="3225"/>
                  <a:pt x="17644" y="3225"/>
                  <a:pt x="17650" y="3220"/>
                </a:cubicBezTo>
                <a:cubicBezTo>
                  <a:pt x="17650" y="3220"/>
                  <a:pt x="17656" y="3220"/>
                  <a:pt x="17662" y="3214"/>
                </a:cubicBezTo>
                <a:cubicBezTo>
                  <a:pt x="17662" y="3214"/>
                  <a:pt x="17662" y="3208"/>
                  <a:pt x="17662" y="3202"/>
                </a:cubicBezTo>
                <a:cubicBezTo>
                  <a:pt x="17662" y="3202"/>
                  <a:pt x="17668" y="3196"/>
                  <a:pt x="17668" y="3190"/>
                </a:cubicBezTo>
                <a:lnTo>
                  <a:pt x="17668" y="3184"/>
                </a:lnTo>
                <a:cubicBezTo>
                  <a:pt x="17656" y="3178"/>
                  <a:pt x="17656" y="3178"/>
                  <a:pt x="17656" y="3178"/>
                </a:cubicBezTo>
                <a:lnTo>
                  <a:pt x="17656" y="3184"/>
                </a:lnTo>
                <a:close/>
                <a:moveTo>
                  <a:pt x="18338" y="2882"/>
                </a:moveTo>
                <a:lnTo>
                  <a:pt x="18338" y="2882"/>
                </a:lnTo>
                <a:cubicBezTo>
                  <a:pt x="18332" y="2870"/>
                  <a:pt x="18332" y="2870"/>
                  <a:pt x="18332" y="2870"/>
                </a:cubicBezTo>
                <a:cubicBezTo>
                  <a:pt x="18326" y="2864"/>
                  <a:pt x="18320" y="2864"/>
                  <a:pt x="18314" y="2864"/>
                </a:cubicBezTo>
                <a:cubicBezTo>
                  <a:pt x="18314" y="2864"/>
                  <a:pt x="18308" y="2864"/>
                  <a:pt x="18302" y="2864"/>
                </a:cubicBezTo>
                <a:cubicBezTo>
                  <a:pt x="18302" y="2870"/>
                  <a:pt x="18302" y="2876"/>
                  <a:pt x="18302" y="2882"/>
                </a:cubicBezTo>
                <a:cubicBezTo>
                  <a:pt x="18302" y="2887"/>
                  <a:pt x="18302" y="2887"/>
                  <a:pt x="18302" y="2899"/>
                </a:cubicBezTo>
                <a:cubicBezTo>
                  <a:pt x="18338" y="2899"/>
                  <a:pt x="18338" y="2899"/>
                  <a:pt x="18338" y="2899"/>
                </a:cubicBezTo>
                <a:cubicBezTo>
                  <a:pt x="18338" y="2893"/>
                  <a:pt x="18338" y="2887"/>
                  <a:pt x="18338" y="2882"/>
                </a:cubicBezTo>
                <a:close/>
                <a:moveTo>
                  <a:pt x="18260" y="2887"/>
                </a:moveTo>
                <a:lnTo>
                  <a:pt x="18260" y="2887"/>
                </a:lnTo>
                <a:cubicBezTo>
                  <a:pt x="18255" y="2887"/>
                  <a:pt x="18255" y="2882"/>
                  <a:pt x="18255" y="2882"/>
                </a:cubicBezTo>
                <a:cubicBezTo>
                  <a:pt x="18249" y="2870"/>
                  <a:pt x="18255" y="2864"/>
                  <a:pt x="18255" y="2852"/>
                </a:cubicBezTo>
                <a:cubicBezTo>
                  <a:pt x="18255" y="2846"/>
                  <a:pt x="18249" y="2846"/>
                  <a:pt x="18243" y="2840"/>
                </a:cubicBezTo>
                <a:cubicBezTo>
                  <a:pt x="18243" y="2834"/>
                  <a:pt x="18237" y="2834"/>
                  <a:pt x="18237" y="2828"/>
                </a:cubicBezTo>
                <a:cubicBezTo>
                  <a:pt x="18231" y="2822"/>
                  <a:pt x="18225" y="2822"/>
                  <a:pt x="18219" y="2816"/>
                </a:cubicBezTo>
                <a:cubicBezTo>
                  <a:pt x="18219" y="2828"/>
                  <a:pt x="18219" y="2834"/>
                  <a:pt x="18219" y="2846"/>
                </a:cubicBezTo>
                <a:cubicBezTo>
                  <a:pt x="18219" y="2846"/>
                  <a:pt x="18225" y="2852"/>
                  <a:pt x="18225" y="2858"/>
                </a:cubicBezTo>
                <a:cubicBezTo>
                  <a:pt x="18225" y="2864"/>
                  <a:pt x="18225" y="2870"/>
                  <a:pt x="18225" y="2882"/>
                </a:cubicBezTo>
                <a:cubicBezTo>
                  <a:pt x="18225" y="2887"/>
                  <a:pt x="18231" y="2893"/>
                  <a:pt x="18231" y="2905"/>
                </a:cubicBezTo>
                <a:cubicBezTo>
                  <a:pt x="18267" y="2905"/>
                  <a:pt x="18267" y="2905"/>
                  <a:pt x="18267" y="2905"/>
                </a:cubicBezTo>
                <a:cubicBezTo>
                  <a:pt x="18260" y="2899"/>
                  <a:pt x="18260" y="2893"/>
                  <a:pt x="18260" y="2887"/>
                </a:cubicBezTo>
                <a:close/>
                <a:moveTo>
                  <a:pt x="18106" y="2579"/>
                </a:moveTo>
                <a:lnTo>
                  <a:pt x="18106" y="2579"/>
                </a:lnTo>
                <a:cubicBezTo>
                  <a:pt x="18112" y="2579"/>
                  <a:pt x="18118" y="2573"/>
                  <a:pt x="18124" y="2573"/>
                </a:cubicBezTo>
                <a:lnTo>
                  <a:pt x="18130" y="2567"/>
                </a:lnTo>
                <a:cubicBezTo>
                  <a:pt x="18136" y="2561"/>
                  <a:pt x="18142" y="2567"/>
                  <a:pt x="18142" y="2561"/>
                </a:cubicBezTo>
                <a:cubicBezTo>
                  <a:pt x="18148" y="2555"/>
                  <a:pt x="18148" y="2550"/>
                  <a:pt x="18148" y="2538"/>
                </a:cubicBezTo>
                <a:cubicBezTo>
                  <a:pt x="18142" y="2538"/>
                  <a:pt x="18142" y="2532"/>
                  <a:pt x="18136" y="2532"/>
                </a:cubicBezTo>
                <a:cubicBezTo>
                  <a:pt x="18130" y="2532"/>
                  <a:pt x="18130" y="2532"/>
                  <a:pt x="18130" y="2532"/>
                </a:cubicBezTo>
                <a:cubicBezTo>
                  <a:pt x="18124" y="2532"/>
                  <a:pt x="18118" y="2538"/>
                  <a:pt x="18112" y="2538"/>
                </a:cubicBezTo>
                <a:cubicBezTo>
                  <a:pt x="18106" y="2538"/>
                  <a:pt x="18095" y="2538"/>
                  <a:pt x="18089" y="2538"/>
                </a:cubicBezTo>
                <a:cubicBezTo>
                  <a:pt x="18083" y="2544"/>
                  <a:pt x="18071" y="2550"/>
                  <a:pt x="18071" y="2555"/>
                </a:cubicBezTo>
                <a:cubicBezTo>
                  <a:pt x="18071" y="2579"/>
                  <a:pt x="18071" y="2579"/>
                  <a:pt x="18071" y="2579"/>
                </a:cubicBezTo>
                <a:cubicBezTo>
                  <a:pt x="18077" y="2579"/>
                  <a:pt x="18083" y="2579"/>
                  <a:pt x="18083" y="2579"/>
                </a:cubicBezTo>
                <a:cubicBezTo>
                  <a:pt x="18095" y="2579"/>
                  <a:pt x="18101" y="2579"/>
                  <a:pt x="18106" y="2579"/>
                </a:cubicBezTo>
                <a:close/>
                <a:moveTo>
                  <a:pt x="19429" y="2182"/>
                </a:moveTo>
                <a:lnTo>
                  <a:pt x="19429" y="2182"/>
                </a:lnTo>
                <a:cubicBezTo>
                  <a:pt x="19435" y="2182"/>
                  <a:pt x="19446" y="2182"/>
                  <a:pt x="19452" y="2182"/>
                </a:cubicBezTo>
                <a:cubicBezTo>
                  <a:pt x="19452" y="2182"/>
                  <a:pt x="19458" y="2182"/>
                  <a:pt x="19464" y="2182"/>
                </a:cubicBezTo>
                <a:cubicBezTo>
                  <a:pt x="19470" y="2182"/>
                  <a:pt x="19464" y="2194"/>
                  <a:pt x="19470" y="2194"/>
                </a:cubicBezTo>
                <a:cubicBezTo>
                  <a:pt x="19482" y="2200"/>
                  <a:pt x="19488" y="2194"/>
                  <a:pt x="19500" y="2194"/>
                </a:cubicBezTo>
                <a:cubicBezTo>
                  <a:pt x="19512" y="2194"/>
                  <a:pt x="19512" y="2194"/>
                  <a:pt x="19512" y="2194"/>
                </a:cubicBezTo>
                <a:cubicBezTo>
                  <a:pt x="19518" y="2194"/>
                  <a:pt x="19524" y="2188"/>
                  <a:pt x="19529" y="2188"/>
                </a:cubicBezTo>
                <a:cubicBezTo>
                  <a:pt x="19541" y="2188"/>
                  <a:pt x="19547" y="2194"/>
                  <a:pt x="19559" y="2200"/>
                </a:cubicBezTo>
                <a:cubicBezTo>
                  <a:pt x="19565" y="2200"/>
                  <a:pt x="19565" y="2206"/>
                  <a:pt x="19577" y="2206"/>
                </a:cubicBezTo>
                <a:cubicBezTo>
                  <a:pt x="19583" y="2206"/>
                  <a:pt x="19583" y="2206"/>
                  <a:pt x="19589" y="2206"/>
                </a:cubicBezTo>
                <a:cubicBezTo>
                  <a:pt x="19589" y="2182"/>
                  <a:pt x="19589" y="2182"/>
                  <a:pt x="19589" y="2182"/>
                </a:cubicBezTo>
                <a:lnTo>
                  <a:pt x="19583" y="2182"/>
                </a:lnTo>
                <a:cubicBezTo>
                  <a:pt x="19577" y="2176"/>
                  <a:pt x="19571" y="2176"/>
                  <a:pt x="19571" y="2176"/>
                </a:cubicBezTo>
                <a:cubicBezTo>
                  <a:pt x="19565" y="2170"/>
                  <a:pt x="19559" y="2170"/>
                  <a:pt x="19559" y="2170"/>
                </a:cubicBezTo>
                <a:cubicBezTo>
                  <a:pt x="19547" y="2170"/>
                  <a:pt x="19541" y="2164"/>
                  <a:pt x="19529" y="2164"/>
                </a:cubicBezTo>
                <a:cubicBezTo>
                  <a:pt x="19524" y="2164"/>
                  <a:pt x="19518" y="2164"/>
                  <a:pt x="19512" y="2164"/>
                </a:cubicBezTo>
                <a:cubicBezTo>
                  <a:pt x="19506" y="2164"/>
                  <a:pt x="19500" y="2158"/>
                  <a:pt x="19500" y="2158"/>
                </a:cubicBezTo>
                <a:cubicBezTo>
                  <a:pt x="19494" y="2158"/>
                  <a:pt x="19488" y="2158"/>
                  <a:pt x="19488" y="2158"/>
                </a:cubicBezTo>
                <a:cubicBezTo>
                  <a:pt x="19482" y="2158"/>
                  <a:pt x="19476" y="2152"/>
                  <a:pt x="19470" y="2152"/>
                </a:cubicBezTo>
                <a:cubicBezTo>
                  <a:pt x="19452" y="2152"/>
                  <a:pt x="19440" y="2158"/>
                  <a:pt x="19429" y="2164"/>
                </a:cubicBezTo>
                <a:cubicBezTo>
                  <a:pt x="19429" y="2164"/>
                  <a:pt x="19423" y="2182"/>
                  <a:pt x="19429" y="2182"/>
                </a:cubicBezTo>
                <a:close/>
                <a:moveTo>
                  <a:pt x="18925" y="1482"/>
                </a:moveTo>
                <a:lnTo>
                  <a:pt x="18925" y="1482"/>
                </a:lnTo>
                <a:cubicBezTo>
                  <a:pt x="18925" y="1482"/>
                  <a:pt x="18931" y="1482"/>
                  <a:pt x="18937" y="1482"/>
                </a:cubicBezTo>
                <a:cubicBezTo>
                  <a:pt x="18948" y="1482"/>
                  <a:pt x="18954" y="1482"/>
                  <a:pt x="18966" y="1482"/>
                </a:cubicBezTo>
                <a:cubicBezTo>
                  <a:pt x="18984" y="1482"/>
                  <a:pt x="18990" y="1482"/>
                  <a:pt x="19008" y="1482"/>
                </a:cubicBezTo>
                <a:cubicBezTo>
                  <a:pt x="19014" y="1482"/>
                  <a:pt x="19020" y="1476"/>
                  <a:pt x="19031" y="1476"/>
                </a:cubicBezTo>
                <a:cubicBezTo>
                  <a:pt x="19031" y="1470"/>
                  <a:pt x="19037" y="1470"/>
                  <a:pt x="19043" y="1470"/>
                </a:cubicBezTo>
                <a:cubicBezTo>
                  <a:pt x="19049" y="1465"/>
                  <a:pt x="19055" y="1470"/>
                  <a:pt x="19067" y="1470"/>
                </a:cubicBezTo>
                <a:cubicBezTo>
                  <a:pt x="19091" y="1470"/>
                  <a:pt x="19091" y="1470"/>
                  <a:pt x="19091" y="1470"/>
                </a:cubicBezTo>
                <a:cubicBezTo>
                  <a:pt x="19091" y="1470"/>
                  <a:pt x="19097" y="1470"/>
                  <a:pt x="19103" y="1470"/>
                </a:cubicBezTo>
                <a:cubicBezTo>
                  <a:pt x="19114" y="1470"/>
                  <a:pt x="19114" y="1470"/>
                  <a:pt x="19114" y="1470"/>
                </a:cubicBezTo>
                <a:cubicBezTo>
                  <a:pt x="19120" y="1470"/>
                  <a:pt x="19120" y="1470"/>
                  <a:pt x="19126" y="1470"/>
                </a:cubicBezTo>
                <a:cubicBezTo>
                  <a:pt x="19126" y="1453"/>
                  <a:pt x="19126" y="1453"/>
                  <a:pt x="19126" y="1453"/>
                </a:cubicBezTo>
                <a:cubicBezTo>
                  <a:pt x="19126" y="1447"/>
                  <a:pt x="19126" y="1441"/>
                  <a:pt x="19120" y="1441"/>
                </a:cubicBezTo>
                <a:cubicBezTo>
                  <a:pt x="19114" y="1435"/>
                  <a:pt x="19114" y="1435"/>
                  <a:pt x="19108" y="1429"/>
                </a:cubicBezTo>
                <a:cubicBezTo>
                  <a:pt x="19097" y="1423"/>
                  <a:pt x="19091" y="1429"/>
                  <a:pt x="19073" y="1429"/>
                </a:cubicBezTo>
                <a:cubicBezTo>
                  <a:pt x="19073" y="1429"/>
                  <a:pt x="19067" y="1423"/>
                  <a:pt x="19061" y="1423"/>
                </a:cubicBezTo>
                <a:cubicBezTo>
                  <a:pt x="19061" y="1423"/>
                  <a:pt x="19055" y="1429"/>
                  <a:pt x="19049" y="1423"/>
                </a:cubicBezTo>
                <a:cubicBezTo>
                  <a:pt x="19043" y="1423"/>
                  <a:pt x="19043" y="1423"/>
                  <a:pt x="19037" y="1417"/>
                </a:cubicBezTo>
                <a:cubicBezTo>
                  <a:pt x="19031" y="1417"/>
                  <a:pt x="19031" y="1411"/>
                  <a:pt x="19025" y="1411"/>
                </a:cubicBezTo>
                <a:cubicBezTo>
                  <a:pt x="19020" y="1405"/>
                  <a:pt x="19020" y="1411"/>
                  <a:pt x="19014" y="1411"/>
                </a:cubicBezTo>
                <a:cubicBezTo>
                  <a:pt x="19008" y="1411"/>
                  <a:pt x="19008" y="1405"/>
                  <a:pt x="19002" y="1411"/>
                </a:cubicBezTo>
                <a:cubicBezTo>
                  <a:pt x="18996" y="1411"/>
                  <a:pt x="18996" y="1417"/>
                  <a:pt x="18990" y="1417"/>
                </a:cubicBezTo>
                <a:cubicBezTo>
                  <a:pt x="18984" y="1417"/>
                  <a:pt x="18990" y="1429"/>
                  <a:pt x="18984" y="1429"/>
                </a:cubicBezTo>
                <a:cubicBezTo>
                  <a:pt x="18984" y="1429"/>
                  <a:pt x="18978" y="1429"/>
                  <a:pt x="18972" y="1429"/>
                </a:cubicBezTo>
                <a:cubicBezTo>
                  <a:pt x="18972" y="1429"/>
                  <a:pt x="18966" y="1429"/>
                  <a:pt x="18960" y="1429"/>
                </a:cubicBezTo>
                <a:cubicBezTo>
                  <a:pt x="18954" y="1429"/>
                  <a:pt x="18948" y="1429"/>
                  <a:pt x="18937" y="1429"/>
                </a:cubicBezTo>
                <a:cubicBezTo>
                  <a:pt x="18931" y="1429"/>
                  <a:pt x="18931" y="1435"/>
                  <a:pt x="18925" y="1435"/>
                </a:cubicBezTo>
                <a:cubicBezTo>
                  <a:pt x="18913" y="1441"/>
                  <a:pt x="18913" y="1453"/>
                  <a:pt x="18913" y="1470"/>
                </a:cubicBezTo>
                <a:cubicBezTo>
                  <a:pt x="18919" y="1476"/>
                  <a:pt x="18919" y="1482"/>
                  <a:pt x="18925" y="1482"/>
                </a:cubicBezTo>
                <a:close/>
                <a:moveTo>
                  <a:pt x="17140" y="1044"/>
                </a:moveTo>
                <a:lnTo>
                  <a:pt x="17140" y="1044"/>
                </a:lnTo>
                <a:cubicBezTo>
                  <a:pt x="17146" y="1050"/>
                  <a:pt x="17146" y="1050"/>
                  <a:pt x="17152" y="1050"/>
                </a:cubicBezTo>
                <a:cubicBezTo>
                  <a:pt x="17158" y="1050"/>
                  <a:pt x="17158" y="1050"/>
                  <a:pt x="17164" y="1055"/>
                </a:cubicBezTo>
                <a:cubicBezTo>
                  <a:pt x="17164" y="1055"/>
                  <a:pt x="17164" y="1061"/>
                  <a:pt x="17170" y="1067"/>
                </a:cubicBezTo>
                <a:cubicBezTo>
                  <a:pt x="17176" y="1073"/>
                  <a:pt x="17181" y="1073"/>
                  <a:pt x="17187" y="1073"/>
                </a:cubicBezTo>
                <a:cubicBezTo>
                  <a:pt x="17193" y="1073"/>
                  <a:pt x="17199" y="1073"/>
                  <a:pt x="17205" y="1067"/>
                </a:cubicBezTo>
                <a:cubicBezTo>
                  <a:pt x="17217" y="1067"/>
                  <a:pt x="17223" y="1061"/>
                  <a:pt x="17229" y="1061"/>
                </a:cubicBezTo>
                <a:cubicBezTo>
                  <a:pt x="17241" y="1061"/>
                  <a:pt x="17247" y="1067"/>
                  <a:pt x="17253" y="1073"/>
                </a:cubicBezTo>
                <a:cubicBezTo>
                  <a:pt x="17259" y="1073"/>
                  <a:pt x="17259" y="1079"/>
                  <a:pt x="17265" y="1085"/>
                </a:cubicBezTo>
                <a:cubicBezTo>
                  <a:pt x="17270" y="1085"/>
                  <a:pt x="17270" y="1085"/>
                  <a:pt x="17276" y="1085"/>
                </a:cubicBezTo>
                <a:cubicBezTo>
                  <a:pt x="17282" y="1085"/>
                  <a:pt x="17282" y="1091"/>
                  <a:pt x="17288" y="1091"/>
                </a:cubicBezTo>
                <a:cubicBezTo>
                  <a:pt x="17294" y="1091"/>
                  <a:pt x="17300" y="1091"/>
                  <a:pt x="17312" y="1091"/>
                </a:cubicBezTo>
                <a:cubicBezTo>
                  <a:pt x="17324" y="1091"/>
                  <a:pt x="17324" y="1091"/>
                  <a:pt x="17324" y="1091"/>
                </a:cubicBezTo>
                <a:cubicBezTo>
                  <a:pt x="17324" y="1091"/>
                  <a:pt x="17330" y="1091"/>
                  <a:pt x="17336" y="1091"/>
                </a:cubicBezTo>
                <a:cubicBezTo>
                  <a:pt x="17342" y="1091"/>
                  <a:pt x="17342" y="1085"/>
                  <a:pt x="17348" y="1079"/>
                </a:cubicBezTo>
                <a:cubicBezTo>
                  <a:pt x="17348" y="1079"/>
                  <a:pt x="17348" y="1067"/>
                  <a:pt x="17353" y="1067"/>
                </a:cubicBezTo>
                <a:cubicBezTo>
                  <a:pt x="17359" y="1067"/>
                  <a:pt x="17359" y="1067"/>
                  <a:pt x="17365" y="1067"/>
                </a:cubicBezTo>
                <a:cubicBezTo>
                  <a:pt x="17371" y="1067"/>
                  <a:pt x="17377" y="1067"/>
                  <a:pt x="17383" y="1067"/>
                </a:cubicBezTo>
                <a:cubicBezTo>
                  <a:pt x="17383" y="1044"/>
                  <a:pt x="17383" y="1044"/>
                  <a:pt x="17383" y="1044"/>
                </a:cubicBezTo>
                <a:cubicBezTo>
                  <a:pt x="17383" y="1044"/>
                  <a:pt x="17377" y="1038"/>
                  <a:pt x="17377" y="1032"/>
                </a:cubicBezTo>
                <a:lnTo>
                  <a:pt x="17383" y="1032"/>
                </a:lnTo>
                <a:cubicBezTo>
                  <a:pt x="17365" y="1032"/>
                  <a:pt x="17359" y="1032"/>
                  <a:pt x="17342" y="1032"/>
                </a:cubicBezTo>
                <a:cubicBezTo>
                  <a:pt x="17336" y="1032"/>
                  <a:pt x="17336" y="1032"/>
                  <a:pt x="17330" y="1032"/>
                </a:cubicBezTo>
                <a:cubicBezTo>
                  <a:pt x="17324" y="1032"/>
                  <a:pt x="17318" y="1032"/>
                  <a:pt x="17306" y="1032"/>
                </a:cubicBezTo>
                <a:cubicBezTo>
                  <a:pt x="17294" y="1032"/>
                  <a:pt x="17294" y="1032"/>
                  <a:pt x="17294" y="1032"/>
                </a:cubicBezTo>
                <a:cubicBezTo>
                  <a:pt x="17294" y="1032"/>
                  <a:pt x="17288" y="1032"/>
                  <a:pt x="17282" y="1032"/>
                </a:cubicBezTo>
                <a:cubicBezTo>
                  <a:pt x="17270" y="1032"/>
                  <a:pt x="17270" y="1032"/>
                  <a:pt x="17270" y="1032"/>
                </a:cubicBezTo>
                <a:cubicBezTo>
                  <a:pt x="17265" y="1032"/>
                  <a:pt x="17265" y="1032"/>
                  <a:pt x="17259" y="1032"/>
                </a:cubicBezTo>
                <a:cubicBezTo>
                  <a:pt x="17259" y="1002"/>
                  <a:pt x="17259" y="1002"/>
                  <a:pt x="17259" y="1002"/>
                </a:cubicBezTo>
                <a:cubicBezTo>
                  <a:pt x="17247" y="1002"/>
                  <a:pt x="17235" y="1002"/>
                  <a:pt x="17223" y="1002"/>
                </a:cubicBezTo>
                <a:cubicBezTo>
                  <a:pt x="17217" y="1002"/>
                  <a:pt x="17217" y="1002"/>
                  <a:pt x="17211" y="1002"/>
                </a:cubicBezTo>
                <a:cubicBezTo>
                  <a:pt x="17205" y="1002"/>
                  <a:pt x="17211" y="1014"/>
                  <a:pt x="17205" y="1014"/>
                </a:cubicBezTo>
                <a:cubicBezTo>
                  <a:pt x="17205" y="1020"/>
                  <a:pt x="17199" y="1014"/>
                  <a:pt x="17193" y="1014"/>
                </a:cubicBezTo>
                <a:cubicBezTo>
                  <a:pt x="17181" y="1014"/>
                  <a:pt x="17181" y="1014"/>
                  <a:pt x="17176" y="1014"/>
                </a:cubicBezTo>
                <a:cubicBezTo>
                  <a:pt x="17158" y="1008"/>
                  <a:pt x="17158" y="996"/>
                  <a:pt x="17146" y="984"/>
                </a:cubicBezTo>
                <a:cubicBezTo>
                  <a:pt x="17134" y="990"/>
                  <a:pt x="17134" y="990"/>
                  <a:pt x="17134" y="990"/>
                </a:cubicBezTo>
                <a:cubicBezTo>
                  <a:pt x="17134" y="1038"/>
                  <a:pt x="17134" y="1038"/>
                  <a:pt x="17134" y="1038"/>
                </a:cubicBezTo>
                <a:cubicBezTo>
                  <a:pt x="17140" y="1038"/>
                  <a:pt x="17134" y="1044"/>
                  <a:pt x="17140" y="1044"/>
                </a:cubicBezTo>
                <a:close/>
                <a:moveTo>
                  <a:pt x="16796" y="1227"/>
                </a:moveTo>
                <a:lnTo>
                  <a:pt x="16796" y="1227"/>
                </a:lnTo>
                <a:cubicBezTo>
                  <a:pt x="16808" y="1227"/>
                  <a:pt x="16814" y="1233"/>
                  <a:pt x="16820" y="1233"/>
                </a:cubicBezTo>
                <a:cubicBezTo>
                  <a:pt x="16826" y="1233"/>
                  <a:pt x="16832" y="1233"/>
                  <a:pt x="16844" y="1233"/>
                </a:cubicBezTo>
                <a:cubicBezTo>
                  <a:pt x="16855" y="1233"/>
                  <a:pt x="16855" y="1233"/>
                  <a:pt x="16855" y="1233"/>
                </a:cubicBezTo>
                <a:cubicBezTo>
                  <a:pt x="16861" y="1233"/>
                  <a:pt x="16861" y="1233"/>
                  <a:pt x="16867" y="1233"/>
                </a:cubicBezTo>
                <a:cubicBezTo>
                  <a:pt x="16879" y="1233"/>
                  <a:pt x="16891" y="1233"/>
                  <a:pt x="16903" y="1233"/>
                </a:cubicBezTo>
                <a:cubicBezTo>
                  <a:pt x="16909" y="1233"/>
                  <a:pt x="16915" y="1227"/>
                  <a:pt x="16921" y="1227"/>
                </a:cubicBezTo>
                <a:cubicBezTo>
                  <a:pt x="16926" y="1227"/>
                  <a:pt x="16926" y="1227"/>
                  <a:pt x="16926" y="1227"/>
                </a:cubicBezTo>
                <a:cubicBezTo>
                  <a:pt x="16933" y="1227"/>
                  <a:pt x="16933" y="1233"/>
                  <a:pt x="16938" y="1239"/>
                </a:cubicBezTo>
                <a:cubicBezTo>
                  <a:pt x="16944" y="1239"/>
                  <a:pt x="16950" y="1245"/>
                  <a:pt x="16962" y="1245"/>
                </a:cubicBezTo>
                <a:cubicBezTo>
                  <a:pt x="16962" y="1245"/>
                  <a:pt x="16968" y="1251"/>
                  <a:pt x="16974" y="1251"/>
                </a:cubicBezTo>
                <a:cubicBezTo>
                  <a:pt x="16992" y="1251"/>
                  <a:pt x="16992" y="1251"/>
                  <a:pt x="16992" y="1251"/>
                </a:cubicBezTo>
                <a:cubicBezTo>
                  <a:pt x="16998" y="1227"/>
                  <a:pt x="16998" y="1227"/>
                  <a:pt x="16998" y="1227"/>
                </a:cubicBezTo>
                <a:cubicBezTo>
                  <a:pt x="16992" y="1221"/>
                  <a:pt x="16992" y="1215"/>
                  <a:pt x="16992" y="1215"/>
                </a:cubicBezTo>
                <a:cubicBezTo>
                  <a:pt x="16986" y="1210"/>
                  <a:pt x="16986" y="1210"/>
                  <a:pt x="16980" y="1210"/>
                </a:cubicBezTo>
                <a:cubicBezTo>
                  <a:pt x="16974" y="1204"/>
                  <a:pt x="16974" y="1204"/>
                  <a:pt x="16968" y="1198"/>
                </a:cubicBezTo>
                <a:cubicBezTo>
                  <a:pt x="16962" y="1198"/>
                  <a:pt x="16962" y="1204"/>
                  <a:pt x="16956" y="1198"/>
                </a:cubicBezTo>
                <a:cubicBezTo>
                  <a:pt x="16950" y="1198"/>
                  <a:pt x="16950" y="1198"/>
                  <a:pt x="16944" y="1198"/>
                </a:cubicBezTo>
                <a:cubicBezTo>
                  <a:pt x="16938" y="1192"/>
                  <a:pt x="16938" y="1192"/>
                  <a:pt x="16933" y="1186"/>
                </a:cubicBezTo>
                <a:lnTo>
                  <a:pt x="16933" y="1180"/>
                </a:lnTo>
                <a:cubicBezTo>
                  <a:pt x="16926" y="1174"/>
                  <a:pt x="16921" y="1180"/>
                  <a:pt x="16921" y="1180"/>
                </a:cubicBezTo>
                <a:cubicBezTo>
                  <a:pt x="16909" y="1180"/>
                  <a:pt x="16909" y="1180"/>
                  <a:pt x="16909" y="1180"/>
                </a:cubicBezTo>
                <a:cubicBezTo>
                  <a:pt x="16897" y="1180"/>
                  <a:pt x="16885" y="1174"/>
                  <a:pt x="16873" y="1180"/>
                </a:cubicBezTo>
                <a:cubicBezTo>
                  <a:pt x="16867" y="1180"/>
                  <a:pt x="16867" y="1186"/>
                  <a:pt x="16861" y="1186"/>
                </a:cubicBezTo>
                <a:cubicBezTo>
                  <a:pt x="16861" y="1192"/>
                  <a:pt x="16861" y="1198"/>
                  <a:pt x="16855" y="1198"/>
                </a:cubicBezTo>
                <a:cubicBezTo>
                  <a:pt x="16855" y="1204"/>
                  <a:pt x="16849" y="1198"/>
                  <a:pt x="16844" y="1198"/>
                </a:cubicBezTo>
                <a:cubicBezTo>
                  <a:pt x="16826" y="1204"/>
                  <a:pt x="16820" y="1215"/>
                  <a:pt x="16808" y="1227"/>
                </a:cubicBezTo>
                <a:lnTo>
                  <a:pt x="16796" y="1227"/>
                </a:lnTo>
                <a:close/>
                <a:moveTo>
                  <a:pt x="16855" y="1156"/>
                </a:moveTo>
                <a:lnTo>
                  <a:pt x="16855" y="1156"/>
                </a:lnTo>
                <a:cubicBezTo>
                  <a:pt x="16861" y="1156"/>
                  <a:pt x="16861" y="1156"/>
                  <a:pt x="16867" y="1150"/>
                </a:cubicBezTo>
                <a:cubicBezTo>
                  <a:pt x="16867" y="1150"/>
                  <a:pt x="16867" y="1144"/>
                  <a:pt x="16867" y="1138"/>
                </a:cubicBezTo>
                <a:cubicBezTo>
                  <a:pt x="16861" y="1138"/>
                  <a:pt x="16861" y="1132"/>
                  <a:pt x="16855" y="1132"/>
                </a:cubicBezTo>
                <a:cubicBezTo>
                  <a:pt x="16855" y="1132"/>
                  <a:pt x="16849" y="1132"/>
                  <a:pt x="16844" y="1132"/>
                </a:cubicBezTo>
                <a:cubicBezTo>
                  <a:pt x="16838" y="1132"/>
                  <a:pt x="16832" y="1127"/>
                  <a:pt x="16820" y="1127"/>
                </a:cubicBezTo>
                <a:cubicBezTo>
                  <a:pt x="16802" y="1127"/>
                  <a:pt x="16802" y="1127"/>
                  <a:pt x="16802" y="1127"/>
                </a:cubicBezTo>
                <a:cubicBezTo>
                  <a:pt x="16802" y="1132"/>
                  <a:pt x="16796" y="1132"/>
                  <a:pt x="16796" y="1138"/>
                </a:cubicBezTo>
                <a:cubicBezTo>
                  <a:pt x="16796" y="1144"/>
                  <a:pt x="16802" y="1150"/>
                  <a:pt x="16808" y="1150"/>
                </a:cubicBezTo>
                <a:cubicBezTo>
                  <a:pt x="16808" y="1156"/>
                  <a:pt x="16814" y="1156"/>
                  <a:pt x="16814" y="1156"/>
                </a:cubicBezTo>
                <a:cubicBezTo>
                  <a:pt x="16826" y="1156"/>
                  <a:pt x="16832" y="1162"/>
                  <a:pt x="16838" y="1162"/>
                </a:cubicBezTo>
                <a:cubicBezTo>
                  <a:pt x="16844" y="1162"/>
                  <a:pt x="16849" y="1156"/>
                  <a:pt x="16855" y="1156"/>
                </a:cubicBezTo>
                <a:close/>
                <a:moveTo>
                  <a:pt x="16642" y="1032"/>
                </a:moveTo>
                <a:lnTo>
                  <a:pt x="16642" y="1032"/>
                </a:lnTo>
                <a:cubicBezTo>
                  <a:pt x="16642" y="1032"/>
                  <a:pt x="16642" y="1038"/>
                  <a:pt x="16648" y="1038"/>
                </a:cubicBezTo>
                <a:cubicBezTo>
                  <a:pt x="16654" y="1044"/>
                  <a:pt x="16648" y="1050"/>
                  <a:pt x="16654" y="1050"/>
                </a:cubicBezTo>
                <a:cubicBezTo>
                  <a:pt x="16660" y="1055"/>
                  <a:pt x="16660" y="1055"/>
                  <a:pt x="16666" y="1055"/>
                </a:cubicBezTo>
                <a:cubicBezTo>
                  <a:pt x="16672" y="1055"/>
                  <a:pt x="16672" y="1061"/>
                  <a:pt x="16678" y="1061"/>
                </a:cubicBezTo>
                <a:cubicBezTo>
                  <a:pt x="16683" y="1067"/>
                  <a:pt x="16683" y="1067"/>
                  <a:pt x="16689" y="1067"/>
                </a:cubicBezTo>
                <a:cubicBezTo>
                  <a:pt x="16695" y="1067"/>
                  <a:pt x="16701" y="1073"/>
                  <a:pt x="16701" y="1079"/>
                </a:cubicBezTo>
                <a:cubicBezTo>
                  <a:pt x="16707" y="1079"/>
                  <a:pt x="16707" y="1085"/>
                  <a:pt x="16707" y="1091"/>
                </a:cubicBezTo>
                <a:cubicBezTo>
                  <a:pt x="16713" y="1091"/>
                  <a:pt x="16713" y="1097"/>
                  <a:pt x="16713" y="1103"/>
                </a:cubicBezTo>
                <a:cubicBezTo>
                  <a:pt x="16719" y="1103"/>
                  <a:pt x="16725" y="1103"/>
                  <a:pt x="16731" y="1103"/>
                </a:cubicBezTo>
                <a:cubicBezTo>
                  <a:pt x="16743" y="1103"/>
                  <a:pt x="16749" y="1103"/>
                  <a:pt x="16760" y="1103"/>
                </a:cubicBezTo>
                <a:cubicBezTo>
                  <a:pt x="16760" y="1091"/>
                  <a:pt x="16767" y="1091"/>
                  <a:pt x="16767" y="1085"/>
                </a:cubicBezTo>
                <a:cubicBezTo>
                  <a:pt x="16767" y="1079"/>
                  <a:pt x="16767" y="1073"/>
                  <a:pt x="16767" y="1073"/>
                </a:cubicBezTo>
                <a:cubicBezTo>
                  <a:pt x="16767" y="1067"/>
                  <a:pt x="16772" y="1067"/>
                  <a:pt x="16772" y="1061"/>
                </a:cubicBezTo>
                <a:cubicBezTo>
                  <a:pt x="16784" y="1067"/>
                  <a:pt x="16796" y="1073"/>
                  <a:pt x="16808" y="1073"/>
                </a:cubicBezTo>
                <a:cubicBezTo>
                  <a:pt x="16820" y="1073"/>
                  <a:pt x="16832" y="1073"/>
                  <a:pt x="16844" y="1073"/>
                </a:cubicBezTo>
                <a:cubicBezTo>
                  <a:pt x="16855" y="1073"/>
                  <a:pt x="16861" y="1073"/>
                  <a:pt x="16867" y="1067"/>
                </a:cubicBezTo>
                <a:cubicBezTo>
                  <a:pt x="16873" y="1067"/>
                  <a:pt x="16867" y="1061"/>
                  <a:pt x="16873" y="1055"/>
                </a:cubicBezTo>
                <a:cubicBezTo>
                  <a:pt x="16873" y="1055"/>
                  <a:pt x="16879" y="1055"/>
                  <a:pt x="16885" y="1055"/>
                </a:cubicBezTo>
                <a:lnTo>
                  <a:pt x="16891" y="1055"/>
                </a:lnTo>
                <a:cubicBezTo>
                  <a:pt x="16897" y="1061"/>
                  <a:pt x="16897" y="1067"/>
                  <a:pt x="16903" y="1067"/>
                </a:cubicBezTo>
                <a:cubicBezTo>
                  <a:pt x="16909" y="1067"/>
                  <a:pt x="16909" y="1073"/>
                  <a:pt x="16915" y="1073"/>
                </a:cubicBezTo>
                <a:cubicBezTo>
                  <a:pt x="16926" y="1073"/>
                  <a:pt x="16926" y="1061"/>
                  <a:pt x="16938" y="1055"/>
                </a:cubicBezTo>
                <a:cubicBezTo>
                  <a:pt x="16938" y="1055"/>
                  <a:pt x="16938" y="1050"/>
                  <a:pt x="16944" y="1044"/>
                </a:cubicBezTo>
                <a:cubicBezTo>
                  <a:pt x="16950" y="1044"/>
                  <a:pt x="16956" y="1044"/>
                  <a:pt x="16962" y="1044"/>
                </a:cubicBezTo>
                <a:cubicBezTo>
                  <a:pt x="16968" y="1044"/>
                  <a:pt x="16968" y="1044"/>
                  <a:pt x="16968" y="1044"/>
                </a:cubicBezTo>
                <a:cubicBezTo>
                  <a:pt x="16974" y="1044"/>
                  <a:pt x="16974" y="1050"/>
                  <a:pt x="16980" y="1050"/>
                </a:cubicBezTo>
                <a:cubicBezTo>
                  <a:pt x="16986" y="1055"/>
                  <a:pt x="16986" y="1055"/>
                  <a:pt x="16992" y="1055"/>
                </a:cubicBezTo>
                <a:cubicBezTo>
                  <a:pt x="16998" y="1055"/>
                  <a:pt x="16998" y="1055"/>
                  <a:pt x="17004" y="1055"/>
                </a:cubicBezTo>
                <a:cubicBezTo>
                  <a:pt x="17045" y="1055"/>
                  <a:pt x="17045" y="1055"/>
                  <a:pt x="17045" y="1055"/>
                </a:cubicBezTo>
                <a:cubicBezTo>
                  <a:pt x="17045" y="1044"/>
                  <a:pt x="17045" y="1038"/>
                  <a:pt x="17045" y="1026"/>
                </a:cubicBezTo>
                <a:cubicBezTo>
                  <a:pt x="17051" y="1020"/>
                  <a:pt x="17051" y="1020"/>
                  <a:pt x="17051" y="1014"/>
                </a:cubicBezTo>
                <a:cubicBezTo>
                  <a:pt x="17057" y="1008"/>
                  <a:pt x="17063" y="1008"/>
                  <a:pt x="17063" y="1002"/>
                </a:cubicBezTo>
                <a:cubicBezTo>
                  <a:pt x="17069" y="996"/>
                  <a:pt x="17075" y="996"/>
                  <a:pt x="17075" y="990"/>
                </a:cubicBezTo>
                <a:cubicBezTo>
                  <a:pt x="17075" y="990"/>
                  <a:pt x="17075" y="984"/>
                  <a:pt x="17075" y="978"/>
                </a:cubicBezTo>
                <a:cubicBezTo>
                  <a:pt x="17069" y="978"/>
                  <a:pt x="17063" y="978"/>
                  <a:pt x="17063" y="978"/>
                </a:cubicBezTo>
                <a:cubicBezTo>
                  <a:pt x="17057" y="978"/>
                  <a:pt x="17057" y="978"/>
                  <a:pt x="17051" y="978"/>
                </a:cubicBezTo>
                <a:cubicBezTo>
                  <a:pt x="17045" y="978"/>
                  <a:pt x="17051" y="966"/>
                  <a:pt x="17045" y="966"/>
                </a:cubicBezTo>
                <a:cubicBezTo>
                  <a:pt x="17039" y="966"/>
                  <a:pt x="17039" y="966"/>
                  <a:pt x="17033" y="966"/>
                </a:cubicBezTo>
                <a:cubicBezTo>
                  <a:pt x="17021" y="966"/>
                  <a:pt x="17015" y="966"/>
                  <a:pt x="16998" y="966"/>
                </a:cubicBezTo>
                <a:cubicBezTo>
                  <a:pt x="16992" y="966"/>
                  <a:pt x="16992" y="961"/>
                  <a:pt x="16980" y="961"/>
                </a:cubicBezTo>
                <a:cubicBezTo>
                  <a:pt x="16974" y="961"/>
                  <a:pt x="16974" y="961"/>
                  <a:pt x="16974" y="961"/>
                </a:cubicBezTo>
                <a:cubicBezTo>
                  <a:pt x="16974" y="966"/>
                  <a:pt x="16968" y="966"/>
                  <a:pt x="16968" y="966"/>
                </a:cubicBezTo>
                <a:cubicBezTo>
                  <a:pt x="16962" y="972"/>
                  <a:pt x="16962" y="978"/>
                  <a:pt x="16962" y="978"/>
                </a:cubicBezTo>
                <a:cubicBezTo>
                  <a:pt x="16956" y="984"/>
                  <a:pt x="16950" y="984"/>
                  <a:pt x="16950" y="990"/>
                </a:cubicBezTo>
                <a:cubicBezTo>
                  <a:pt x="16950" y="996"/>
                  <a:pt x="16950" y="1002"/>
                  <a:pt x="16950" y="1002"/>
                </a:cubicBezTo>
                <a:cubicBezTo>
                  <a:pt x="16944" y="1014"/>
                  <a:pt x="16950" y="1020"/>
                  <a:pt x="16950" y="1026"/>
                </a:cubicBezTo>
                <a:cubicBezTo>
                  <a:pt x="16938" y="1026"/>
                  <a:pt x="16933" y="1026"/>
                  <a:pt x="16926" y="1026"/>
                </a:cubicBezTo>
                <a:cubicBezTo>
                  <a:pt x="16921" y="1026"/>
                  <a:pt x="16921" y="1026"/>
                  <a:pt x="16915" y="1026"/>
                </a:cubicBezTo>
                <a:cubicBezTo>
                  <a:pt x="16915" y="996"/>
                  <a:pt x="16915" y="996"/>
                  <a:pt x="16915" y="996"/>
                </a:cubicBezTo>
                <a:cubicBezTo>
                  <a:pt x="16915" y="990"/>
                  <a:pt x="16921" y="984"/>
                  <a:pt x="16921" y="984"/>
                </a:cubicBezTo>
                <a:cubicBezTo>
                  <a:pt x="16926" y="972"/>
                  <a:pt x="16933" y="972"/>
                  <a:pt x="16933" y="961"/>
                </a:cubicBezTo>
                <a:cubicBezTo>
                  <a:pt x="16933" y="955"/>
                  <a:pt x="16926" y="955"/>
                  <a:pt x="16926" y="949"/>
                </a:cubicBezTo>
                <a:cubicBezTo>
                  <a:pt x="16921" y="949"/>
                  <a:pt x="16915" y="949"/>
                  <a:pt x="16903" y="949"/>
                </a:cubicBezTo>
                <a:cubicBezTo>
                  <a:pt x="16903" y="949"/>
                  <a:pt x="16897" y="949"/>
                  <a:pt x="16891" y="949"/>
                </a:cubicBezTo>
                <a:cubicBezTo>
                  <a:pt x="16885" y="943"/>
                  <a:pt x="16879" y="949"/>
                  <a:pt x="16873" y="949"/>
                </a:cubicBezTo>
                <a:cubicBezTo>
                  <a:pt x="16867" y="949"/>
                  <a:pt x="16861" y="949"/>
                  <a:pt x="16861" y="949"/>
                </a:cubicBezTo>
                <a:cubicBezTo>
                  <a:pt x="16861" y="978"/>
                  <a:pt x="16861" y="978"/>
                  <a:pt x="16861" y="978"/>
                </a:cubicBezTo>
                <a:cubicBezTo>
                  <a:pt x="16849" y="978"/>
                  <a:pt x="16844" y="978"/>
                  <a:pt x="16838" y="978"/>
                </a:cubicBezTo>
                <a:cubicBezTo>
                  <a:pt x="16826" y="978"/>
                  <a:pt x="16820" y="978"/>
                  <a:pt x="16814" y="978"/>
                </a:cubicBezTo>
                <a:cubicBezTo>
                  <a:pt x="16808" y="978"/>
                  <a:pt x="16808" y="978"/>
                  <a:pt x="16802" y="978"/>
                </a:cubicBezTo>
                <a:cubicBezTo>
                  <a:pt x="16796" y="978"/>
                  <a:pt x="16796" y="966"/>
                  <a:pt x="16796" y="966"/>
                </a:cubicBezTo>
                <a:cubicBezTo>
                  <a:pt x="16790" y="961"/>
                  <a:pt x="16790" y="961"/>
                  <a:pt x="16784" y="955"/>
                </a:cubicBezTo>
                <a:cubicBezTo>
                  <a:pt x="16784" y="949"/>
                  <a:pt x="16778" y="955"/>
                  <a:pt x="16772" y="949"/>
                </a:cubicBezTo>
                <a:cubicBezTo>
                  <a:pt x="16772" y="949"/>
                  <a:pt x="16778" y="937"/>
                  <a:pt x="16772" y="937"/>
                </a:cubicBezTo>
                <a:cubicBezTo>
                  <a:pt x="16767" y="931"/>
                  <a:pt x="16760" y="937"/>
                  <a:pt x="16755" y="937"/>
                </a:cubicBezTo>
                <a:cubicBezTo>
                  <a:pt x="16737" y="937"/>
                  <a:pt x="16737" y="937"/>
                  <a:pt x="16737" y="937"/>
                </a:cubicBezTo>
                <a:lnTo>
                  <a:pt x="16731" y="943"/>
                </a:lnTo>
                <a:cubicBezTo>
                  <a:pt x="16707" y="943"/>
                  <a:pt x="16695" y="943"/>
                  <a:pt x="16672" y="943"/>
                </a:cubicBezTo>
                <a:cubicBezTo>
                  <a:pt x="16672" y="949"/>
                  <a:pt x="16678" y="955"/>
                  <a:pt x="16672" y="966"/>
                </a:cubicBezTo>
                <a:cubicBezTo>
                  <a:pt x="16672" y="972"/>
                  <a:pt x="16666" y="978"/>
                  <a:pt x="16660" y="990"/>
                </a:cubicBezTo>
                <a:cubicBezTo>
                  <a:pt x="16660" y="990"/>
                  <a:pt x="16660" y="996"/>
                  <a:pt x="16660" y="1002"/>
                </a:cubicBezTo>
                <a:cubicBezTo>
                  <a:pt x="16660" y="1008"/>
                  <a:pt x="16654" y="1008"/>
                  <a:pt x="16654" y="1014"/>
                </a:cubicBezTo>
                <a:cubicBezTo>
                  <a:pt x="16648" y="1020"/>
                  <a:pt x="16654" y="1020"/>
                  <a:pt x="16654" y="1026"/>
                </a:cubicBezTo>
                <a:cubicBezTo>
                  <a:pt x="16648" y="1032"/>
                  <a:pt x="16648" y="1032"/>
                  <a:pt x="16648" y="1038"/>
                </a:cubicBezTo>
                <a:lnTo>
                  <a:pt x="16642" y="1032"/>
                </a:lnTo>
                <a:close/>
                <a:moveTo>
                  <a:pt x="16583" y="1008"/>
                </a:moveTo>
                <a:lnTo>
                  <a:pt x="16583" y="1008"/>
                </a:lnTo>
                <a:cubicBezTo>
                  <a:pt x="16577" y="1002"/>
                  <a:pt x="16577" y="996"/>
                  <a:pt x="16577" y="996"/>
                </a:cubicBezTo>
                <a:cubicBezTo>
                  <a:pt x="16577" y="984"/>
                  <a:pt x="16577" y="978"/>
                  <a:pt x="16583" y="972"/>
                </a:cubicBezTo>
                <a:cubicBezTo>
                  <a:pt x="16577" y="972"/>
                  <a:pt x="16571" y="972"/>
                  <a:pt x="16565" y="972"/>
                </a:cubicBezTo>
                <a:cubicBezTo>
                  <a:pt x="16559" y="972"/>
                  <a:pt x="16559" y="966"/>
                  <a:pt x="16553" y="966"/>
                </a:cubicBezTo>
                <a:cubicBezTo>
                  <a:pt x="16547" y="966"/>
                  <a:pt x="16547" y="972"/>
                  <a:pt x="16541" y="978"/>
                </a:cubicBezTo>
                <a:cubicBezTo>
                  <a:pt x="16541" y="978"/>
                  <a:pt x="16541" y="984"/>
                  <a:pt x="16541" y="990"/>
                </a:cubicBezTo>
                <a:cubicBezTo>
                  <a:pt x="16541" y="996"/>
                  <a:pt x="16541" y="996"/>
                  <a:pt x="16541" y="1002"/>
                </a:cubicBezTo>
                <a:cubicBezTo>
                  <a:pt x="16541" y="1008"/>
                  <a:pt x="16547" y="1008"/>
                  <a:pt x="16553" y="1008"/>
                </a:cubicBezTo>
                <a:cubicBezTo>
                  <a:pt x="16559" y="1014"/>
                  <a:pt x="16559" y="1020"/>
                  <a:pt x="16565" y="1020"/>
                </a:cubicBezTo>
                <a:cubicBezTo>
                  <a:pt x="16571" y="1020"/>
                  <a:pt x="16577" y="1008"/>
                  <a:pt x="16583" y="1008"/>
                </a:cubicBezTo>
                <a:close/>
                <a:moveTo>
                  <a:pt x="16547" y="1127"/>
                </a:moveTo>
                <a:lnTo>
                  <a:pt x="16547" y="1127"/>
                </a:lnTo>
                <a:cubicBezTo>
                  <a:pt x="16547" y="1132"/>
                  <a:pt x="16547" y="1138"/>
                  <a:pt x="16553" y="1138"/>
                </a:cubicBezTo>
                <a:cubicBezTo>
                  <a:pt x="16553" y="1150"/>
                  <a:pt x="16565" y="1156"/>
                  <a:pt x="16565" y="1162"/>
                </a:cubicBezTo>
                <a:cubicBezTo>
                  <a:pt x="16565" y="1168"/>
                  <a:pt x="16571" y="1168"/>
                  <a:pt x="16571" y="1174"/>
                </a:cubicBezTo>
                <a:cubicBezTo>
                  <a:pt x="16571" y="1180"/>
                  <a:pt x="16571" y="1186"/>
                  <a:pt x="16571" y="1198"/>
                </a:cubicBezTo>
                <a:cubicBezTo>
                  <a:pt x="16624" y="1198"/>
                  <a:pt x="16624" y="1198"/>
                  <a:pt x="16624" y="1198"/>
                </a:cubicBezTo>
                <a:cubicBezTo>
                  <a:pt x="16618" y="1192"/>
                  <a:pt x="16624" y="1186"/>
                  <a:pt x="16618" y="1186"/>
                </a:cubicBezTo>
                <a:cubicBezTo>
                  <a:pt x="16612" y="1180"/>
                  <a:pt x="16606" y="1180"/>
                  <a:pt x="16601" y="1180"/>
                </a:cubicBezTo>
                <a:cubicBezTo>
                  <a:pt x="16601" y="1180"/>
                  <a:pt x="16594" y="1180"/>
                  <a:pt x="16589" y="1174"/>
                </a:cubicBezTo>
                <a:cubicBezTo>
                  <a:pt x="16583" y="1168"/>
                  <a:pt x="16583" y="1162"/>
                  <a:pt x="16577" y="1150"/>
                </a:cubicBezTo>
                <a:cubicBezTo>
                  <a:pt x="16571" y="1138"/>
                  <a:pt x="16571" y="1138"/>
                  <a:pt x="16571" y="1138"/>
                </a:cubicBezTo>
                <a:cubicBezTo>
                  <a:pt x="16571" y="1132"/>
                  <a:pt x="16565" y="1132"/>
                  <a:pt x="16565" y="1127"/>
                </a:cubicBezTo>
                <a:lnTo>
                  <a:pt x="16547" y="1127"/>
                </a:lnTo>
                <a:close/>
                <a:moveTo>
                  <a:pt x="15029" y="711"/>
                </a:moveTo>
                <a:lnTo>
                  <a:pt x="15029" y="711"/>
                </a:lnTo>
                <a:cubicBezTo>
                  <a:pt x="15029" y="706"/>
                  <a:pt x="15023" y="706"/>
                  <a:pt x="15017" y="700"/>
                </a:cubicBezTo>
                <a:cubicBezTo>
                  <a:pt x="15017" y="700"/>
                  <a:pt x="15023" y="694"/>
                  <a:pt x="15017" y="688"/>
                </a:cubicBezTo>
                <a:cubicBezTo>
                  <a:pt x="15017" y="688"/>
                  <a:pt x="15012" y="688"/>
                  <a:pt x="15005" y="688"/>
                </a:cubicBezTo>
                <a:cubicBezTo>
                  <a:pt x="15000" y="688"/>
                  <a:pt x="15000" y="682"/>
                  <a:pt x="14994" y="682"/>
                </a:cubicBezTo>
                <a:cubicBezTo>
                  <a:pt x="14982" y="682"/>
                  <a:pt x="14982" y="682"/>
                  <a:pt x="14982" y="682"/>
                </a:cubicBezTo>
                <a:cubicBezTo>
                  <a:pt x="14976" y="682"/>
                  <a:pt x="14976" y="676"/>
                  <a:pt x="14970" y="676"/>
                </a:cubicBezTo>
                <a:cubicBezTo>
                  <a:pt x="14964" y="676"/>
                  <a:pt x="14964" y="676"/>
                  <a:pt x="14958" y="676"/>
                </a:cubicBezTo>
                <a:cubicBezTo>
                  <a:pt x="14946" y="676"/>
                  <a:pt x="14946" y="676"/>
                  <a:pt x="14946" y="676"/>
                </a:cubicBezTo>
                <a:cubicBezTo>
                  <a:pt x="14940" y="676"/>
                  <a:pt x="14940" y="682"/>
                  <a:pt x="14934" y="688"/>
                </a:cubicBezTo>
                <a:cubicBezTo>
                  <a:pt x="14934" y="700"/>
                  <a:pt x="14934" y="700"/>
                  <a:pt x="14934" y="700"/>
                </a:cubicBezTo>
                <a:cubicBezTo>
                  <a:pt x="14940" y="700"/>
                  <a:pt x="14946" y="700"/>
                  <a:pt x="14946" y="700"/>
                </a:cubicBezTo>
                <a:cubicBezTo>
                  <a:pt x="14952" y="700"/>
                  <a:pt x="14952" y="700"/>
                  <a:pt x="14958" y="700"/>
                </a:cubicBezTo>
                <a:cubicBezTo>
                  <a:pt x="14964" y="706"/>
                  <a:pt x="14964" y="706"/>
                  <a:pt x="14970" y="711"/>
                </a:cubicBezTo>
                <a:cubicBezTo>
                  <a:pt x="14976" y="711"/>
                  <a:pt x="14976" y="718"/>
                  <a:pt x="14976" y="723"/>
                </a:cubicBezTo>
                <a:cubicBezTo>
                  <a:pt x="14988" y="723"/>
                  <a:pt x="14994" y="723"/>
                  <a:pt x="15005" y="723"/>
                </a:cubicBezTo>
                <a:cubicBezTo>
                  <a:pt x="15017" y="723"/>
                  <a:pt x="15017" y="723"/>
                  <a:pt x="15017" y="723"/>
                </a:cubicBezTo>
                <a:cubicBezTo>
                  <a:pt x="15023" y="723"/>
                  <a:pt x="15023" y="723"/>
                  <a:pt x="15029" y="723"/>
                </a:cubicBezTo>
                <a:cubicBezTo>
                  <a:pt x="15029" y="718"/>
                  <a:pt x="15029" y="711"/>
                  <a:pt x="15029" y="711"/>
                </a:cubicBezTo>
                <a:close/>
                <a:moveTo>
                  <a:pt x="14365" y="842"/>
                </a:moveTo>
                <a:lnTo>
                  <a:pt x="14365" y="842"/>
                </a:lnTo>
                <a:cubicBezTo>
                  <a:pt x="14371" y="842"/>
                  <a:pt x="14371" y="836"/>
                  <a:pt x="14377" y="836"/>
                </a:cubicBezTo>
                <a:cubicBezTo>
                  <a:pt x="14383" y="836"/>
                  <a:pt x="14389" y="842"/>
                  <a:pt x="14401" y="842"/>
                </a:cubicBezTo>
                <a:cubicBezTo>
                  <a:pt x="14401" y="842"/>
                  <a:pt x="14407" y="848"/>
                  <a:pt x="14413" y="848"/>
                </a:cubicBezTo>
                <a:cubicBezTo>
                  <a:pt x="14424" y="848"/>
                  <a:pt x="14424" y="848"/>
                  <a:pt x="14424" y="848"/>
                </a:cubicBezTo>
                <a:lnTo>
                  <a:pt x="14424" y="842"/>
                </a:lnTo>
                <a:cubicBezTo>
                  <a:pt x="14424" y="836"/>
                  <a:pt x="14424" y="830"/>
                  <a:pt x="14424" y="824"/>
                </a:cubicBezTo>
                <a:cubicBezTo>
                  <a:pt x="14419" y="818"/>
                  <a:pt x="14424" y="812"/>
                  <a:pt x="14424" y="812"/>
                </a:cubicBezTo>
                <a:cubicBezTo>
                  <a:pt x="14419" y="806"/>
                  <a:pt x="14413" y="806"/>
                  <a:pt x="14407" y="806"/>
                </a:cubicBezTo>
                <a:cubicBezTo>
                  <a:pt x="14401" y="806"/>
                  <a:pt x="14401" y="806"/>
                  <a:pt x="14401" y="806"/>
                </a:cubicBezTo>
                <a:cubicBezTo>
                  <a:pt x="14395" y="806"/>
                  <a:pt x="14395" y="812"/>
                  <a:pt x="14389" y="818"/>
                </a:cubicBezTo>
                <a:cubicBezTo>
                  <a:pt x="14383" y="824"/>
                  <a:pt x="14377" y="824"/>
                  <a:pt x="14365" y="830"/>
                </a:cubicBezTo>
                <a:lnTo>
                  <a:pt x="14365" y="842"/>
                </a:lnTo>
                <a:close/>
                <a:moveTo>
                  <a:pt x="14614" y="741"/>
                </a:moveTo>
                <a:lnTo>
                  <a:pt x="14614" y="741"/>
                </a:lnTo>
                <a:cubicBezTo>
                  <a:pt x="14626" y="741"/>
                  <a:pt x="14632" y="729"/>
                  <a:pt x="14644" y="723"/>
                </a:cubicBezTo>
                <a:cubicBezTo>
                  <a:pt x="14644" y="718"/>
                  <a:pt x="14650" y="718"/>
                  <a:pt x="14656" y="711"/>
                </a:cubicBezTo>
                <a:cubicBezTo>
                  <a:pt x="14656" y="706"/>
                  <a:pt x="14656" y="706"/>
                  <a:pt x="14662" y="700"/>
                </a:cubicBezTo>
                <a:cubicBezTo>
                  <a:pt x="14668" y="700"/>
                  <a:pt x="14673" y="700"/>
                  <a:pt x="14673" y="700"/>
                </a:cubicBezTo>
                <a:cubicBezTo>
                  <a:pt x="14679" y="700"/>
                  <a:pt x="14685" y="694"/>
                  <a:pt x="14691" y="694"/>
                </a:cubicBezTo>
                <a:cubicBezTo>
                  <a:pt x="14697" y="694"/>
                  <a:pt x="14697" y="700"/>
                  <a:pt x="14703" y="700"/>
                </a:cubicBezTo>
                <a:cubicBezTo>
                  <a:pt x="14762" y="700"/>
                  <a:pt x="14762" y="700"/>
                  <a:pt x="14762" y="700"/>
                </a:cubicBezTo>
                <a:cubicBezTo>
                  <a:pt x="14768" y="700"/>
                  <a:pt x="14768" y="694"/>
                  <a:pt x="14774" y="694"/>
                </a:cubicBezTo>
                <a:cubicBezTo>
                  <a:pt x="14780" y="688"/>
                  <a:pt x="14780" y="688"/>
                  <a:pt x="14786" y="688"/>
                </a:cubicBezTo>
                <a:cubicBezTo>
                  <a:pt x="14792" y="688"/>
                  <a:pt x="14792" y="688"/>
                  <a:pt x="14798" y="688"/>
                </a:cubicBezTo>
                <a:cubicBezTo>
                  <a:pt x="14810" y="688"/>
                  <a:pt x="14816" y="688"/>
                  <a:pt x="14822" y="688"/>
                </a:cubicBezTo>
                <a:cubicBezTo>
                  <a:pt x="14828" y="688"/>
                  <a:pt x="14828" y="688"/>
                  <a:pt x="14834" y="688"/>
                </a:cubicBezTo>
                <a:cubicBezTo>
                  <a:pt x="14839" y="688"/>
                  <a:pt x="14846" y="676"/>
                  <a:pt x="14851" y="676"/>
                </a:cubicBezTo>
                <a:cubicBezTo>
                  <a:pt x="14863" y="676"/>
                  <a:pt x="14869" y="682"/>
                  <a:pt x="14881" y="682"/>
                </a:cubicBezTo>
                <a:cubicBezTo>
                  <a:pt x="14887" y="682"/>
                  <a:pt x="14893" y="682"/>
                  <a:pt x="14899" y="676"/>
                </a:cubicBezTo>
                <a:cubicBezTo>
                  <a:pt x="14905" y="670"/>
                  <a:pt x="14905" y="670"/>
                  <a:pt x="14905" y="664"/>
                </a:cubicBezTo>
                <a:cubicBezTo>
                  <a:pt x="14911" y="658"/>
                  <a:pt x="14911" y="658"/>
                  <a:pt x="14911" y="652"/>
                </a:cubicBezTo>
                <a:cubicBezTo>
                  <a:pt x="14911" y="646"/>
                  <a:pt x="14905" y="646"/>
                  <a:pt x="14905" y="640"/>
                </a:cubicBezTo>
                <a:cubicBezTo>
                  <a:pt x="14905" y="629"/>
                  <a:pt x="14905" y="629"/>
                  <a:pt x="14905" y="629"/>
                </a:cubicBezTo>
                <a:cubicBezTo>
                  <a:pt x="14857" y="629"/>
                  <a:pt x="14857" y="629"/>
                  <a:pt x="14857" y="629"/>
                </a:cubicBezTo>
                <a:cubicBezTo>
                  <a:pt x="14857" y="617"/>
                  <a:pt x="14857" y="611"/>
                  <a:pt x="14857" y="599"/>
                </a:cubicBezTo>
                <a:cubicBezTo>
                  <a:pt x="14857" y="599"/>
                  <a:pt x="14857" y="593"/>
                  <a:pt x="14857" y="587"/>
                </a:cubicBezTo>
                <a:cubicBezTo>
                  <a:pt x="14857" y="587"/>
                  <a:pt x="14851" y="587"/>
                  <a:pt x="14846" y="581"/>
                </a:cubicBezTo>
                <a:cubicBezTo>
                  <a:pt x="14846" y="581"/>
                  <a:pt x="14839" y="581"/>
                  <a:pt x="14834" y="581"/>
                </a:cubicBezTo>
                <a:cubicBezTo>
                  <a:pt x="14822" y="575"/>
                  <a:pt x="14816" y="575"/>
                  <a:pt x="14798" y="575"/>
                </a:cubicBezTo>
                <a:cubicBezTo>
                  <a:pt x="14792" y="575"/>
                  <a:pt x="14792" y="575"/>
                  <a:pt x="14786" y="575"/>
                </a:cubicBezTo>
                <a:cubicBezTo>
                  <a:pt x="14780" y="575"/>
                  <a:pt x="14786" y="581"/>
                  <a:pt x="14780" y="587"/>
                </a:cubicBezTo>
                <a:cubicBezTo>
                  <a:pt x="14774" y="593"/>
                  <a:pt x="14774" y="599"/>
                  <a:pt x="14768" y="599"/>
                </a:cubicBezTo>
                <a:cubicBezTo>
                  <a:pt x="14762" y="599"/>
                  <a:pt x="14762" y="599"/>
                  <a:pt x="14762" y="599"/>
                </a:cubicBezTo>
                <a:cubicBezTo>
                  <a:pt x="14757" y="599"/>
                  <a:pt x="14757" y="593"/>
                  <a:pt x="14751" y="587"/>
                </a:cubicBezTo>
                <a:cubicBezTo>
                  <a:pt x="14757" y="587"/>
                  <a:pt x="14762" y="581"/>
                  <a:pt x="14762" y="575"/>
                </a:cubicBezTo>
                <a:cubicBezTo>
                  <a:pt x="14768" y="575"/>
                  <a:pt x="14774" y="575"/>
                  <a:pt x="14774" y="569"/>
                </a:cubicBezTo>
                <a:cubicBezTo>
                  <a:pt x="14774" y="563"/>
                  <a:pt x="14774" y="563"/>
                  <a:pt x="14774" y="557"/>
                </a:cubicBezTo>
                <a:cubicBezTo>
                  <a:pt x="14774" y="557"/>
                  <a:pt x="14768" y="557"/>
                  <a:pt x="14762" y="557"/>
                </a:cubicBezTo>
                <a:cubicBezTo>
                  <a:pt x="14762" y="552"/>
                  <a:pt x="14757" y="552"/>
                  <a:pt x="14751" y="552"/>
                </a:cubicBezTo>
                <a:cubicBezTo>
                  <a:pt x="14745" y="552"/>
                  <a:pt x="14751" y="540"/>
                  <a:pt x="14739" y="540"/>
                </a:cubicBezTo>
                <a:cubicBezTo>
                  <a:pt x="14733" y="540"/>
                  <a:pt x="14733" y="540"/>
                  <a:pt x="14733" y="540"/>
                </a:cubicBezTo>
                <a:cubicBezTo>
                  <a:pt x="14733" y="540"/>
                  <a:pt x="14727" y="545"/>
                  <a:pt x="14727" y="552"/>
                </a:cubicBezTo>
                <a:cubicBezTo>
                  <a:pt x="14721" y="552"/>
                  <a:pt x="14715" y="552"/>
                  <a:pt x="14709" y="552"/>
                </a:cubicBezTo>
                <a:cubicBezTo>
                  <a:pt x="14709" y="552"/>
                  <a:pt x="14703" y="552"/>
                  <a:pt x="14697" y="557"/>
                </a:cubicBezTo>
                <a:cubicBezTo>
                  <a:pt x="14697" y="557"/>
                  <a:pt x="14691" y="563"/>
                  <a:pt x="14691" y="569"/>
                </a:cubicBezTo>
                <a:cubicBezTo>
                  <a:pt x="14685" y="569"/>
                  <a:pt x="14679" y="569"/>
                  <a:pt x="14679" y="575"/>
                </a:cubicBezTo>
                <a:cubicBezTo>
                  <a:pt x="14679" y="581"/>
                  <a:pt x="14673" y="581"/>
                  <a:pt x="14673" y="587"/>
                </a:cubicBezTo>
                <a:cubicBezTo>
                  <a:pt x="14673" y="593"/>
                  <a:pt x="14673" y="593"/>
                  <a:pt x="14668" y="599"/>
                </a:cubicBezTo>
                <a:cubicBezTo>
                  <a:pt x="14668" y="605"/>
                  <a:pt x="14668" y="605"/>
                  <a:pt x="14662" y="611"/>
                </a:cubicBezTo>
                <a:cubicBezTo>
                  <a:pt x="14662" y="611"/>
                  <a:pt x="14656" y="605"/>
                  <a:pt x="14656" y="611"/>
                </a:cubicBezTo>
                <a:cubicBezTo>
                  <a:pt x="14650" y="611"/>
                  <a:pt x="14644" y="611"/>
                  <a:pt x="14644" y="617"/>
                </a:cubicBezTo>
                <a:cubicBezTo>
                  <a:pt x="14638" y="623"/>
                  <a:pt x="14644" y="623"/>
                  <a:pt x="14644" y="629"/>
                </a:cubicBezTo>
                <a:cubicBezTo>
                  <a:pt x="14638" y="634"/>
                  <a:pt x="14644" y="646"/>
                  <a:pt x="14644" y="652"/>
                </a:cubicBezTo>
                <a:cubicBezTo>
                  <a:pt x="14638" y="658"/>
                  <a:pt x="14638" y="658"/>
                  <a:pt x="14638" y="664"/>
                </a:cubicBezTo>
                <a:cubicBezTo>
                  <a:pt x="14632" y="670"/>
                  <a:pt x="14626" y="664"/>
                  <a:pt x="14626" y="670"/>
                </a:cubicBezTo>
                <a:cubicBezTo>
                  <a:pt x="14620" y="670"/>
                  <a:pt x="14614" y="670"/>
                  <a:pt x="14608" y="676"/>
                </a:cubicBezTo>
                <a:cubicBezTo>
                  <a:pt x="14608" y="676"/>
                  <a:pt x="14602" y="676"/>
                  <a:pt x="14596" y="682"/>
                </a:cubicBezTo>
                <a:cubicBezTo>
                  <a:pt x="14596" y="688"/>
                  <a:pt x="14591" y="688"/>
                  <a:pt x="14591" y="694"/>
                </a:cubicBezTo>
                <a:cubicBezTo>
                  <a:pt x="14591" y="700"/>
                  <a:pt x="14591" y="700"/>
                  <a:pt x="14591" y="706"/>
                </a:cubicBezTo>
                <a:cubicBezTo>
                  <a:pt x="14591" y="711"/>
                  <a:pt x="14591" y="718"/>
                  <a:pt x="14591" y="723"/>
                </a:cubicBezTo>
                <a:cubicBezTo>
                  <a:pt x="14596" y="723"/>
                  <a:pt x="14608" y="741"/>
                  <a:pt x="14614" y="741"/>
                </a:cubicBezTo>
                <a:close/>
                <a:moveTo>
                  <a:pt x="14430" y="457"/>
                </a:moveTo>
                <a:lnTo>
                  <a:pt x="14430" y="457"/>
                </a:lnTo>
                <a:cubicBezTo>
                  <a:pt x="14424" y="457"/>
                  <a:pt x="14424" y="463"/>
                  <a:pt x="14419" y="463"/>
                </a:cubicBezTo>
                <a:cubicBezTo>
                  <a:pt x="14413" y="468"/>
                  <a:pt x="14413" y="468"/>
                  <a:pt x="14407" y="468"/>
                </a:cubicBezTo>
                <a:cubicBezTo>
                  <a:pt x="14401" y="474"/>
                  <a:pt x="14407" y="480"/>
                  <a:pt x="14401" y="480"/>
                </a:cubicBezTo>
                <a:cubicBezTo>
                  <a:pt x="14395" y="480"/>
                  <a:pt x="14389" y="480"/>
                  <a:pt x="14389" y="486"/>
                </a:cubicBezTo>
                <a:cubicBezTo>
                  <a:pt x="14377" y="486"/>
                  <a:pt x="14365" y="480"/>
                  <a:pt x="14353" y="486"/>
                </a:cubicBezTo>
                <a:cubicBezTo>
                  <a:pt x="14347" y="486"/>
                  <a:pt x="14347" y="486"/>
                  <a:pt x="14341" y="486"/>
                </a:cubicBezTo>
                <a:cubicBezTo>
                  <a:pt x="14336" y="486"/>
                  <a:pt x="14336" y="486"/>
                  <a:pt x="14330" y="486"/>
                </a:cubicBezTo>
                <a:cubicBezTo>
                  <a:pt x="14324" y="486"/>
                  <a:pt x="14324" y="492"/>
                  <a:pt x="14318" y="492"/>
                </a:cubicBezTo>
                <a:cubicBezTo>
                  <a:pt x="14312" y="498"/>
                  <a:pt x="14318" y="504"/>
                  <a:pt x="14312" y="504"/>
                </a:cubicBezTo>
                <a:cubicBezTo>
                  <a:pt x="14306" y="510"/>
                  <a:pt x="14300" y="504"/>
                  <a:pt x="14300" y="504"/>
                </a:cubicBezTo>
                <a:cubicBezTo>
                  <a:pt x="14294" y="510"/>
                  <a:pt x="14294" y="510"/>
                  <a:pt x="14288" y="510"/>
                </a:cubicBezTo>
                <a:cubicBezTo>
                  <a:pt x="14282" y="510"/>
                  <a:pt x="14276" y="516"/>
                  <a:pt x="14276" y="522"/>
                </a:cubicBezTo>
                <a:cubicBezTo>
                  <a:pt x="14270" y="528"/>
                  <a:pt x="14270" y="528"/>
                  <a:pt x="14270" y="534"/>
                </a:cubicBezTo>
                <a:cubicBezTo>
                  <a:pt x="14264" y="534"/>
                  <a:pt x="14270" y="540"/>
                  <a:pt x="14270" y="540"/>
                </a:cubicBezTo>
                <a:cubicBezTo>
                  <a:pt x="14276" y="545"/>
                  <a:pt x="14282" y="545"/>
                  <a:pt x="14288" y="552"/>
                </a:cubicBezTo>
                <a:cubicBezTo>
                  <a:pt x="14294" y="552"/>
                  <a:pt x="14300" y="552"/>
                  <a:pt x="14300" y="557"/>
                </a:cubicBezTo>
                <a:cubicBezTo>
                  <a:pt x="14306" y="557"/>
                  <a:pt x="14300" y="563"/>
                  <a:pt x="14300" y="569"/>
                </a:cubicBezTo>
                <a:lnTo>
                  <a:pt x="14300" y="575"/>
                </a:lnTo>
                <a:cubicBezTo>
                  <a:pt x="14300" y="587"/>
                  <a:pt x="14306" y="587"/>
                  <a:pt x="14306" y="593"/>
                </a:cubicBezTo>
                <a:cubicBezTo>
                  <a:pt x="14407" y="593"/>
                  <a:pt x="14407" y="593"/>
                  <a:pt x="14407" y="593"/>
                </a:cubicBezTo>
                <a:cubicBezTo>
                  <a:pt x="14413" y="593"/>
                  <a:pt x="14413" y="599"/>
                  <a:pt x="14419" y="599"/>
                </a:cubicBezTo>
                <a:cubicBezTo>
                  <a:pt x="14424" y="599"/>
                  <a:pt x="14424" y="599"/>
                  <a:pt x="14430" y="599"/>
                </a:cubicBezTo>
                <a:cubicBezTo>
                  <a:pt x="14436" y="599"/>
                  <a:pt x="14436" y="605"/>
                  <a:pt x="14436" y="611"/>
                </a:cubicBezTo>
                <a:cubicBezTo>
                  <a:pt x="14442" y="611"/>
                  <a:pt x="14442" y="617"/>
                  <a:pt x="14448" y="623"/>
                </a:cubicBezTo>
                <a:cubicBezTo>
                  <a:pt x="14478" y="623"/>
                  <a:pt x="14490" y="623"/>
                  <a:pt x="14519" y="623"/>
                </a:cubicBezTo>
                <a:cubicBezTo>
                  <a:pt x="14525" y="623"/>
                  <a:pt x="14531" y="623"/>
                  <a:pt x="14531" y="623"/>
                </a:cubicBezTo>
                <a:cubicBezTo>
                  <a:pt x="14549" y="623"/>
                  <a:pt x="14549" y="623"/>
                  <a:pt x="14549" y="623"/>
                </a:cubicBezTo>
                <a:cubicBezTo>
                  <a:pt x="14561" y="623"/>
                  <a:pt x="14561" y="623"/>
                  <a:pt x="14573" y="623"/>
                </a:cubicBezTo>
                <a:cubicBezTo>
                  <a:pt x="14573" y="623"/>
                  <a:pt x="14579" y="623"/>
                  <a:pt x="14585" y="623"/>
                </a:cubicBezTo>
                <a:cubicBezTo>
                  <a:pt x="14591" y="617"/>
                  <a:pt x="14596" y="617"/>
                  <a:pt x="14602" y="611"/>
                </a:cubicBezTo>
                <a:cubicBezTo>
                  <a:pt x="14608" y="611"/>
                  <a:pt x="14608" y="605"/>
                  <a:pt x="14608" y="599"/>
                </a:cubicBezTo>
                <a:cubicBezTo>
                  <a:pt x="14608" y="575"/>
                  <a:pt x="14608" y="575"/>
                  <a:pt x="14608" y="575"/>
                </a:cubicBezTo>
                <a:cubicBezTo>
                  <a:pt x="14602" y="575"/>
                  <a:pt x="14602" y="581"/>
                  <a:pt x="14591" y="575"/>
                </a:cubicBezTo>
                <a:cubicBezTo>
                  <a:pt x="14591" y="575"/>
                  <a:pt x="14585" y="575"/>
                  <a:pt x="14585" y="569"/>
                </a:cubicBezTo>
                <a:cubicBezTo>
                  <a:pt x="14585" y="563"/>
                  <a:pt x="14585" y="557"/>
                  <a:pt x="14585" y="552"/>
                </a:cubicBezTo>
                <a:cubicBezTo>
                  <a:pt x="14585" y="545"/>
                  <a:pt x="14591" y="540"/>
                  <a:pt x="14591" y="540"/>
                </a:cubicBezTo>
                <a:cubicBezTo>
                  <a:pt x="14591" y="534"/>
                  <a:pt x="14596" y="534"/>
                  <a:pt x="14596" y="528"/>
                </a:cubicBezTo>
                <a:cubicBezTo>
                  <a:pt x="14602" y="522"/>
                  <a:pt x="14608" y="522"/>
                  <a:pt x="14608" y="510"/>
                </a:cubicBezTo>
                <a:cubicBezTo>
                  <a:pt x="14608" y="504"/>
                  <a:pt x="14602" y="498"/>
                  <a:pt x="14602" y="492"/>
                </a:cubicBezTo>
                <a:cubicBezTo>
                  <a:pt x="14602" y="486"/>
                  <a:pt x="14596" y="486"/>
                  <a:pt x="14596" y="480"/>
                </a:cubicBezTo>
                <a:cubicBezTo>
                  <a:pt x="14591" y="474"/>
                  <a:pt x="14591" y="474"/>
                  <a:pt x="14585" y="468"/>
                </a:cubicBezTo>
                <a:cubicBezTo>
                  <a:pt x="14579" y="463"/>
                  <a:pt x="14573" y="468"/>
                  <a:pt x="14561" y="468"/>
                </a:cubicBezTo>
                <a:cubicBezTo>
                  <a:pt x="14555" y="468"/>
                  <a:pt x="14549" y="463"/>
                  <a:pt x="14543" y="468"/>
                </a:cubicBezTo>
                <a:cubicBezTo>
                  <a:pt x="14537" y="468"/>
                  <a:pt x="14531" y="468"/>
                  <a:pt x="14531" y="474"/>
                </a:cubicBezTo>
                <a:cubicBezTo>
                  <a:pt x="14525" y="474"/>
                  <a:pt x="14525" y="480"/>
                  <a:pt x="14525" y="486"/>
                </a:cubicBezTo>
                <a:cubicBezTo>
                  <a:pt x="14519" y="486"/>
                  <a:pt x="14519" y="492"/>
                  <a:pt x="14513" y="492"/>
                </a:cubicBezTo>
                <a:cubicBezTo>
                  <a:pt x="14507" y="492"/>
                  <a:pt x="14507" y="492"/>
                  <a:pt x="14502" y="492"/>
                </a:cubicBezTo>
                <a:cubicBezTo>
                  <a:pt x="14496" y="492"/>
                  <a:pt x="14490" y="492"/>
                  <a:pt x="14478" y="492"/>
                </a:cubicBezTo>
                <a:cubicBezTo>
                  <a:pt x="14484" y="486"/>
                  <a:pt x="14484" y="486"/>
                  <a:pt x="14484" y="480"/>
                </a:cubicBezTo>
                <a:cubicBezTo>
                  <a:pt x="14490" y="474"/>
                  <a:pt x="14490" y="474"/>
                  <a:pt x="14496" y="474"/>
                </a:cubicBezTo>
                <a:cubicBezTo>
                  <a:pt x="14496" y="457"/>
                  <a:pt x="14496" y="457"/>
                  <a:pt x="14496" y="457"/>
                </a:cubicBezTo>
                <a:cubicBezTo>
                  <a:pt x="14478" y="457"/>
                  <a:pt x="14472" y="457"/>
                  <a:pt x="14454" y="457"/>
                </a:cubicBezTo>
                <a:cubicBezTo>
                  <a:pt x="14448" y="457"/>
                  <a:pt x="14442" y="457"/>
                  <a:pt x="14430" y="457"/>
                </a:cubicBezTo>
                <a:close/>
                <a:moveTo>
                  <a:pt x="14258" y="468"/>
                </a:moveTo>
                <a:lnTo>
                  <a:pt x="14258" y="468"/>
                </a:lnTo>
                <a:cubicBezTo>
                  <a:pt x="14264" y="474"/>
                  <a:pt x="14264" y="474"/>
                  <a:pt x="14270" y="474"/>
                </a:cubicBezTo>
                <a:cubicBezTo>
                  <a:pt x="14276" y="474"/>
                  <a:pt x="14282" y="474"/>
                  <a:pt x="14288" y="474"/>
                </a:cubicBezTo>
                <a:cubicBezTo>
                  <a:pt x="14294" y="474"/>
                  <a:pt x="14300" y="474"/>
                  <a:pt x="14306" y="474"/>
                </a:cubicBezTo>
                <a:cubicBezTo>
                  <a:pt x="14312" y="474"/>
                  <a:pt x="14312" y="468"/>
                  <a:pt x="14318" y="468"/>
                </a:cubicBezTo>
                <a:cubicBezTo>
                  <a:pt x="14324" y="463"/>
                  <a:pt x="14324" y="457"/>
                  <a:pt x="14330" y="457"/>
                </a:cubicBezTo>
                <a:cubicBezTo>
                  <a:pt x="14330" y="457"/>
                  <a:pt x="14336" y="457"/>
                  <a:pt x="14341" y="457"/>
                </a:cubicBezTo>
                <a:cubicBezTo>
                  <a:pt x="14347" y="457"/>
                  <a:pt x="14353" y="457"/>
                  <a:pt x="14359" y="457"/>
                </a:cubicBezTo>
                <a:cubicBezTo>
                  <a:pt x="14365" y="457"/>
                  <a:pt x="14371" y="457"/>
                  <a:pt x="14371" y="451"/>
                </a:cubicBezTo>
                <a:cubicBezTo>
                  <a:pt x="14377" y="451"/>
                  <a:pt x="14377" y="445"/>
                  <a:pt x="14383" y="439"/>
                </a:cubicBezTo>
                <a:cubicBezTo>
                  <a:pt x="14389" y="439"/>
                  <a:pt x="14395" y="439"/>
                  <a:pt x="14407" y="439"/>
                </a:cubicBezTo>
                <a:cubicBezTo>
                  <a:pt x="14424" y="439"/>
                  <a:pt x="14430" y="439"/>
                  <a:pt x="14448" y="439"/>
                </a:cubicBezTo>
                <a:cubicBezTo>
                  <a:pt x="14448" y="433"/>
                  <a:pt x="14454" y="427"/>
                  <a:pt x="14454" y="421"/>
                </a:cubicBezTo>
                <a:cubicBezTo>
                  <a:pt x="14454" y="415"/>
                  <a:pt x="14454" y="409"/>
                  <a:pt x="14454" y="403"/>
                </a:cubicBezTo>
                <a:cubicBezTo>
                  <a:pt x="14460" y="397"/>
                  <a:pt x="14460" y="391"/>
                  <a:pt x="14466" y="391"/>
                </a:cubicBezTo>
                <a:cubicBezTo>
                  <a:pt x="14466" y="386"/>
                  <a:pt x="14472" y="391"/>
                  <a:pt x="14478" y="391"/>
                </a:cubicBezTo>
                <a:cubicBezTo>
                  <a:pt x="14478" y="386"/>
                  <a:pt x="14478" y="379"/>
                  <a:pt x="14484" y="379"/>
                </a:cubicBezTo>
                <a:cubicBezTo>
                  <a:pt x="14490" y="374"/>
                  <a:pt x="14490" y="374"/>
                  <a:pt x="14496" y="374"/>
                </a:cubicBezTo>
                <a:cubicBezTo>
                  <a:pt x="14490" y="368"/>
                  <a:pt x="14490" y="368"/>
                  <a:pt x="14484" y="368"/>
                </a:cubicBezTo>
                <a:lnTo>
                  <a:pt x="14484" y="362"/>
                </a:lnTo>
                <a:cubicBezTo>
                  <a:pt x="14413" y="362"/>
                  <a:pt x="14413" y="362"/>
                  <a:pt x="14413" y="362"/>
                </a:cubicBezTo>
                <a:cubicBezTo>
                  <a:pt x="14413" y="350"/>
                  <a:pt x="14413" y="344"/>
                  <a:pt x="14407" y="338"/>
                </a:cubicBezTo>
                <a:cubicBezTo>
                  <a:pt x="14401" y="332"/>
                  <a:pt x="14401" y="326"/>
                  <a:pt x="14401" y="326"/>
                </a:cubicBezTo>
                <a:cubicBezTo>
                  <a:pt x="14395" y="320"/>
                  <a:pt x="14389" y="326"/>
                  <a:pt x="14389" y="326"/>
                </a:cubicBezTo>
                <a:cubicBezTo>
                  <a:pt x="14383" y="320"/>
                  <a:pt x="14383" y="320"/>
                  <a:pt x="14377" y="320"/>
                </a:cubicBezTo>
                <a:cubicBezTo>
                  <a:pt x="14365" y="320"/>
                  <a:pt x="14359" y="320"/>
                  <a:pt x="14353" y="326"/>
                </a:cubicBezTo>
                <a:cubicBezTo>
                  <a:pt x="14347" y="326"/>
                  <a:pt x="14347" y="326"/>
                  <a:pt x="14341" y="332"/>
                </a:cubicBezTo>
                <a:cubicBezTo>
                  <a:pt x="14336" y="332"/>
                  <a:pt x="14336" y="338"/>
                  <a:pt x="14336" y="338"/>
                </a:cubicBezTo>
                <a:cubicBezTo>
                  <a:pt x="14324" y="344"/>
                  <a:pt x="14318" y="344"/>
                  <a:pt x="14306" y="344"/>
                </a:cubicBezTo>
                <a:cubicBezTo>
                  <a:pt x="14306" y="344"/>
                  <a:pt x="14300" y="350"/>
                  <a:pt x="14294" y="350"/>
                </a:cubicBezTo>
                <a:cubicBezTo>
                  <a:pt x="14288" y="350"/>
                  <a:pt x="14282" y="356"/>
                  <a:pt x="14270" y="356"/>
                </a:cubicBezTo>
                <a:cubicBezTo>
                  <a:pt x="14264" y="362"/>
                  <a:pt x="14258" y="356"/>
                  <a:pt x="14247" y="356"/>
                </a:cubicBezTo>
                <a:cubicBezTo>
                  <a:pt x="14241" y="356"/>
                  <a:pt x="14241" y="362"/>
                  <a:pt x="14235" y="362"/>
                </a:cubicBezTo>
                <a:cubicBezTo>
                  <a:pt x="14235" y="368"/>
                  <a:pt x="14235" y="374"/>
                  <a:pt x="14235" y="386"/>
                </a:cubicBezTo>
                <a:cubicBezTo>
                  <a:pt x="14235" y="391"/>
                  <a:pt x="14235" y="391"/>
                  <a:pt x="14229" y="397"/>
                </a:cubicBezTo>
                <a:cubicBezTo>
                  <a:pt x="14229" y="403"/>
                  <a:pt x="14223" y="403"/>
                  <a:pt x="14217" y="409"/>
                </a:cubicBezTo>
                <a:cubicBezTo>
                  <a:pt x="14211" y="409"/>
                  <a:pt x="14205" y="403"/>
                  <a:pt x="14199" y="409"/>
                </a:cubicBezTo>
                <a:cubicBezTo>
                  <a:pt x="14193" y="409"/>
                  <a:pt x="14187" y="409"/>
                  <a:pt x="14187" y="415"/>
                </a:cubicBezTo>
                <a:cubicBezTo>
                  <a:pt x="14181" y="415"/>
                  <a:pt x="14175" y="415"/>
                  <a:pt x="14170" y="415"/>
                </a:cubicBezTo>
                <a:cubicBezTo>
                  <a:pt x="14170" y="415"/>
                  <a:pt x="14170" y="421"/>
                  <a:pt x="14170" y="427"/>
                </a:cubicBezTo>
                <a:cubicBezTo>
                  <a:pt x="14170" y="433"/>
                  <a:pt x="14170" y="433"/>
                  <a:pt x="14175" y="439"/>
                </a:cubicBezTo>
                <a:cubicBezTo>
                  <a:pt x="14181" y="445"/>
                  <a:pt x="14181" y="445"/>
                  <a:pt x="14193" y="445"/>
                </a:cubicBezTo>
                <a:cubicBezTo>
                  <a:pt x="14199" y="445"/>
                  <a:pt x="14205" y="439"/>
                  <a:pt x="14211" y="439"/>
                </a:cubicBezTo>
                <a:cubicBezTo>
                  <a:pt x="14217" y="439"/>
                  <a:pt x="14217" y="439"/>
                  <a:pt x="14217" y="439"/>
                </a:cubicBezTo>
                <a:cubicBezTo>
                  <a:pt x="14223" y="439"/>
                  <a:pt x="14229" y="445"/>
                  <a:pt x="14229" y="451"/>
                </a:cubicBezTo>
                <a:cubicBezTo>
                  <a:pt x="14235" y="451"/>
                  <a:pt x="14235" y="457"/>
                  <a:pt x="14241" y="463"/>
                </a:cubicBezTo>
                <a:cubicBezTo>
                  <a:pt x="14241" y="463"/>
                  <a:pt x="14247" y="463"/>
                  <a:pt x="14253" y="463"/>
                </a:cubicBezTo>
                <a:lnTo>
                  <a:pt x="14258" y="468"/>
                </a:lnTo>
                <a:close/>
                <a:moveTo>
                  <a:pt x="14235" y="492"/>
                </a:moveTo>
                <a:lnTo>
                  <a:pt x="14235" y="492"/>
                </a:lnTo>
                <a:cubicBezTo>
                  <a:pt x="14235" y="492"/>
                  <a:pt x="14229" y="492"/>
                  <a:pt x="14223" y="492"/>
                </a:cubicBezTo>
                <a:cubicBezTo>
                  <a:pt x="14223" y="492"/>
                  <a:pt x="14217" y="486"/>
                  <a:pt x="14211" y="486"/>
                </a:cubicBezTo>
                <a:cubicBezTo>
                  <a:pt x="14211" y="486"/>
                  <a:pt x="14205" y="486"/>
                  <a:pt x="14199" y="486"/>
                </a:cubicBezTo>
                <a:cubicBezTo>
                  <a:pt x="14193" y="480"/>
                  <a:pt x="14187" y="480"/>
                  <a:pt x="14187" y="480"/>
                </a:cubicBezTo>
                <a:cubicBezTo>
                  <a:pt x="14175" y="480"/>
                  <a:pt x="14175" y="480"/>
                  <a:pt x="14175" y="480"/>
                </a:cubicBezTo>
                <a:cubicBezTo>
                  <a:pt x="14170" y="480"/>
                  <a:pt x="14164" y="474"/>
                  <a:pt x="14164" y="474"/>
                </a:cubicBezTo>
                <a:cubicBezTo>
                  <a:pt x="14158" y="474"/>
                  <a:pt x="14158" y="480"/>
                  <a:pt x="14152" y="480"/>
                </a:cubicBezTo>
                <a:cubicBezTo>
                  <a:pt x="14140" y="480"/>
                  <a:pt x="14140" y="480"/>
                  <a:pt x="14140" y="480"/>
                </a:cubicBezTo>
                <a:cubicBezTo>
                  <a:pt x="14134" y="480"/>
                  <a:pt x="14134" y="480"/>
                  <a:pt x="14134" y="480"/>
                </a:cubicBezTo>
                <a:cubicBezTo>
                  <a:pt x="14134" y="492"/>
                  <a:pt x="14134" y="504"/>
                  <a:pt x="14134" y="516"/>
                </a:cubicBezTo>
                <a:cubicBezTo>
                  <a:pt x="14152" y="516"/>
                  <a:pt x="14158" y="516"/>
                  <a:pt x="14181" y="516"/>
                </a:cubicBezTo>
                <a:cubicBezTo>
                  <a:pt x="14193" y="516"/>
                  <a:pt x="14193" y="516"/>
                  <a:pt x="14193" y="516"/>
                </a:cubicBezTo>
                <a:cubicBezTo>
                  <a:pt x="14193" y="516"/>
                  <a:pt x="14199" y="522"/>
                  <a:pt x="14199" y="528"/>
                </a:cubicBezTo>
                <a:cubicBezTo>
                  <a:pt x="14205" y="528"/>
                  <a:pt x="14205" y="540"/>
                  <a:pt x="14205" y="540"/>
                </a:cubicBezTo>
                <a:cubicBezTo>
                  <a:pt x="14211" y="540"/>
                  <a:pt x="14217" y="540"/>
                  <a:pt x="14217" y="540"/>
                </a:cubicBezTo>
                <a:cubicBezTo>
                  <a:pt x="14223" y="540"/>
                  <a:pt x="14229" y="540"/>
                  <a:pt x="14229" y="540"/>
                </a:cubicBezTo>
                <a:cubicBezTo>
                  <a:pt x="14235" y="540"/>
                  <a:pt x="14235" y="534"/>
                  <a:pt x="14241" y="534"/>
                </a:cubicBezTo>
                <a:cubicBezTo>
                  <a:pt x="14247" y="528"/>
                  <a:pt x="14253" y="528"/>
                  <a:pt x="14253" y="528"/>
                </a:cubicBezTo>
                <a:cubicBezTo>
                  <a:pt x="14253" y="522"/>
                  <a:pt x="14253" y="522"/>
                  <a:pt x="14253" y="516"/>
                </a:cubicBezTo>
                <a:cubicBezTo>
                  <a:pt x="14253" y="504"/>
                  <a:pt x="14253" y="504"/>
                  <a:pt x="14253" y="504"/>
                </a:cubicBezTo>
                <a:cubicBezTo>
                  <a:pt x="14253" y="498"/>
                  <a:pt x="14247" y="498"/>
                  <a:pt x="14247" y="492"/>
                </a:cubicBezTo>
                <a:cubicBezTo>
                  <a:pt x="14241" y="492"/>
                  <a:pt x="14241" y="492"/>
                  <a:pt x="14235" y="492"/>
                </a:cubicBezTo>
                <a:close/>
                <a:moveTo>
                  <a:pt x="14122" y="308"/>
                </a:moveTo>
                <a:lnTo>
                  <a:pt x="14122" y="308"/>
                </a:lnTo>
                <a:cubicBezTo>
                  <a:pt x="14110" y="308"/>
                  <a:pt x="14110" y="320"/>
                  <a:pt x="14104" y="320"/>
                </a:cubicBezTo>
                <a:cubicBezTo>
                  <a:pt x="14098" y="320"/>
                  <a:pt x="14092" y="314"/>
                  <a:pt x="14087" y="314"/>
                </a:cubicBezTo>
                <a:cubicBezTo>
                  <a:pt x="14087" y="314"/>
                  <a:pt x="14081" y="308"/>
                  <a:pt x="14075" y="308"/>
                </a:cubicBezTo>
                <a:cubicBezTo>
                  <a:pt x="14069" y="320"/>
                  <a:pt x="14069" y="320"/>
                  <a:pt x="14069" y="320"/>
                </a:cubicBezTo>
                <a:cubicBezTo>
                  <a:pt x="14069" y="344"/>
                  <a:pt x="14069" y="344"/>
                  <a:pt x="14069" y="344"/>
                </a:cubicBezTo>
                <a:cubicBezTo>
                  <a:pt x="14075" y="344"/>
                  <a:pt x="14075" y="344"/>
                  <a:pt x="14081" y="344"/>
                </a:cubicBezTo>
                <a:cubicBezTo>
                  <a:pt x="14087" y="350"/>
                  <a:pt x="14087" y="356"/>
                  <a:pt x="14092" y="356"/>
                </a:cubicBezTo>
                <a:cubicBezTo>
                  <a:pt x="14098" y="356"/>
                  <a:pt x="14098" y="362"/>
                  <a:pt x="14104" y="362"/>
                </a:cubicBezTo>
                <a:cubicBezTo>
                  <a:pt x="14110" y="362"/>
                  <a:pt x="14110" y="362"/>
                  <a:pt x="14110" y="362"/>
                </a:cubicBezTo>
                <a:cubicBezTo>
                  <a:pt x="14116" y="362"/>
                  <a:pt x="14122" y="362"/>
                  <a:pt x="14128" y="356"/>
                </a:cubicBezTo>
                <a:cubicBezTo>
                  <a:pt x="14134" y="356"/>
                  <a:pt x="14140" y="356"/>
                  <a:pt x="14140" y="350"/>
                </a:cubicBezTo>
                <a:cubicBezTo>
                  <a:pt x="14140" y="350"/>
                  <a:pt x="14140" y="344"/>
                  <a:pt x="14140" y="338"/>
                </a:cubicBezTo>
                <a:cubicBezTo>
                  <a:pt x="14140" y="338"/>
                  <a:pt x="14140" y="332"/>
                  <a:pt x="14134" y="332"/>
                </a:cubicBezTo>
                <a:cubicBezTo>
                  <a:pt x="14134" y="326"/>
                  <a:pt x="14140" y="320"/>
                  <a:pt x="14134" y="320"/>
                </a:cubicBezTo>
                <a:cubicBezTo>
                  <a:pt x="14134" y="314"/>
                  <a:pt x="14128" y="308"/>
                  <a:pt x="14122" y="308"/>
                </a:cubicBezTo>
                <a:close/>
                <a:moveTo>
                  <a:pt x="11893" y="1648"/>
                </a:moveTo>
                <a:lnTo>
                  <a:pt x="11893" y="1648"/>
                </a:lnTo>
                <a:cubicBezTo>
                  <a:pt x="11887" y="1648"/>
                  <a:pt x="11887" y="1648"/>
                  <a:pt x="11881" y="1648"/>
                </a:cubicBezTo>
                <a:cubicBezTo>
                  <a:pt x="11875" y="1642"/>
                  <a:pt x="11875" y="1642"/>
                  <a:pt x="11869" y="1642"/>
                </a:cubicBezTo>
                <a:cubicBezTo>
                  <a:pt x="11863" y="1642"/>
                  <a:pt x="11863" y="1636"/>
                  <a:pt x="11863" y="1631"/>
                </a:cubicBezTo>
                <a:cubicBezTo>
                  <a:pt x="11863" y="1631"/>
                  <a:pt x="11863" y="1625"/>
                  <a:pt x="11863" y="1619"/>
                </a:cubicBezTo>
                <a:cubicBezTo>
                  <a:pt x="11792" y="1619"/>
                  <a:pt x="11792" y="1619"/>
                  <a:pt x="11792" y="1619"/>
                </a:cubicBezTo>
                <a:cubicBezTo>
                  <a:pt x="11792" y="1625"/>
                  <a:pt x="11792" y="1631"/>
                  <a:pt x="11792" y="1636"/>
                </a:cubicBezTo>
                <a:cubicBezTo>
                  <a:pt x="11792" y="1636"/>
                  <a:pt x="11792" y="1642"/>
                  <a:pt x="11798" y="1648"/>
                </a:cubicBezTo>
                <a:cubicBezTo>
                  <a:pt x="11798" y="1702"/>
                  <a:pt x="11798" y="1702"/>
                  <a:pt x="11798" y="1702"/>
                </a:cubicBezTo>
                <a:cubicBezTo>
                  <a:pt x="11827" y="1702"/>
                  <a:pt x="11827" y="1702"/>
                  <a:pt x="11827" y="1702"/>
                </a:cubicBezTo>
                <a:cubicBezTo>
                  <a:pt x="11834" y="1702"/>
                  <a:pt x="11839" y="1702"/>
                  <a:pt x="11839" y="1696"/>
                </a:cubicBezTo>
                <a:cubicBezTo>
                  <a:pt x="11845" y="1690"/>
                  <a:pt x="11845" y="1684"/>
                  <a:pt x="11851" y="1678"/>
                </a:cubicBezTo>
                <a:cubicBezTo>
                  <a:pt x="11851" y="1678"/>
                  <a:pt x="11851" y="1678"/>
                  <a:pt x="11857" y="1678"/>
                </a:cubicBezTo>
                <a:cubicBezTo>
                  <a:pt x="11863" y="1678"/>
                  <a:pt x="11863" y="1678"/>
                  <a:pt x="11875" y="1672"/>
                </a:cubicBezTo>
                <a:cubicBezTo>
                  <a:pt x="11875" y="1672"/>
                  <a:pt x="11881" y="1672"/>
                  <a:pt x="11887" y="1672"/>
                </a:cubicBezTo>
                <a:cubicBezTo>
                  <a:pt x="11887" y="1666"/>
                  <a:pt x="11887" y="1666"/>
                  <a:pt x="11893" y="1660"/>
                </a:cubicBezTo>
                <a:cubicBezTo>
                  <a:pt x="11893" y="1654"/>
                  <a:pt x="11893" y="1654"/>
                  <a:pt x="11893" y="1648"/>
                </a:cubicBezTo>
                <a:close/>
                <a:moveTo>
                  <a:pt x="12112" y="1233"/>
                </a:moveTo>
                <a:lnTo>
                  <a:pt x="12112" y="1233"/>
                </a:lnTo>
                <a:cubicBezTo>
                  <a:pt x="12106" y="1233"/>
                  <a:pt x="12100" y="1233"/>
                  <a:pt x="12088" y="1233"/>
                </a:cubicBezTo>
                <a:cubicBezTo>
                  <a:pt x="12082" y="1233"/>
                  <a:pt x="12082" y="1233"/>
                  <a:pt x="12077" y="1233"/>
                </a:cubicBezTo>
                <a:cubicBezTo>
                  <a:pt x="12077" y="1269"/>
                  <a:pt x="12077" y="1269"/>
                  <a:pt x="12077" y="1269"/>
                </a:cubicBezTo>
                <a:cubicBezTo>
                  <a:pt x="12065" y="1269"/>
                  <a:pt x="12059" y="1269"/>
                  <a:pt x="12047" y="1269"/>
                </a:cubicBezTo>
                <a:cubicBezTo>
                  <a:pt x="12041" y="1275"/>
                  <a:pt x="12035" y="1275"/>
                  <a:pt x="12023" y="1281"/>
                </a:cubicBezTo>
                <a:cubicBezTo>
                  <a:pt x="12023" y="1287"/>
                  <a:pt x="12023" y="1287"/>
                  <a:pt x="12023" y="1293"/>
                </a:cubicBezTo>
                <a:cubicBezTo>
                  <a:pt x="12023" y="1299"/>
                  <a:pt x="12029" y="1299"/>
                  <a:pt x="12029" y="1304"/>
                </a:cubicBezTo>
                <a:cubicBezTo>
                  <a:pt x="12029" y="1304"/>
                  <a:pt x="12029" y="1310"/>
                  <a:pt x="12029" y="1316"/>
                </a:cubicBezTo>
                <a:cubicBezTo>
                  <a:pt x="12023" y="1322"/>
                  <a:pt x="12017" y="1316"/>
                  <a:pt x="12017" y="1322"/>
                </a:cubicBezTo>
                <a:cubicBezTo>
                  <a:pt x="12011" y="1328"/>
                  <a:pt x="12017" y="1328"/>
                  <a:pt x="12017" y="1334"/>
                </a:cubicBezTo>
                <a:cubicBezTo>
                  <a:pt x="12017" y="1340"/>
                  <a:pt x="12011" y="1340"/>
                  <a:pt x="12011" y="1346"/>
                </a:cubicBezTo>
                <a:cubicBezTo>
                  <a:pt x="12005" y="1346"/>
                  <a:pt x="12000" y="1346"/>
                  <a:pt x="11988" y="1346"/>
                </a:cubicBezTo>
                <a:cubicBezTo>
                  <a:pt x="11988" y="1346"/>
                  <a:pt x="11982" y="1346"/>
                  <a:pt x="11976" y="1346"/>
                </a:cubicBezTo>
                <a:cubicBezTo>
                  <a:pt x="11976" y="1346"/>
                  <a:pt x="11970" y="1352"/>
                  <a:pt x="11970" y="1358"/>
                </a:cubicBezTo>
                <a:cubicBezTo>
                  <a:pt x="11970" y="1358"/>
                  <a:pt x="11970" y="1364"/>
                  <a:pt x="11970" y="1370"/>
                </a:cubicBezTo>
                <a:cubicBezTo>
                  <a:pt x="11970" y="1376"/>
                  <a:pt x="11958" y="1370"/>
                  <a:pt x="11958" y="1376"/>
                </a:cubicBezTo>
                <a:cubicBezTo>
                  <a:pt x="11952" y="1382"/>
                  <a:pt x="11958" y="1387"/>
                  <a:pt x="11958" y="1399"/>
                </a:cubicBezTo>
                <a:cubicBezTo>
                  <a:pt x="11958" y="1399"/>
                  <a:pt x="11958" y="1405"/>
                  <a:pt x="11958" y="1411"/>
                </a:cubicBezTo>
                <a:lnTo>
                  <a:pt x="11958" y="1417"/>
                </a:lnTo>
                <a:cubicBezTo>
                  <a:pt x="11958" y="1423"/>
                  <a:pt x="11958" y="1429"/>
                  <a:pt x="11958" y="1429"/>
                </a:cubicBezTo>
                <a:cubicBezTo>
                  <a:pt x="11988" y="1435"/>
                  <a:pt x="11988" y="1435"/>
                  <a:pt x="11988" y="1435"/>
                </a:cubicBezTo>
                <a:cubicBezTo>
                  <a:pt x="11988" y="1429"/>
                  <a:pt x="11988" y="1423"/>
                  <a:pt x="11988" y="1423"/>
                </a:cubicBezTo>
                <a:cubicBezTo>
                  <a:pt x="11993" y="1417"/>
                  <a:pt x="12000" y="1417"/>
                  <a:pt x="12000" y="1417"/>
                </a:cubicBezTo>
                <a:cubicBezTo>
                  <a:pt x="12005" y="1417"/>
                  <a:pt x="12011" y="1417"/>
                  <a:pt x="12011" y="1417"/>
                </a:cubicBezTo>
                <a:cubicBezTo>
                  <a:pt x="12011" y="1423"/>
                  <a:pt x="12011" y="1429"/>
                  <a:pt x="12017" y="1429"/>
                </a:cubicBezTo>
                <a:cubicBezTo>
                  <a:pt x="12017" y="1435"/>
                  <a:pt x="12023" y="1441"/>
                  <a:pt x="12023" y="1441"/>
                </a:cubicBezTo>
                <a:cubicBezTo>
                  <a:pt x="12029" y="1441"/>
                  <a:pt x="12035" y="1435"/>
                  <a:pt x="12035" y="1429"/>
                </a:cubicBezTo>
                <a:cubicBezTo>
                  <a:pt x="12035" y="1429"/>
                  <a:pt x="12035" y="1423"/>
                  <a:pt x="12035" y="1417"/>
                </a:cubicBezTo>
                <a:cubicBezTo>
                  <a:pt x="12041" y="1423"/>
                  <a:pt x="12041" y="1423"/>
                  <a:pt x="12047" y="1423"/>
                </a:cubicBezTo>
                <a:cubicBezTo>
                  <a:pt x="12053" y="1429"/>
                  <a:pt x="12053" y="1435"/>
                  <a:pt x="12059" y="1435"/>
                </a:cubicBezTo>
                <a:cubicBezTo>
                  <a:pt x="12065" y="1441"/>
                  <a:pt x="12077" y="1441"/>
                  <a:pt x="12082" y="1453"/>
                </a:cubicBezTo>
                <a:cubicBezTo>
                  <a:pt x="12088" y="1453"/>
                  <a:pt x="12088" y="1459"/>
                  <a:pt x="12088" y="1465"/>
                </a:cubicBezTo>
                <a:cubicBezTo>
                  <a:pt x="12071" y="1488"/>
                  <a:pt x="12071" y="1488"/>
                  <a:pt x="12071" y="1488"/>
                </a:cubicBezTo>
                <a:cubicBezTo>
                  <a:pt x="12071" y="1494"/>
                  <a:pt x="12071" y="1494"/>
                  <a:pt x="12071" y="1494"/>
                </a:cubicBezTo>
                <a:cubicBezTo>
                  <a:pt x="12071" y="1500"/>
                  <a:pt x="12077" y="1500"/>
                  <a:pt x="12077" y="1506"/>
                </a:cubicBezTo>
                <a:cubicBezTo>
                  <a:pt x="12136" y="1506"/>
                  <a:pt x="12136" y="1506"/>
                  <a:pt x="12136" y="1506"/>
                </a:cubicBezTo>
                <a:cubicBezTo>
                  <a:pt x="12154" y="1506"/>
                  <a:pt x="12159" y="1512"/>
                  <a:pt x="12177" y="1512"/>
                </a:cubicBezTo>
                <a:cubicBezTo>
                  <a:pt x="12183" y="1512"/>
                  <a:pt x="12189" y="1512"/>
                  <a:pt x="12195" y="1512"/>
                </a:cubicBezTo>
                <a:cubicBezTo>
                  <a:pt x="12201" y="1512"/>
                  <a:pt x="12207" y="1518"/>
                  <a:pt x="12219" y="1518"/>
                </a:cubicBezTo>
                <a:cubicBezTo>
                  <a:pt x="12225" y="1518"/>
                  <a:pt x="12231" y="1518"/>
                  <a:pt x="12237" y="1518"/>
                </a:cubicBezTo>
                <a:cubicBezTo>
                  <a:pt x="12254" y="1518"/>
                  <a:pt x="12254" y="1518"/>
                  <a:pt x="12254" y="1518"/>
                </a:cubicBezTo>
                <a:cubicBezTo>
                  <a:pt x="12260" y="1518"/>
                  <a:pt x="12260" y="1518"/>
                  <a:pt x="12266" y="1518"/>
                </a:cubicBezTo>
                <a:cubicBezTo>
                  <a:pt x="12272" y="1518"/>
                  <a:pt x="12272" y="1518"/>
                  <a:pt x="12272" y="1518"/>
                </a:cubicBezTo>
                <a:cubicBezTo>
                  <a:pt x="12272" y="1494"/>
                  <a:pt x="12272" y="1494"/>
                  <a:pt x="12272" y="1494"/>
                </a:cubicBezTo>
                <a:cubicBezTo>
                  <a:pt x="12272" y="1488"/>
                  <a:pt x="12272" y="1488"/>
                  <a:pt x="12272" y="1482"/>
                </a:cubicBezTo>
                <a:cubicBezTo>
                  <a:pt x="12272" y="1476"/>
                  <a:pt x="12260" y="1482"/>
                  <a:pt x="12260" y="1476"/>
                </a:cubicBezTo>
                <a:cubicBezTo>
                  <a:pt x="12260" y="1470"/>
                  <a:pt x="12260" y="1465"/>
                  <a:pt x="12260" y="1453"/>
                </a:cubicBezTo>
                <a:cubicBezTo>
                  <a:pt x="12254" y="1453"/>
                  <a:pt x="12254" y="1459"/>
                  <a:pt x="12248" y="1453"/>
                </a:cubicBezTo>
                <a:cubicBezTo>
                  <a:pt x="12243" y="1453"/>
                  <a:pt x="12243" y="1447"/>
                  <a:pt x="12237" y="1447"/>
                </a:cubicBezTo>
                <a:cubicBezTo>
                  <a:pt x="12237" y="1441"/>
                  <a:pt x="12237" y="1435"/>
                  <a:pt x="12237" y="1435"/>
                </a:cubicBezTo>
                <a:cubicBezTo>
                  <a:pt x="12237" y="1429"/>
                  <a:pt x="12231" y="1429"/>
                  <a:pt x="12225" y="1423"/>
                </a:cubicBezTo>
                <a:cubicBezTo>
                  <a:pt x="12225" y="1423"/>
                  <a:pt x="12219" y="1417"/>
                  <a:pt x="12213" y="1417"/>
                </a:cubicBezTo>
                <a:cubicBezTo>
                  <a:pt x="12213" y="1411"/>
                  <a:pt x="12207" y="1405"/>
                  <a:pt x="12201" y="1399"/>
                </a:cubicBezTo>
                <a:cubicBezTo>
                  <a:pt x="12201" y="1399"/>
                  <a:pt x="12201" y="1393"/>
                  <a:pt x="12195" y="1387"/>
                </a:cubicBezTo>
                <a:lnTo>
                  <a:pt x="12189" y="1387"/>
                </a:lnTo>
                <a:cubicBezTo>
                  <a:pt x="12183" y="1382"/>
                  <a:pt x="12189" y="1376"/>
                  <a:pt x="12189" y="1376"/>
                </a:cubicBezTo>
                <a:cubicBezTo>
                  <a:pt x="12183" y="1370"/>
                  <a:pt x="12189" y="1370"/>
                  <a:pt x="12189" y="1364"/>
                </a:cubicBezTo>
                <a:cubicBezTo>
                  <a:pt x="12183" y="1358"/>
                  <a:pt x="12183" y="1352"/>
                  <a:pt x="12183" y="1346"/>
                </a:cubicBezTo>
                <a:cubicBezTo>
                  <a:pt x="12183" y="1340"/>
                  <a:pt x="12183" y="1340"/>
                  <a:pt x="12183" y="1340"/>
                </a:cubicBezTo>
                <a:cubicBezTo>
                  <a:pt x="12183" y="1334"/>
                  <a:pt x="12189" y="1334"/>
                  <a:pt x="12195" y="1334"/>
                </a:cubicBezTo>
                <a:cubicBezTo>
                  <a:pt x="12195" y="1328"/>
                  <a:pt x="12195" y="1322"/>
                  <a:pt x="12195" y="1322"/>
                </a:cubicBezTo>
                <a:cubicBezTo>
                  <a:pt x="12195" y="1304"/>
                  <a:pt x="12189" y="1299"/>
                  <a:pt x="12195" y="1287"/>
                </a:cubicBezTo>
                <a:cubicBezTo>
                  <a:pt x="12195" y="1281"/>
                  <a:pt x="12201" y="1281"/>
                  <a:pt x="12207" y="1281"/>
                </a:cubicBezTo>
                <a:cubicBezTo>
                  <a:pt x="12213" y="1275"/>
                  <a:pt x="12219" y="1269"/>
                  <a:pt x="12225" y="1257"/>
                </a:cubicBezTo>
                <a:cubicBezTo>
                  <a:pt x="12231" y="1257"/>
                  <a:pt x="12225" y="1245"/>
                  <a:pt x="12231" y="1245"/>
                </a:cubicBezTo>
                <a:cubicBezTo>
                  <a:pt x="12231" y="1245"/>
                  <a:pt x="12237" y="1245"/>
                  <a:pt x="12243" y="1245"/>
                </a:cubicBezTo>
                <a:cubicBezTo>
                  <a:pt x="12243" y="1239"/>
                  <a:pt x="12248" y="1245"/>
                  <a:pt x="12254" y="1239"/>
                </a:cubicBezTo>
                <a:cubicBezTo>
                  <a:pt x="12254" y="1239"/>
                  <a:pt x="12248" y="1233"/>
                  <a:pt x="12254" y="1227"/>
                </a:cubicBezTo>
                <a:cubicBezTo>
                  <a:pt x="12254" y="1227"/>
                  <a:pt x="12260" y="1227"/>
                  <a:pt x="12266" y="1227"/>
                </a:cubicBezTo>
                <a:cubicBezTo>
                  <a:pt x="12272" y="1221"/>
                  <a:pt x="12278" y="1215"/>
                  <a:pt x="12284" y="1204"/>
                </a:cubicBezTo>
                <a:cubicBezTo>
                  <a:pt x="12284" y="1204"/>
                  <a:pt x="12284" y="1198"/>
                  <a:pt x="12284" y="1192"/>
                </a:cubicBezTo>
                <a:cubicBezTo>
                  <a:pt x="12284" y="1192"/>
                  <a:pt x="12290" y="1192"/>
                  <a:pt x="12296" y="1186"/>
                </a:cubicBezTo>
                <a:cubicBezTo>
                  <a:pt x="12296" y="1186"/>
                  <a:pt x="12296" y="1180"/>
                  <a:pt x="12302" y="1180"/>
                </a:cubicBezTo>
                <a:cubicBezTo>
                  <a:pt x="12302" y="1174"/>
                  <a:pt x="12308" y="1180"/>
                  <a:pt x="12314" y="1180"/>
                </a:cubicBezTo>
                <a:cubicBezTo>
                  <a:pt x="12320" y="1174"/>
                  <a:pt x="12325" y="1168"/>
                  <a:pt x="12332" y="1156"/>
                </a:cubicBezTo>
                <a:cubicBezTo>
                  <a:pt x="12332" y="1156"/>
                  <a:pt x="12332" y="1150"/>
                  <a:pt x="12332" y="1144"/>
                </a:cubicBezTo>
                <a:cubicBezTo>
                  <a:pt x="12332" y="1144"/>
                  <a:pt x="12337" y="1138"/>
                  <a:pt x="12337" y="1132"/>
                </a:cubicBezTo>
                <a:cubicBezTo>
                  <a:pt x="12343" y="1132"/>
                  <a:pt x="12349" y="1132"/>
                  <a:pt x="12349" y="1127"/>
                </a:cubicBezTo>
                <a:cubicBezTo>
                  <a:pt x="12349" y="1121"/>
                  <a:pt x="12355" y="1121"/>
                  <a:pt x="12355" y="1115"/>
                </a:cubicBezTo>
                <a:cubicBezTo>
                  <a:pt x="12361" y="1109"/>
                  <a:pt x="12355" y="1109"/>
                  <a:pt x="12355" y="1103"/>
                </a:cubicBezTo>
                <a:cubicBezTo>
                  <a:pt x="12367" y="1103"/>
                  <a:pt x="12373" y="1103"/>
                  <a:pt x="12385" y="1103"/>
                </a:cubicBezTo>
                <a:cubicBezTo>
                  <a:pt x="12391" y="1103"/>
                  <a:pt x="12391" y="1103"/>
                  <a:pt x="12397" y="1103"/>
                </a:cubicBezTo>
                <a:cubicBezTo>
                  <a:pt x="12403" y="1103"/>
                  <a:pt x="12403" y="1091"/>
                  <a:pt x="12409" y="1091"/>
                </a:cubicBezTo>
                <a:cubicBezTo>
                  <a:pt x="12409" y="1091"/>
                  <a:pt x="12414" y="1091"/>
                  <a:pt x="12420" y="1091"/>
                </a:cubicBezTo>
                <a:cubicBezTo>
                  <a:pt x="12426" y="1091"/>
                  <a:pt x="12432" y="1091"/>
                  <a:pt x="12432" y="1085"/>
                </a:cubicBezTo>
                <a:cubicBezTo>
                  <a:pt x="12438" y="1079"/>
                  <a:pt x="12432" y="1073"/>
                  <a:pt x="12432" y="1073"/>
                </a:cubicBezTo>
                <a:cubicBezTo>
                  <a:pt x="12438" y="1067"/>
                  <a:pt x="12444" y="1067"/>
                  <a:pt x="12444" y="1067"/>
                </a:cubicBezTo>
                <a:cubicBezTo>
                  <a:pt x="12450" y="1067"/>
                  <a:pt x="12456" y="1067"/>
                  <a:pt x="12456" y="1067"/>
                </a:cubicBezTo>
                <a:cubicBezTo>
                  <a:pt x="12462" y="1067"/>
                  <a:pt x="12468" y="1067"/>
                  <a:pt x="12468" y="1067"/>
                </a:cubicBezTo>
                <a:cubicBezTo>
                  <a:pt x="12474" y="1061"/>
                  <a:pt x="12474" y="1061"/>
                  <a:pt x="12480" y="1055"/>
                </a:cubicBezTo>
                <a:cubicBezTo>
                  <a:pt x="12486" y="1055"/>
                  <a:pt x="12486" y="1050"/>
                  <a:pt x="12486" y="1044"/>
                </a:cubicBezTo>
                <a:cubicBezTo>
                  <a:pt x="12492" y="1044"/>
                  <a:pt x="12492" y="1044"/>
                  <a:pt x="12498" y="1038"/>
                </a:cubicBezTo>
                <a:cubicBezTo>
                  <a:pt x="12503" y="1038"/>
                  <a:pt x="12509" y="1038"/>
                  <a:pt x="12509" y="1032"/>
                </a:cubicBezTo>
                <a:cubicBezTo>
                  <a:pt x="12509" y="1020"/>
                  <a:pt x="12509" y="1014"/>
                  <a:pt x="12503" y="1008"/>
                </a:cubicBezTo>
                <a:cubicBezTo>
                  <a:pt x="12515" y="1008"/>
                  <a:pt x="12521" y="1008"/>
                  <a:pt x="12527" y="1008"/>
                </a:cubicBezTo>
                <a:cubicBezTo>
                  <a:pt x="12545" y="1008"/>
                  <a:pt x="12557" y="1008"/>
                  <a:pt x="12575" y="1002"/>
                </a:cubicBezTo>
                <a:cubicBezTo>
                  <a:pt x="12580" y="1002"/>
                  <a:pt x="12580" y="996"/>
                  <a:pt x="12580" y="990"/>
                </a:cubicBezTo>
                <a:cubicBezTo>
                  <a:pt x="12586" y="990"/>
                  <a:pt x="12592" y="984"/>
                  <a:pt x="12598" y="978"/>
                </a:cubicBezTo>
                <a:cubicBezTo>
                  <a:pt x="12598" y="978"/>
                  <a:pt x="12604" y="978"/>
                  <a:pt x="12610" y="978"/>
                </a:cubicBezTo>
                <a:cubicBezTo>
                  <a:pt x="12616" y="978"/>
                  <a:pt x="12622" y="972"/>
                  <a:pt x="12634" y="972"/>
                </a:cubicBezTo>
                <a:cubicBezTo>
                  <a:pt x="12699" y="972"/>
                  <a:pt x="12699" y="972"/>
                  <a:pt x="12699" y="972"/>
                </a:cubicBezTo>
                <a:cubicBezTo>
                  <a:pt x="12705" y="972"/>
                  <a:pt x="12711" y="966"/>
                  <a:pt x="12711" y="966"/>
                </a:cubicBezTo>
                <a:cubicBezTo>
                  <a:pt x="12717" y="961"/>
                  <a:pt x="12717" y="955"/>
                  <a:pt x="12723" y="955"/>
                </a:cubicBezTo>
                <a:cubicBezTo>
                  <a:pt x="12729" y="955"/>
                  <a:pt x="12735" y="955"/>
                  <a:pt x="12747" y="955"/>
                </a:cubicBezTo>
                <a:cubicBezTo>
                  <a:pt x="12752" y="955"/>
                  <a:pt x="12758" y="955"/>
                  <a:pt x="12770" y="955"/>
                </a:cubicBezTo>
                <a:cubicBezTo>
                  <a:pt x="12782" y="949"/>
                  <a:pt x="12782" y="937"/>
                  <a:pt x="12794" y="937"/>
                </a:cubicBezTo>
                <a:cubicBezTo>
                  <a:pt x="12847" y="937"/>
                  <a:pt x="12847" y="937"/>
                  <a:pt x="12847" y="937"/>
                </a:cubicBezTo>
                <a:cubicBezTo>
                  <a:pt x="12853" y="937"/>
                  <a:pt x="12859" y="931"/>
                  <a:pt x="12859" y="931"/>
                </a:cubicBezTo>
                <a:cubicBezTo>
                  <a:pt x="12871" y="925"/>
                  <a:pt x="12871" y="913"/>
                  <a:pt x="12883" y="907"/>
                </a:cubicBezTo>
                <a:cubicBezTo>
                  <a:pt x="12883" y="901"/>
                  <a:pt x="12883" y="895"/>
                  <a:pt x="12889" y="895"/>
                </a:cubicBezTo>
                <a:cubicBezTo>
                  <a:pt x="12889" y="895"/>
                  <a:pt x="12895" y="895"/>
                  <a:pt x="12895" y="889"/>
                </a:cubicBezTo>
                <a:cubicBezTo>
                  <a:pt x="12907" y="889"/>
                  <a:pt x="12913" y="889"/>
                  <a:pt x="12918" y="889"/>
                </a:cubicBezTo>
                <a:cubicBezTo>
                  <a:pt x="12924" y="884"/>
                  <a:pt x="12924" y="884"/>
                  <a:pt x="12924" y="877"/>
                </a:cubicBezTo>
                <a:cubicBezTo>
                  <a:pt x="12924" y="872"/>
                  <a:pt x="12918" y="866"/>
                  <a:pt x="12918" y="866"/>
                </a:cubicBezTo>
                <a:cubicBezTo>
                  <a:pt x="12918" y="860"/>
                  <a:pt x="12913" y="854"/>
                  <a:pt x="12913" y="854"/>
                </a:cubicBezTo>
                <a:cubicBezTo>
                  <a:pt x="12913" y="848"/>
                  <a:pt x="12913" y="842"/>
                  <a:pt x="12907" y="842"/>
                </a:cubicBezTo>
                <a:cubicBezTo>
                  <a:pt x="12901" y="836"/>
                  <a:pt x="12895" y="842"/>
                  <a:pt x="12883" y="842"/>
                </a:cubicBezTo>
                <a:cubicBezTo>
                  <a:pt x="12877" y="842"/>
                  <a:pt x="12877" y="836"/>
                  <a:pt x="12871" y="836"/>
                </a:cubicBezTo>
                <a:cubicBezTo>
                  <a:pt x="12859" y="836"/>
                  <a:pt x="12859" y="836"/>
                  <a:pt x="12859" y="836"/>
                </a:cubicBezTo>
                <a:cubicBezTo>
                  <a:pt x="12847" y="836"/>
                  <a:pt x="12847" y="836"/>
                  <a:pt x="12847" y="836"/>
                </a:cubicBezTo>
                <a:cubicBezTo>
                  <a:pt x="12841" y="836"/>
                  <a:pt x="12841" y="836"/>
                  <a:pt x="12835" y="836"/>
                </a:cubicBezTo>
                <a:cubicBezTo>
                  <a:pt x="12824" y="836"/>
                  <a:pt x="12818" y="836"/>
                  <a:pt x="12812" y="836"/>
                </a:cubicBezTo>
                <a:cubicBezTo>
                  <a:pt x="12800" y="842"/>
                  <a:pt x="12794" y="842"/>
                  <a:pt x="12788" y="848"/>
                </a:cubicBezTo>
                <a:cubicBezTo>
                  <a:pt x="12788" y="854"/>
                  <a:pt x="12788" y="860"/>
                  <a:pt x="12788" y="860"/>
                </a:cubicBezTo>
                <a:cubicBezTo>
                  <a:pt x="12782" y="866"/>
                  <a:pt x="12782" y="866"/>
                  <a:pt x="12782" y="872"/>
                </a:cubicBezTo>
                <a:cubicBezTo>
                  <a:pt x="12776" y="877"/>
                  <a:pt x="12776" y="877"/>
                  <a:pt x="12770" y="877"/>
                </a:cubicBezTo>
                <a:cubicBezTo>
                  <a:pt x="12758" y="884"/>
                  <a:pt x="12752" y="877"/>
                  <a:pt x="12747" y="877"/>
                </a:cubicBezTo>
                <a:cubicBezTo>
                  <a:pt x="12741" y="877"/>
                  <a:pt x="12741" y="877"/>
                  <a:pt x="12735" y="877"/>
                </a:cubicBezTo>
                <a:cubicBezTo>
                  <a:pt x="12729" y="884"/>
                  <a:pt x="12729" y="884"/>
                  <a:pt x="12723" y="884"/>
                </a:cubicBezTo>
                <a:cubicBezTo>
                  <a:pt x="12717" y="889"/>
                  <a:pt x="12717" y="895"/>
                  <a:pt x="12711" y="895"/>
                </a:cubicBezTo>
                <a:cubicBezTo>
                  <a:pt x="12705" y="895"/>
                  <a:pt x="12705" y="901"/>
                  <a:pt x="12699" y="901"/>
                </a:cubicBezTo>
                <a:cubicBezTo>
                  <a:pt x="12699" y="901"/>
                  <a:pt x="12693" y="901"/>
                  <a:pt x="12687" y="901"/>
                </a:cubicBezTo>
                <a:cubicBezTo>
                  <a:pt x="12681" y="901"/>
                  <a:pt x="12675" y="901"/>
                  <a:pt x="12664" y="901"/>
                </a:cubicBezTo>
                <a:cubicBezTo>
                  <a:pt x="12658" y="901"/>
                  <a:pt x="12658" y="901"/>
                  <a:pt x="12652" y="901"/>
                </a:cubicBezTo>
                <a:cubicBezTo>
                  <a:pt x="12646" y="907"/>
                  <a:pt x="12640" y="907"/>
                  <a:pt x="12640" y="907"/>
                </a:cubicBezTo>
                <a:cubicBezTo>
                  <a:pt x="12634" y="913"/>
                  <a:pt x="12628" y="913"/>
                  <a:pt x="12628" y="913"/>
                </a:cubicBezTo>
                <a:cubicBezTo>
                  <a:pt x="12622" y="913"/>
                  <a:pt x="12622" y="919"/>
                  <a:pt x="12616" y="919"/>
                </a:cubicBezTo>
                <a:cubicBezTo>
                  <a:pt x="12610" y="919"/>
                  <a:pt x="12610" y="919"/>
                  <a:pt x="12604" y="919"/>
                </a:cubicBezTo>
                <a:cubicBezTo>
                  <a:pt x="12586" y="925"/>
                  <a:pt x="12580" y="919"/>
                  <a:pt x="12563" y="919"/>
                </a:cubicBezTo>
                <a:cubicBezTo>
                  <a:pt x="12557" y="919"/>
                  <a:pt x="12551" y="919"/>
                  <a:pt x="12539" y="919"/>
                </a:cubicBezTo>
                <a:cubicBezTo>
                  <a:pt x="12527" y="919"/>
                  <a:pt x="12527" y="919"/>
                  <a:pt x="12527" y="919"/>
                </a:cubicBezTo>
                <a:cubicBezTo>
                  <a:pt x="12521" y="919"/>
                  <a:pt x="12521" y="919"/>
                  <a:pt x="12515" y="919"/>
                </a:cubicBezTo>
                <a:cubicBezTo>
                  <a:pt x="12503" y="919"/>
                  <a:pt x="12498" y="919"/>
                  <a:pt x="12492" y="919"/>
                </a:cubicBezTo>
                <a:cubicBezTo>
                  <a:pt x="12486" y="919"/>
                  <a:pt x="12480" y="925"/>
                  <a:pt x="12480" y="925"/>
                </a:cubicBezTo>
                <a:cubicBezTo>
                  <a:pt x="12468" y="931"/>
                  <a:pt x="12462" y="931"/>
                  <a:pt x="12456" y="937"/>
                </a:cubicBezTo>
                <a:cubicBezTo>
                  <a:pt x="12450" y="937"/>
                  <a:pt x="12450" y="943"/>
                  <a:pt x="12450" y="949"/>
                </a:cubicBezTo>
                <a:cubicBezTo>
                  <a:pt x="12444" y="955"/>
                  <a:pt x="12438" y="961"/>
                  <a:pt x="12432" y="966"/>
                </a:cubicBezTo>
                <a:cubicBezTo>
                  <a:pt x="12355" y="966"/>
                  <a:pt x="12355" y="966"/>
                  <a:pt x="12355" y="966"/>
                </a:cubicBezTo>
                <a:cubicBezTo>
                  <a:pt x="12349" y="972"/>
                  <a:pt x="12349" y="972"/>
                  <a:pt x="12343" y="978"/>
                </a:cubicBezTo>
                <a:cubicBezTo>
                  <a:pt x="12337" y="978"/>
                  <a:pt x="12337" y="984"/>
                  <a:pt x="12337" y="990"/>
                </a:cubicBezTo>
                <a:cubicBezTo>
                  <a:pt x="12332" y="990"/>
                  <a:pt x="12332" y="996"/>
                  <a:pt x="12325" y="1002"/>
                </a:cubicBezTo>
                <a:cubicBezTo>
                  <a:pt x="12325" y="1002"/>
                  <a:pt x="12320" y="1002"/>
                  <a:pt x="12314" y="1002"/>
                </a:cubicBezTo>
                <a:cubicBezTo>
                  <a:pt x="12308" y="1008"/>
                  <a:pt x="12302" y="1002"/>
                  <a:pt x="12296" y="1008"/>
                </a:cubicBezTo>
                <a:cubicBezTo>
                  <a:pt x="12296" y="1008"/>
                  <a:pt x="12290" y="1008"/>
                  <a:pt x="12284" y="1008"/>
                </a:cubicBezTo>
                <a:cubicBezTo>
                  <a:pt x="12284" y="1014"/>
                  <a:pt x="12278" y="1014"/>
                  <a:pt x="12272" y="1020"/>
                </a:cubicBezTo>
                <a:cubicBezTo>
                  <a:pt x="12272" y="1020"/>
                  <a:pt x="12272" y="1026"/>
                  <a:pt x="12272" y="1032"/>
                </a:cubicBezTo>
                <a:cubicBezTo>
                  <a:pt x="12272" y="1038"/>
                  <a:pt x="12272" y="1044"/>
                  <a:pt x="12272" y="1055"/>
                </a:cubicBezTo>
                <a:cubicBezTo>
                  <a:pt x="12266" y="1055"/>
                  <a:pt x="12266" y="1050"/>
                  <a:pt x="12260" y="1050"/>
                </a:cubicBezTo>
                <a:cubicBezTo>
                  <a:pt x="12243" y="1050"/>
                  <a:pt x="12237" y="1050"/>
                  <a:pt x="12225" y="1050"/>
                </a:cubicBezTo>
                <a:cubicBezTo>
                  <a:pt x="12219" y="1050"/>
                  <a:pt x="12219" y="1055"/>
                  <a:pt x="12213" y="1055"/>
                </a:cubicBezTo>
                <a:cubicBezTo>
                  <a:pt x="12213" y="1061"/>
                  <a:pt x="12219" y="1061"/>
                  <a:pt x="12219" y="1067"/>
                </a:cubicBezTo>
                <a:cubicBezTo>
                  <a:pt x="12219" y="1079"/>
                  <a:pt x="12213" y="1085"/>
                  <a:pt x="12207" y="1091"/>
                </a:cubicBezTo>
                <a:cubicBezTo>
                  <a:pt x="12201" y="1097"/>
                  <a:pt x="12195" y="1097"/>
                  <a:pt x="12195" y="1103"/>
                </a:cubicBezTo>
                <a:lnTo>
                  <a:pt x="12195" y="1109"/>
                </a:lnTo>
                <a:cubicBezTo>
                  <a:pt x="12195" y="1121"/>
                  <a:pt x="12195" y="1121"/>
                  <a:pt x="12195" y="1121"/>
                </a:cubicBezTo>
                <a:cubicBezTo>
                  <a:pt x="12195" y="1144"/>
                  <a:pt x="12195" y="1144"/>
                  <a:pt x="12195" y="1144"/>
                </a:cubicBezTo>
                <a:cubicBezTo>
                  <a:pt x="12189" y="1144"/>
                  <a:pt x="12183" y="1150"/>
                  <a:pt x="12177" y="1150"/>
                </a:cubicBezTo>
                <a:cubicBezTo>
                  <a:pt x="12166" y="1150"/>
                  <a:pt x="12154" y="1144"/>
                  <a:pt x="12142" y="1150"/>
                </a:cubicBezTo>
                <a:cubicBezTo>
                  <a:pt x="12136" y="1150"/>
                  <a:pt x="12124" y="1150"/>
                  <a:pt x="12118" y="1156"/>
                </a:cubicBezTo>
                <a:cubicBezTo>
                  <a:pt x="12112" y="1162"/>
                  <a:pt x="12106" y="1162"/>
                  <a:pt x="12106" y="1168"/>
                </a:cubicBezTo>
                <a:cubicBezTo>
                  <a:pt x="12094" y="1174"/>
                  <a:pt x="12088" y="1180"/>
                  <a:pt x="12088" y="1186"/>
                </a:cubicBezTo>
                <a:cubicBezTo>
                  <a:pt x="12088" y="1192"/>
                  <a:pt x="12094" y="1198"/>
                  <a:pt x="12094" y="1204"/>
                </a:cubicBezTo>
                <a:cubicBezTo>
                  <a:pt x="12100" y="1204"/>
                  <a:pt x="12100" y="1204"/>
                  <a:pt x="12106" y="1198"/>
                </a:cubicBezTo>
                <a:cubicBezTo>
                  <a:pt x="12112" y="1198"/>
                  <a:pt x="12118" y="1192"/>
                  <a:pt x="12124" y="1192"/>
                </a:cubicBezTo>
                <a:cubicBezTo>
                  <a:pt x="12130" y="1192"/>
                  <a:pt x="12136" y="1192"/>
                  <a:pt x="12142" y="1192"/>
                </a:cubicBezTo>
                <a:cubicBezTo>
                  <a:pt x="12136" y="1204"/>
                  <a:pt x="12136" y="1204"/>
                  <a:pt x="12136" y="1210"/>
                </a:cubicBezTo>
                <a:cubicBezTo>
                  <a:pt x="12136" y="1215"/>
                  <a:pt x="12136" y="1215"/>
                  <a:pt x="12136" y="1215"/>
                </a:cubicBezTo>
                <a:cubicBezTo>
                  <a:pt x="12136" y="1221"/>
                  <a:pt x="12142" y="1227"/>
                  <a:pt x="12142" y="1227"/>
                </a:cubicBezTo>
                <a:cubicBezTo>
                  <a:pt x="12136" y="1227"/>
                  <a:pt x="12118" y="1233"/>
                  <a:pt x="12112" y="1233"/>
                </a:cubicBezTo>
                <a:close/>
                <a:moveTo>
                  <a:pt x="12972" y="1263"/>
                </a:moveTo>
                <a:lnTo>
                  <a:pt x="12972" y="1263"/>
                </a:lnTo>
                <a:cubicBezTo>
                  <a:pt x="12978" y="1263"/>
                  <a:pt x="12984" y="1257"/>
                  <a:pt x="12990" y="1257"/>
                </a:cubicBezTo>
                <a:cubicBezTo>
                  <a:pt x="12990" y="1257"/>
                  <a:pt x="12996" y="1257"/>
                  <a:pt x="13002" y="1257"/>
                </a:cubicBezTo>
                <a:cubicBezTo>
                  <a:pt x="13002" y="1257"/>
                  <a:pt x="13007" y="1251"/>
                  <a:pt x="13013" y="1251"/>
                </a:cubicBezTo>
                <a:cubicBezTo>
                  <a:pt x="13019" y="1251"/>
                  <a:pt x="13025" y="1251"/>
                  <a:pt x="13037" y="1251"/>
                </a:cubicBezTo>
                <a:cubicBezTo>
                  <a:pt x="13043" y="1251"/>
                  <a:pt x="13043" y="1251"/>
                  <a:pt x="13043" y="1251"/>
                </a:cubicBezTo>
                <a:cubicBezTo>
                  <a:pt x="13049" y="1251"/>
                  <a:pt x="13055" y="1245"/>
                  <a:pt x="13055" y="1245"/>
                </a:cubicBezTo>
                <a:cubicBezTo>
                  <a:pt x="13055" y="1239"/>
                  <a:pt x="13061" y="1233"/>
                  <a:pt x="13055" y="1233"/>
                </a:cubicBezTo>
                <a:cubicBezTo>
                  <a:pt x="13055" y="1227"/>
                  <a:pt x="13055" y="1221"/>
                  <a:pt x="13049" y="1221"/>
                </a:cubicBezTo>
                <a:cubicBezTo>
                  <a:pt x="13043" y="1215"/>
                  <a:pt x="13043" y="1215"/>
                  <a:pt x="13037" y="1215"/>
                </a:cubicBezTo>
                <a:cubicBezTo>
                  <a:pt x="13031" y="1215"/>
                  <a:pt x="13031" y="1210"/>
                  <a:pt x="13025" y="1210"/>
                </a:cubicBezTo>
                <a:cubicBezTo>
                  <a:pt x="13019" y="1210"/>
                  <a:pt x="13019" y="1210"/>
                  <a:pt x="13013" y="1210"/>
                </a:cubicBezTo>
                <a:cubicBezTo>
                  <a:pt x="13002" y="1210"/>
                  <a:pt x="13002" y="1215"/>
                  <a:pt x="12990" y="1221"/>
                </a:cubicBezTo>
                <a:cubicBezTo>
                  <a:pt x="12984" y="1221"/>
                  <a:pt x="12984" y="1227"/>
                  <a:pt x="12978" y="1233"/>
                </a:cubicBezTo>
                <a:cubicBezTo>
                  <a:pt x="12972" y="1239"/>
                  <a:pt x="12966" y="1245"/>
                  <a:pt x="12960" y="1251"/>
                </a:cubicBezTo>
                <a:cubicBezTo>
                  <a:pt x="12960" y="1257"/>
                  <a:pt x="12966" y="1263"/>
                  <a:pt x="12972" y="1263"/>
                </a:cubicBezTo>
                <a:close/>
                <a:moveTo>
                  <a:pt x="12563" y="356"/>
                </a:moveTo>
                <a:lnTo>
                  <a:pt x="12563" y="356"/>
                </a:lnTo>
                <a:cubicBezTo>
                  <a:pt x="12569" y="368"/>
                  <a:pt x="12569" y="368"/>
                  <a:pt x="12569" y="368"/>
                </a:cubicBezTo>
                <a:cubicBezTo>
                  <a:pt x="12575" y="374"/>
                  <a:pt x="12580" y="379"/>
                  <a:pt x="12592" y="386"/>
                </a:cubicBezTo>
                <a:cubicBezTo>
                  <a:pt x="12598" y="391"/>
                  <a:pt x="12598" y="391"/>
                  <a:pt x="12604" y="397"/>
                </a:cubicBezTo>
                <a:cubicBezTo>
                  <a:pt x="12610" y="403"/>
                  <a:pt x="12622" y="403"/>
                  <a:pt x="12634" y="403"/>
                </a:cubicBezTo>
                <a:cubicBezTo>
                  <a:pt x="12640" y="403"/>
                  <a:pt x="12646" y="403"/>
                  <a:pt x="12652" y="403"/>
                </a:cubicBezTo>
                <a:cubicBezTo>
                  <a:pt x="12652" y="397"/>
                  <a:pt x="12658" y="397"/>
                  <a:pt x="12658" y="397"/>
                </a:cubicBezTo>
                <a:cubicBezTo>
                  <a:pt x="12664" y="391"/>
                  <a:pt x="12669" y="391"/>
                  <a:pt x="12669" y="391"/>
                </a:cubicBezTo>
                <a:cubicBezTo>
                  <a:pt x="12675" y="386"/>
                  <a:pt x="12675" y="379"/>
                  <a:pt x="12675" y="379"/>
                </a:cubicBezTo>
                <a:cubicBezTo>
                  <a:pt x="12681" y="374"/>
                  <a:pt x="12681" y="368"/>
                  <a:pt x="12687" y="368"/>
                </a:cubicBezTo>
                <a:cubicBezTo>
                  <a:pt x="12687" y="362"/>
                  <a:pt x="12693" y="368"/>
                  <a:pt x="12699" y="362"/>
                </a:cubicBezTo>
                <a:cubicBezTo>
                  <a:pt x="12699" y="362"/>
                  <a:pt x="12705" y="362"/>
                  <a:pt x="12711" y="356"/>
                </a:cubicBezTo>
                <a:cubicBezTo>
                  <a:pt x="12711" y="356"/>
                  <a:pt x="12717" y="356"/>
                  <a:pt x="12723" y="350"/>
                </a:cubicBezTo>
                <a:cubicBezTo>
                  <a:pt x="12729" y="350"/>
                  <a:pt x="12735" y="350"/>
                  <a:pt x="12741" y="344"/>
                </a:cubicBezTo>
                <a:cubicBezTo>
                  <a:pt x="12741" y="338"/>
                  <a:pt x="12741" y="338"/>
                  <a:pt x="12741" y="338"/>
                </a:cubicBezTo>
                <a:cubicBezTo>
                  <a:pt x="12735" y="332"/>
                  <a:pt x="12735" y="332"/>
                  <a:pt x="12729" y="332"/>
                </a:cubicBezTo>
                <a:cubicBezTo>
                  <a:pt x="12717" y="332"/>
                  <a:pt x="12717" y="332"/>
                  <a:pt x="12717" y="332"/>
                </a:cubicBezTo>
                <a:cubicBezTo>
                  <a:pt x="12717" y="332"/>
                  <a:pt x="12711" y="326"/>
                  <a:pt x="12705" y="326"/>
                </a:cubicBezTo>
                <a:cubicBezTo>
                  <a:pt x="12699" y="326"/>
                  <a:pt x="12693" y="326"/>
                  <a:pt x="12687" y="326"/>
                </a:cubicBezTo>
                <a:cubicBezTo>
                  <a:pt x="12681" y="326"/>
                  <a:pt x="12675" y="326"/>
                  <a:pt x="12669" y="326"/>
                </a:cubicBezTo>
                <a:cubicBezTo>
                  <a:pt x="12669" y="326"/>
                  <a:pt x="12664" y="326"/>
                  <a:pt x="12658" y="332"/>
                </a:cubicBezTo>
                <a:cubicBezTo>
                  <a:pt x="12658" y="332"/>
                  <a:pt x="12664" y="338"/>
                  <a:pt x="12658" y="338"/>
                </a:cubicBezTo>
                <a:cubicBezTo>
                  <a:pt x="12652" y="344"/>
                  <a:pt x="12652" y="338"/>
                  <a:pt x="12646" y="338"/>
                </a:cubicBezTo>
                <a:cubicBezTo>
                  <a:pt x="12634" y="344"/>
                  <a:pt x="12622" y="338"/>
                  <a:pt x="12610" y="338"/>
                </a:cubicBezTo>
                <a:cubicBezTo>
                  <a:pt x="12610" y="344"/>
                  <a:pt x="12604" y="344"/>
                  <a:pt x="12598" y="344"/>
                </a:cubicBezTo>
                <a:cubicBezTo>
                  <a:pt x="12598" y="344"/>
                  <a:pt x="12592" y="350"/>
                  <a:pt x="12586" y="350"/>
                </a:cubicBezTo>
                <a:cubicBezTo>
                  <a:pt x="12586" y="356"/>
                  <a:pt x="12580" y="362"/>
                  <a:pt x="12580" y="362"/>
                </a:cubicBezTo>
                <a:cubicBezTo>
                  <a:pt x="12575" y="362"/>
                  <a:pt x="12569" y="356"/>
                  <a:pt x="12563" y="356"/>
                </a:cubicBezTo>
                <a:close/>
                <a:moveTo>
                  <a:pt x="12426" y="356"/>
                </a:moveTo>
                <a:lnTo>
                  <a:pt x="12426" y="356"/>
                </a:lnTo>
                <a:cubicBezTo>
                  <a:pt x="12426" y="362"/>
                  <a:pt x="12426" y="362"/>
                  <a:pt x="12426" y="368"/>
                </a:cubicBezTo>
                <a:cubicBezTo>
                  <a:pt x="12420" y="368"/>
                  <a:pt x="12426" y="374"/>
                  <a:pt x="12426" y="379"/>
                </a:cubicBezTo>
                <a:cubicBezTo>
                  <a:pt x="12420" y="379"/>
                  <a:pt x="12414" y="379"/>
                  <a:pt x="12414" y="379"/>
                </a:cubicBezTo>
                <a:cubicBezTo>
                  <a:pt x="12403" y="386"/>
                  <a:pt x="12397" y="391"/>
                  <a:pt x="12391" y="397"/>
                </a:cubicBezTo>
                <a:cubicBezTo>
                  <a:pt x="12385" y="397"/>
                  <a:pt x="12385" y="403"/>
                  <a:pt x="12385" y="409"/>
                </a:cubicBezTo>
                <a:cubicBezTo>
                  <a:pt x="12397" y="415"/>
                  <a:pt x="12397" y="415"/>
                  <a:pt x="12397" y="415"/>
                </a:cubicBezTo>
                <a:cubicBezTo>
                  <a:pt x="12397" y="415"/>
                  <a:pt x="12403" y="421"/>
                  <a:pt x="12409" y="421"/>
                </a:cubicBezTo>
                <a:cubicBezTo>
                  <a:pt x="12414" y="421"/>
                  <a:pt x="12414" y="421"/>
                  <a:pt x="12426" y="421"/>
                </a:cubicBezTo>
                <a:lnTo>
                  <a:pt x="12426" y="421"/>
                </a:lnTo>
                <a:cubicBezTo>
                  <a:pt x="12432" y="421"/>
                  <a:pt x="12438" y="415"/>
                  <a:pt x="12438" y="415"/>
                </a:cubicBezTo>
                <a:cubicBezTo>
                  <a:pt x="12444" y="415"/>
                  <a:pt x="12450" y="415"/>
                  <a:pt x="12456" y="415"/>
                </a:cubicBezTo>
                <a:cubicBezTo>
                  <a:pt x="12474" y="415"/>
                  <a:pt x="12474" y="415"/>
                  <a:pt x="12474" y="415"/>
                </a:cubicBezTo>
                <a:cubicBezTo>
                  <a:pt x="12480" y="415"/>
                  <a:pt x="12486" y="415"/>
                  <a:pt x="12492" y="415"/>
                </a:cubicBezTo>
                <a:cubicBezTo>
                  <a:pt x="12503" y="421"/>
                  <a:pt x="12515" y="421"/>
                  <a:pt x="12533" y="415"/>
                </a:cubicBezTo>
                <a:cubicBezTo>
                  <a:pt x="12539" y="415"/>
                  <a:pt x="12539" y="415"/>
                  <a:pt x="12545" y="415"/>
                </a:cubicBezTo>
                <a:cubicBezTo>
                  <a:pt x="12539" y="409"/>
                  <a:pt x="12533" y="403"/>
                  <a:pt x="12533" y="403"/>
                </a:cubicBezTo>
                <a:cubicBezTo>
                  <a:pt x="12527" y="397"/>
                  <a:pt x="12527" y="397"/>
                  <a:pt x="12521" y="391"/>
                </a:cubicBezTo>
                <a:cubicBezTo>
                  <a:pt x="12521" y="386"/>
                  <a:pt x="12527" y="379"/>
                  <a:pt x="12521" y="379"/>
                </a:cubicBezTo>
                <a:cubicBezTo>
                  <a:pt x="12521" y="368"/>
                  <a:pt x="12509" y="362"/>
                  <a:pt x="12509" y="356"/>
                </a:cubicBezTo>
                <a:cubicBezTo>
                  <a:pt x="12509" y="350"/>
                  <a:pt x="12509" y="338"/>
                  <a:pt x="12509" y="332"/>
                </a:cubicBezTo>
                <a:cubicBezTo>
                  <a:pt x="12492" y="332"/>
                  <a:pt x="12492" y="332"/>
                  <a:pt x="12492" y="332"/>
                </a:cubicBezTo>
                <a:cubicBezTo>
                  <a:pt x="12486" y="332"/>
                  <a:pt x="12486" y="332"/>
                  <a:pt x="12480" y="332"/>
                </a:cubicBezTo>
                <a:cubicBezTo>
                  <a:pt x="12474" y="338"/>
                  <a:pt x="12474" y="338"/>
                  <a:pt x="12474" y="344"/>
                </a:cubicBezTo>
                <a:cubicBezTo>
                  <a:pt x="12468" y="350"/>
                  <a:pt x="12468" y="350"/>
                  <a:pt x="12462" y="356"/>
                </a:cubicBezTo>
                <a:cubicBezTo>
                  <a:pt x="12456" y="356"/>
                  <a:pt x="12450" y="356"/>
                  <a:pt x="12450" y="356"/>
                </a:cubicBezTo>
                <a:cubicBezTo>
                  <a:pt x="12444" y="362"/>
                  <a:pt x="12444" y="362"/>
                  <a:pt x="12438" y="362"/>
                </a:cubicBezTo>
                <a:lnTo>
                  <a:pt x="12426" y="356"/>
                </a:lnTo>
                <a:close/>
                <a:moveTo>
                  <a:pt x="12403" y="457"/>
                </a:moveTo>
                <a:lnTo>
                  <a:pt x="12403" y="457"/>
                </a:lnTo>
                <a:cubicBezTo>
                  <a:pt x="12397" y="457"/>
                  <a:pt x="12397" y="463"/>
                  <a:pt x="12391" y="463"/>
                </a:cubicBezTo>
                <a:cubicBezTo>
                  <a:pt x="12379" y="463"/>
                  <a:pt x="12379" y="463"/>
                  <a:pt x="12379" y="463"/>
                </a:cubicBezTo>
                <a:cubicBezTo>
                  <a:pt x="12373" y="463"/>
                  <a:pt x="12373" y="468"/>
                  <a:pt x="12367" y="468"/>
                </a:cubicBezTo>
                <a:cubicBezTo>
                  <a:pt x="12355" y="468"/>
                  <a:pt x="12355" y="468"/>
                  <a:pt x="12355" y="468"/>
                </a:cubicBezTo>
                <a:cubicBezTo>
                  <a:pt x="12361" y="468"/>
                  <a:pt x="12355" y="474"/>
                  <a:pt x="12355" y="480"/>
                </a:cubicBezTo>
                <a:cubicBezTo>
                  <a:pt x="12361" y="480"/>
                  <a:pt x="12361" y="486"/>
                  <a:pt x="12361" y="492"/>
                </a:cubicBezTo>
                <a:cubicBezTo>
                  <a:pt x="12367" y="492"/>
                  <a:pt x="12373" y="492"/>
                  <a:pt x="12379" y="492"/>
                </a:cubicBezTo>
                <a:cubicBezTo>
                  <a:pt x="12379" y="492"/>
                  <a:pt x="12385" y="492"/>
                  <a:pt x="12391" y="492"/>
                </a:cubicBezTo>
                <a:cubicBezTo>
                  <a:pt x="12391" y="486"/>
                  <a:pt x="12397" y="486"/>
                  <a:pt x="12403" y="486"/>
                </a:cubicBezTo>
                <a:cubicBezTo>
                  <a:pt x="12409" y="480"/>
                  <a:pt x="12414" y="480"/>
                  <a:pt x="12426" y="480"/>
                </a:cubicBezTo>
                <a:cubicBezTo>
                  <a:pt x="12420" y="474"/>
                  <a:pt x="12426" y="468"/>
                  <a:pt x="12426" y="468"/>
                </a:cubicBezTo>
                <a:cubicBezTo>
                  <a:pt x="12420" y="463"/>
                  <a:pt x="12414" y="463"/>
                  <a:pt x="12414" y="457"/>
                </a:cubicBezTo>
                <a:cubicBezTo>
                  <a:pt x="12409" y="457"/>
                  <a:pt x="12409" y="457"/>
                  <a:pt x="12403" y="457"/>
                </a:cubicBezTo>
                <a:close/>
                <a:moveTo>
                  <a:pt x="12201" y="439"/>
                </a:moveTo>
                <a:lnTo>
                  <a:pt x="12201" y="439"/>
                </a:lnTo>
                <a:cubicBezTo>
                  <a:pt x="12201" y="474"/>
                  <a:pt x="12201" y="474"/>
                  <a:pt x="12201" y="474"/>
                </a:cubicBezTo>
                <a:cubicBezTo>
                  <a:pt x="12254" y="474"/>
                  <a:pt x="12254" y="474"/>
                  <a:pt x="12254" y="474"/>
                </a:cubicBezTo>
                <a:cubicBezTo>
                  <a:pt x="12260" y="468"/>
                  <a:pt x="12266" y="468"/>
                  <a:pt x="12266" y="463"/>
                </a:cubicBezTo>
                <a:cubicBezTo>
                  <a:pt x="12266" y="463"/>
                  <a:pt x="12266" y="457"/>
                  <a:pt x="12266" y="451"/>
                </a:cubicBezTo>
                <a:cubicBezTo>
                  <a:pt x="12266" y="451"/>
                  <a:pt x="12272" y="451"/>
                  <a:pt x="12272" y="445"/>
                </a:cubicBezTo>
                <a:cubicBezTo>
                  <a:pt x="12272" y="457"/>
                  <a:pt x="12272" y="468"/>
                  <a:pt x="12278" y="474"/>
                </a:cubicBezTo>
                <a:cubicBezTo>
                  <a:pt x="12284" y="480"/>
                  <a:pt x="12290" y="480"/>
                  <a:pt x="12296" y="480"/>
                </a:cubicBezTo>
                <a:cubicBezTo>
                  <a:pt x="12302" y="480"/>
                  <a:pt x="12302" y="474"/>
                  <a:pt x="12308" y="474"/>
                </a:cubicBezTo>
                <a:cubicBezTo>
                  <a:pt x="12314" y="474"/>
                  <a:pt x="12314" y="474"/>
                  <a:pt x="12320" y="474"/>
                </a:cubicBezTo>
                <a:cubicBezTo>
                  <a:pt x="12320" y="463"/>
                  <a:pt x="12320" y="457"/>
                  <a:pt x="12320" y="439"/>
                </a:cubicBezTo>
                <a:cubicBezTo>
                  <a:pt x="12367" y="439"/>
                  <a:pt x="12367" y="439"/>
                  <a:pt x="12367" y="439"/>
                </a:cubicBezTo>
                <a:cubicBezTo>
                  <a:pt x="12367" y="427"/>
                  <a:pt x="12367" y="427"/>
                  <a:pt x="12367" y="427"/>
                </a:cubicBezTo>
                <a:cubicBezTo>
                  <a:pt x="12367" y="427"/>
                  <a:pt x="12367" y="421"/>
                  <a:pt x="12367" y="415"/>
                </a:cubicBezTo>
                <a:cubicBezTo>
                  <a:pt x="12284" y="415"/>
                  <a:pt x="12284" y="415"/>
                  <a:pt x="12284" y="415"/>
                </a:cubicBezTo>
                <a:cubicBezTo>
                  <a:pt x="12272" y="415"/>
                  <a:pt x="12266" y="421"/>
                  <a:pt x="12260" y="427"/>
                </a:cubicBezTo>
                <a:cubicBezTo>
                  <a:pt x="12254" y="427"/>
                  <a:pt x="12248" y="433"/>
                  <a:pt x="12243" y="433"/>
                </a:cubicBezTo>
                <a:cubicBezTo>
                  <a:pt x="12237" y="433"/>
                  <a:pt x="12237" y="439"/>
                  <a:pt x="12231" y="439"/>
                </a:cubicBezTo>
                <a:cubicBezTo>
                  <a:pt x="12225" y="445"/>
                  <a:pt x="12213" y="445"/>
                  <a:pt x="12201" y="451"/>
                </a:cubicBezTo>
                <a:lnTo>
                  <a:pt x="12201" y="439"/>
                </a:lnTo>
                <a:close/>
                <a:moveTo>
                  <a:pt x="12041" y="445"/>
                </a:moveTo>
                <a:lnTo>
                  <a:pt x="12041" y="445"/>
                </a:lnTo>
                <a:cubicBezTo>
                  <a:pt x="12041" y="445"/>
                  <a:pt x="12053" y="445"/>
                  <a:pt x="12053" y="439"/>
                </a:cubicBezTo>
                <a:cubicBezTo>
                  <a:pt x="12053" y="439"/>
                  <a:pt x="12053" y="433"/>
                  <a:pt x="12053" y="427"/>
                </a:cubicBezTo>
                <a:cubicBezTo>
                  <a:pt x="12053" y="427"/>
                  <a:pt x="12053" y="421"/>
                  <a:pt x="12059" y="415"/>
                </a:cubicBezTo>
                <a:cubicBezTo>
                  <a:pt x="12065" y="415"/>
                  <a:pt x="12071" y="421"/>
                  <a:pt x="12082" y="415"/>
                </a:cubicBezTo>
                <a:cubicBezTo>
                  <a:pt x="12082" y="415"/>
                  <a:pt x="12088" y="415"/>
                  <a:pt x="12094" y="415"/>
                </a:cubicBezTo>
                <a:cubicBezTo>
                  <a:pt x="12100" y="415"/>
                  <a:pt x="12100" y="409"/>
                  <a:pt x="12106" y="409"/>
                </a:cubicBezTo>
                <a:cubicBezTo>
                  <a:pt x="12112" y="403"/>
                  <a:pt x="12118" y="409"/>
                  <a:pt x="12124" y="409"/>
                </a:cubicBezTo>
                <a:cubicBezTo>
                  <a:pt x="12130" y="403"/>
                  <a:pt x="12136" y="397"/>
                  <a:pt x="12136" y="397"/>
                </a:cubicBezTo>
                <a:cubicBezTo>
                  <a:pt x="12142" y="397"/>
                  <a:pt x="12148" y="397"/>
                  <a:pt x="12148" y="397"/>
                </a:cubicBezTo>
                <a:cubicBezTo>
                  <a:pt x="12159" y="397"/>
                  <a:pt x="12166" y="397"/>
                  <a:pt x="12171" y="397"/>
                </a:cubicBezTo>
                <a:cubicBezTo>
                  <a:pt x="12177" y="397"/>
                  <a:pt x="12177" y="391"/>
                  <a:pt x="12183" y="391"/>
                </a:cubicBezTo>
                <a:cubicBezTo>
                  <a:pt x="12189" y="391"/>
                  <a:pt x="12183" y="379"/>
                  <a:pt x="12189" y="379"/>
                </a:cubicBezTo>
                <a:cubicBezTo>
                  <a:pt x="12201" y="379"/>
                  <a:pt x="12201" y="386"/>
                  <a:pt x="12213" y="391"/>
                </a:cubicBezTo>
                <a:cubicBezTo>
                  <a:pt x="12213" y="391"/>
                  <a:pt x="12219" y="391"/>
                  <a:pt x="12225" y="391"/>
                </a:cubicBezTo>
                <a:cubicBezTo>
                  <a:pt x="12231" y="391"/>
                  <a:pt x="12231" y="397"/>
                  <a:pt x="12237" y="397"/>
                </a:cubicBezTo>
                <a:cubicBezTo>
                  <a:pt x="12260" y="397"/>
                  <a:pt x="12260" y="397"/>
                  <a:pt x="12260" y="397"/>
                </a:cubicBezTo>
                <a:cubicBezTo>
                  <a:pt x="12260" y="391"/>
                  <a:pt x="12260" y="386"/>
                  <a:pt x="12260" y="386"/>
                </a:cubicBezTo>
                <a:cubicBezTo>
                  <a:pt x="12260" y="374"/>
                  <a:pt x="12254" y="368"/>
                  <a:pt x="12254" y="362"/>
                </a:cubicBezTo>
                <a:cubicBezTo>
                  <a:pt x="12254" y="350"/>
                  <a:pt x="12266" y="344"/>
                  <a:pt x="12272" y="344"/>
                </a:cubicBezTo>
                <a:cubicBezTo>
                  <a:pt x="12284" y="344"/>
                  <a:pt x="12284" y="350"/>
                  <a:pt x="12290" y="350"/>
                </a:cubicBezTo>
                <a:cubicBezTo>
                  <a:pt x="12296" y="356"/>
                  <a:pt x="12302" y="356"/>
                  <a:pt x="12302" y="356"/>
                </a:cubicBezTo>
                <a:cubicBezTo>
                  <a:pt x="12308" y="356"/>
                  <a:pt x="12308" y="362"/>
                  <a:pt x="12308" y="368"/>
                </a:cubicBezTo>
                <a:cubicBezTo>
                  <a:pt x="12320" y="374"/>
                  <a:pt x="12325" y="379"/>
                  <a:pt x="12337" y="379"/>
                </a:cubicBezTo>
                <a:cubicBezTo>
                  <a:pt x="12349" y="379"/>
                  <a:pt x="12355" y="374"/>
                  <a:pt x="12367" y="374"/>
                </a:cubicBezTo>
                <a:cubicBezTo>
                  <a:pt x="12367" y="368"/>
                  <a:pt x="12373" y="368"/>
                  <a:pt x="12373" y="362"/>
                </a:cubicBezTo>
                <a:cubicBezTo>
                  <a:pt x="12373" y="356"/>
                  <a:pt x="12367" y="356"/>
                  <a:pt x="12367" y="350"/>
                </a:cubicBezTo>
                <a:cubicBezTo>
                  <a:pt x="12367" y="338"/>
                  <a:pt x="12367" y="338"/>
                  <a:pt x="12367" y="338"/>
                </a:cubicBezTo>
                <a:cubicBezTo>
                  <a:pt x="12361" y="338"/>
                  <a:pt x="12355" y="332"/>
                  <a:pt x="12343" y="338"/>
                </a:cubicBezTo>
                <a:cubicBezTo>
                  <a:pt x="12337" y="338"/>
                  <a:pt x="12337" y="338"/>
                  <a:pt x="12332" y="338"/>
                </a:cubicBezTo>
                <a:cubicBezTo>
                  <a:pt x="12325" y="338"/>
                  <a:pt x="12320" y="338"/>
                  <a:pt x="12308" y="338"/>
                </a:cubicBezTo>
                <a:cubicBezTo>
                  <a:pt x="12308" y="338"/>
                  <a:pt x="12302" y="338"/>
                  <a:pt x="12296" y="338"/>
                </a:cubicBezTo>
                <a:cubicBezTo>
                  <a:pt x="12302" y="326"/>
                  <a:pt x="12302" y="326"/>
                  <a:pt x="12308" y="320"/>
                </a:cubicBezTo>
                <a:cubicBezTo>
                  <a:pt x="12314" y="314"/>
                  <a:pt x="12320" y="314"/>
                  <a:pt x="12325" y="308"/>
                </a:cubicBezTo>
                <a:cubicBezTo>
                  <a:pt x="12332" y="302"/>
                  <a:pt x="12332" y="297"/>
                  <a:pt x="12337" y="291"/>
                </a:cubicBezTo>
                <a:cubicBezTo>
                  <a:pt x="12332" y="279"/>
                  <a:pt x="12332" y="279"/>
                  <a:pt x="12332" y="279"/>
                </a:cubicBezTo>
                <a:cubicBezTo>
                  <a:pt x="12325" y="279"/>
                  <a:pt x="12325" y="279"/>
                  <a:pt x="12320" y="279"/>
                </a:cubicBezTo>
                <a:cubicBezTo>
                  <a:pt x="12314" y="279"/>
                  <a:pt x="12314" y="285"/>
                  <a:pt x="12308" y="285"/>
                </a:cubicBezTo>
                <a:cubicBezTo>
                  <a:pt x="12302" y="285"/>
                  <a:pt x="12296" y="285"/>
                  <a:pt x="12296" y="285"/>
                </a:cubicBezTo>
                <a:cubicBezTo>
                  <a:pt x="12284" y="285"/>
                  <a:pt x="12284" y="285"/>
                  <a:pt x="12284" y="285"/>
                </a:cubicBezTo>
                <a:cubicBezTo>
                  <a:pt x="12278" y="285"/>
                  <a:pt x="12278" y="291"/>
                  <a:pt x="12272" y="291"/>
                </a:cubicBezTo>
                <a:cubicBezTo>
                  <a:pt x="12266" y="291"/>
                  <a:pt x="12260" y="291"/>
                  <a:pt x="12260" y="291"/>
                </a:cubicBezTo>
                <a:cubicBezTo>
                  <a:pt x="12254" y="297"/>
                  <a:pt x="12248" y="297"/>
                  <a:pt x="12248" y="302"/>
                </a:cubicBezTo>
                <a:cubicBezTo>
                  <a:pt x="12248" y="302"/>
                  <a:pt x="12248" y="308"/>
                  <a:pt x="12248" y="314"/>
                </a:cubicBezTo>
                <a:cubicBezTo>
                  <a:pt x="12248" y="314"/>
                  <a:pt x="12248" y="320"/>
                  <a:pt x="12248" y="326"/>
                </a:cubicBezTo>
                <a:cubicBezTo>
                  <a:pt x="12248" y="332"/>
                  <a:pt x="12248" y="332"/>
                  <a:pt x="12248" y="338"/>
                </a:cubicBezTo>
                <a:cubicBezTo>
                  <a:pt x="12237" y="338"/>
                  <a:pt x="12231" y="338"/>
                  <a:pt x="12219" y="338"/>
                </a:cubicBezTo>
                <a:cubicBezTo>
                  <a:pt x="12219" y="338"/>
                  <a:pt x="12213" y="338"/>
                  <a:pt x="12207" y="338"/>
                </a:cubicBezTo>
                <a:cubicBezTo>
                  <a:pt x="12195" y="338"/>
                  <a:pt x="12195" y="338"/>
                  <a:pt x="12195" y="338"/>
                </a:cubicBezTo>
                <a:cubicBezTo>
                  <a:pt x="12183" y="338"/>
                  <a:pt x="12183" y="338"/>
                  <a:pt x="12183" y="338"/>
                </a:cubicBezTo>
                <a:cubicBezTo>
                  <a:pt x="12177" y="338"/>
                  <a:pt x="12171" y="332"/>
                  <a:pt x="12171" y="338"/>
                </a:cubicBezTo>
                <a:cubicBezTo>
                  <a:pt x="12166" y="338"/>
                  <a:pt x="12159" y="338"/>
                  <a:pt x="12159" y="344"/>
                </a:cubicBezTo>
                <a:cubicBezTo>
                  <a:pt x="12159" y="350"/>
                  <a:pt x="12166" y="356"/>
                  <a:pt x="12166" y="356"/>
                </a:cubicBezTo>
                <a:cubicBezTo>
                  <a:pt x="12159" y="362"/>
                  <a:pt x="12154" y="362"/>
                  <a:pt x="12154" y="362"/>
                </a:cubicBezTo>
                <a:cubicBezTo>
                  <a:pt x="12154" y="368"/>
                  <a:pt x="12159" y="368"/>
                  <a:pt x="12159" y="374"/>
                </a:cubicBezTo>
                <a:cubicBezTo>
                  <a:pt x="12159" y="397"/>
                  <a:pt x="12159" y="397"/>
                  <a:pt x="12159" y="397"/>
                </a:cubicBezTo>
                <a:cubicBezTo>
                  <a:pt x="12142" y="397"/>
                  <a:pt x="12130" y="397"/>
                  <a:pt x="12112" y="397"/>
                </a:cubicBezTo>
                <a:cubicBezTo>
                  <a:pt x="12106" y="397"/>
                  <a:pt x="12100" y="397"/>
                  <a:pt x="12100" y="403"/>
                </a:cubicBezTo>
                <a:cubicBezTo>
                  <a:pt x="12094" y="403"/>
                  <a:pt x="12088" y="403"/>
                  <a:pt x="12088" y="403"/>
                </a:cubicBezTo>
                <a:cubicBezTo>
                  <a:pt x="12082" y="403"/>
                  <a:pt x="12082" y="409"/>
                  <a:pt x="12077" y="409"/>
                </a:cubicBezTo>
                <a:cubicBezTo>
                  <a:pt x="12071" y="409"/>
                  <a:pt x="12065" y="409"/>
                  <a:pt x="12065" y="409"/>
                </a:cubicBezTo>
                <a:cubicBezTo>
                  <a:pt x="12059" y="409"/>
                  <a:pt x="12059" y="415"/>
                  <a:pt x="12053" y="415"/>
                </a:cubicBezTo>
                <a:cubicBezTo>
                  <a:pt x="12047" y="415"/>
                  <a:pt x="12047" y="421"/>
                  <a:pt x="12041" y="427"/>
                </a:cubicBezTo>
                <a:cubicBezTo>
                  <a:pt x="12029" y="439"/>
                  <a:pt x="12029" y="439"/>
                  <a:pt x="12029" y="439"/>
                </a:cubicBezTo>
                <a:lnTo>
                  <a:pt x="12041" y="445"/>
                </a:lnTo>
                <a:close/>
                <a:moveTo>
                  <a:pt x="11810" y="368"/>
                </a:moveTo>
                <a:lnTo>
                  <a:pt x="11810" y="368"/>
                </a:lnTo>
                <a:cubicBezTo>
                  <a:pt x="11804" y="368"/>
                  <a:pt x="11798" y="368"/>
                  <a:pt x="11792" y="368"/>
                </a:cubicBezTo>
                <a:cubicBezTo>
                  <a:pt x="11786" y="368"/>
                  <a:pt x="11780" y="374"/>
                  <a:pt x="11780" y="374"/>
                </a:cubicBezTo>
                <a:cubicBezTo>
                  <a:pt x="11774" y="379"/>
                  <a:pt x="11774" y="379"/>
                  <a:pt x="11768" y="379"/>
                </a:cubicBezTo>
                <a:cubicBezTo>
                  <a:pt x="11762" y="379"/>
                  <a:pt x="11762" y="379"/>
                  <a:pt x="11762" y="379"/>
                </a:cubicBezTo>
                <a:cubicBezTo>
                  <a:pt x="11756" y="379"/>
                  <a:pt x="11750" y="379"/>
                  <a:pt x="11745" y="379"/>
                </a:cubicBezTo>
                <a:cubicBezTo>
                  <a:pt x="11739" y="379"/>
                  <a:pt x="11739" y="374"/>
                  <a:pt x="11733" y="374"/>
                </a:cubicBezTo>
                <a:cubicBezTo>
                  <a:pt x="11727" y="374"/>
                  <a:pt x="11721" y="374"/>
                  <a:pt x="11721" y="368"/>
                </a:cubicBezTo>
                <a:cubicBezTo>
                  <a:pt x="11715" y="374"/>
                  <a:pt x="11715" y="379"/>
                  <a:pt x="11709" y="386"/>
                </a:cubicBezTo>
                <a:lnTo>
                  <a:pt x="11709" y="397"/>
                </a:lnTo>
                <a:cubicBezTo>
                  <a:pt x="11703" y="397"/>
                  <a:pt x="11703" y="403"/>
                  <a:pt x="11697" y="403"/>
                </a:cubicBezTo>
                <a:cubicBezTo>
                  <a:pt x="11691" y="403"/>
                  <a:pt x="11691" y="391"/>
                  <a:pt x="11685" y="391"/>
                </a:cubicBezTo>
                <a:cubicBezTo>
                  <a:pt x="11679" y="391"/>
                  <a:pt x="11679" y="391"/>
                  <a:pt x="11673" y="391"/>
                </a:cubicBezTo>
                <a:cubicBezTo>
                  <a:pt x="11661" y="386"/>
                  <a:pt x="11656" y="386"/>
                  <a:pt x="11650" y="386"/>
                </a:cubicBezTo>
                <a:cubicBezTo>
                  <a:pt x="11626" y="386"/>
                  <a:pt x="11626" y="386"/>
                  <a:pt x="11626" y="386"/>
                </a:cubicBezTo>
                <a:cubicBezTo>
                  <a:pt x="11626" y="391"/>
                  <a:pt x="11626" y="403"/>
                  <a:pt x="11632" y="409"/>
                </a:cubicBezTo>
                <a:cubicBezTo>
                  <a:pt x="11638" y="421"/>
                  <a:pt x="11644" y="427"/>
                  <a:pt x="11656" y="427"/>
                </a:cubicBezTo>
                <a:cubicBezTo>
                  <a:pt x="11668" y="427"/>
                  <a:pt x="11668" y="421"/>
                  <a:pt x="11679" y="415"/>
                </a:cubicBezTo>
                <a:cubicBezTo>
                  <a:pt x="11679" y="415"/>
                  <a:pt x="11685" y="415"/>
                  <a:pt x="11691" y="415"/>
                </a:cubicBezTo>
                <a:cubicBezTo>
                  <a:pt x="11697" y="415"/>
                  <a:pt x="11697" y="409"/>
                  <a:pt x="11703" y="409"/>
                </a:cubicBezTo>
                <a:cubicBezTo>
                  <a:pt x="11709" y="409"/>
                  <a:pt x="11709" y="403"/>
                  <a:pt x="11715" y="403"/>
                </a:cubicBezTo>
                <a:cubicBezTo>
                  <a:pt x="11727" y="403"/>
                  <a:pt x="11733" y="403"/>
                  <a:pt x="11739" y="403"/>
                </a:cubicBezTo>
                <a:cubicBezTo>
                  <a:pt x="11750" y="403"/>
                  <a:pt x="11750" y="403"/>
                  <a:pt x="11762" y="403"/>
                </a:cubicBezTo>
                <a:cubicBezTo>
                  <a:pt x="11768" y="403"/>
                  <a:pt x="11768" y="409"/>
                  <a:pt x="11774" y="409"/>
                </a:cubicBezTo>
                <a:cubicBezTo>
                  <a:pt x="11774" y="409"/>
                  <a:pt x="11780" y="403"/>
                  <a:pt x="11786" y="403"/>
                </a:cubicBezTo>
                <a:cubicBezTo>
                  <a:pt x="11786" y="421"/>
                  <a:pt x="11786" y="421"/>
                  <a:pt x="11786" y="421"/>
                </a:cubicBezTo>
                <a:cubicBezTo>
                  <a:pt x="11780" y="427"/>
                  <a:pt x="11780" y="433"/>
                  <a:pt x="11774" y="433"/>
                </a:cubicBezTo>
                <a:cubicBezTo>
                  <a:pt x="11768" y="433"/>
                  <a:pt x="11762" y="433"/>
                  <a:pt x="11750" y="433"/>
                </a:cubicBezTo>
                <a:cubicBezTo>
                  <a:pt x="11750" y="457"/>
                  <a:pt x="11750" y="457"/>
                  <a:pt x="11750" y="457"/>
                </a:cubicBezTo>
                <a:cubicBezTo>
                  <a:pt x="11750" y="463"/>
                  <a:pt x="11750" y="463"/>
                  <a:pt x="11756" y="468"/>
                </a:cubicBezTo>
                <a:cubicBezTo>
                  <a:pt x="11762" y="474"/>
                  <a:pt x="11762" y="474"/>
                  <a:pt x="11768" y="480"/>
                </a:cubicBezTo>
                <a:cubicBezTo>
                  <a:pt x="11780" y="486"/>
                  <a:pt x="11780" y="486"/>
                  <a:pt x="11780" y="486"/>
                </a:cubicBezTo>
                <a:cubicBezTo>
                  <a:pt x="11792" y="492"/>
                  <a:pt x="11798" y="492"/>
                  <a:pt x="11816" y="492"/>
                </a:cubicBezTo>
                <a:cubicBezTo>
                  <a:pt x="11822" y="492"/>
                  <a:pt x="11827" y="492"/>
                  <a:pt x="11834" y="492"/>
                </a:cubicBezTo>
                <a:cubicBezTo>
                  <a:pt x="11839" y="486"/>
                  <a:pt x="11845" y="486"/>
                  <a:pt x="11845" y="480"/>
                </a:cubicBezTo>
                <a:cubicBezTo>
                  <a:pt x="11851" y="474"/>
                  <a:pt x="11857" y="468"/>
                  <a:pt x="11857" y="463"/>
                </a:cubicBezTo>
                <a:cubicBezTo>
                  <a:pt x="11857" y="457"/>
                  <a:pt x="11851" y="451"/>
                  <a:pt x="11851" y="439"/>
                </a:cubicBezTo>
                <a:cubicBezTo>
                  <a:pt x="11851" y="427"/>
                  <a:pt x="11851" y="427"/>
                  <a:pt x="11851" y="427"/>
                </a:cubicBezTo>
                <a:cubicBezTo>
                  <a:pt x="11863" y="427"/>
                  <a:pt x="11875" y="427"/>
                  <a:pt x="11887" y="427"/>
                </a:cubicBezTo>
                <a:cubicBezTo>
                  <a:pt x="11893" y="427"/>
                  <a:pt x="11893" y="427"/>
                  <a:pt x="11899" y="427"/>
                </a:cubicBezTo>
                <a:cubicBezTo>
                  <a:pt x="11905" y="427"/>
                  <a:pt x="11905" y="427"/>
                  <a:pt x="11905" y="427"/>
                </a:cubicBezTo>
                <a:cubicBezTo>
                  <a:pt x="11911" y="427"/>
                  <a:pt x="11916" y="427"/>
                  <a:pt x="11922" y="427"/>
                </a:cubicBezTo>
                <a:cubicBezTo>
                  <a:pt x="11928" y="427"/>
                  <a:pt x="11928" y="421"/>
                  <a:pt x="11934" y="415"/>
                </a:cubicBezTo>
                <a:cubicBezTo>
                  <a:pt x="11940" y="415"/>
                  <a:pt x="11940" y="415"/>
                  <a:pt x="11946" y="415"/>
                </a:cubicBezTo>
                <a:cubicBezTo>
                  <a:pt x="11952" y="409"/>
                  <a:pt x="11952" y="403"/>
                  <a:pt x="11952" y="397"/>
                </a:cubicBezTo>
                <a:cubicBezTo>
                  <a:pt x="11952" y="379"/>
                  <a:pt x="11952" y="379"/>
                  <a:pt x="11952" y="379"/>
                </a:cubicBezTo>
                <a:cubicBezTo>
                  <a:pt x="11940" y="374"/>
                  <a:pt x="11934" y="374"/>
                  <a:pt x="11922" y="374"/>
                </a:cubicBezTo>
                <a:cubicBezTo>
                  <a:pt x="11922" y="338"/>
                  <a:pt x="11922" y="338"/>
                  <a:pt x="11922" y="338"/>
                </a:cubicBezTo>
                <a:cubicBezTo>
                  <a:pt x="11916" y="338"/>
                  <a:pt x="11916" y="338"/>
                  <a:pt x="11911" y="338"/>
                </a:cubicBezTo>
                <a:cubicBezTo>
                  <a:pt x="11905" y="338"/>
                  <a:pt x="11905" y="338"/>
                  <a:pt x="11899" y="338"/>
                </a:cubicBezTo>
                <a:cubicBezTo>
                  <a:pt x="11887" y="338"/>
                  <a:pt x="11881" y="338"/>
                  <a:pt x="11875" y="338"/>
                </a:cubicBezTo>
                <a:cubicBezTo>
                  <a:pt x="11875" y="344"/>
                  <a:pt x="11875" y="350"/>
                  <a:pt x="11875" y="350"/>
                </a:cubicBezTo>
                <a:cubicBezTo>
                  <a:pt x="11875" y="356"/>
                  <a:pt x="11869" y="356"/>
                  <a:pt x="11863" y="362"/>
                </a:cubicBezTo>
                <a:cubicBezTo>
                  <a:pt x="11863" y="368"/>
                  <a:pt x="11857" y="368"/>
                  <a:pt x="11851" y="374"/>
                </a:cubicBezTo>
                <a:cubicBezTo>
                  <a:pt x="11839" y="379"/>
                  <a:pt x="11827" y="368"/>
                  <a:pt x="11810" y="368"/>
                </a:cubicBezTo>
                <a:close/>
                <a:moveTo>
                  <a:pt x="10179" y="468"/>
                </a:moveTo>
                <a:lnTo>
                  <a:pt x="10179" y="468"/>
                </a:lnTo>
                <a:cubicBezTo>
                  <a:pt x="10179" y="474"/>
                  <a:pt x="10185" y="468"/>
                  <a:pt x="10191" y="474"/>
                </a:cubicBezTo>
                <a:cubicBezTo>
                  <a:pt x="10197" y="474"/>
                  <a:pt x="10197" y="474"/>
                  <a:pt x="10203" y="480"/>
                </a:cubicBezTo>
                <a:cubicBezTo>
                  <a:pt x="10215" y="480"/>
                  <a:pt x="10215" y="480"/>
                  <a:pt x="10215" y="480"/>
                </a:cubicBezTo>
                <a:cubicBezTo>
                  <a:pt x="10215" y="480"/>
                  <a:pt x="10221" y="480"/>
                  <a:pt x="10227" y="480"/>
                </a:cubicBezTo>
                <a:cubicBezTo>
                  <a:pt x="10233" y="480"/>
                  <a:pt x="10233" y="486"/>
                  <a:pt x="10245" y="486"/>
                </a:cubicBezTo>
                <a:cubicBezTo>
                  <a:pt x="10250" y="486"/>
                  <a:pt x="10256" y="486"/>
                  <a:pt x="10262" y="486"/>
                </a:cubicBezTo>
                <a:cubicBezTo>
                  <a:pt x="10268" y="480"/>
                  <a:pt x="10268" y="480"/>
                  <a:pt x="10274" y="480"/>
                </a:cubicBezTo>
                <a:cubicBezTo>
                  <a:pt x="10286" y="480"/>
                  <a:pt x="10286" y="480"/>
                  <a:pt x="10292" y="480"/>
                </a:cubicBezTo>
                <a:cubicBezTo>
                  <a:pt x="10298" y="480"/>
                  <a:pt x="10304" y="480"/>
                  <a:pt x="10304" y="486"/>
                </a:cubicBezTo>
                <a:cubicBezTo>
                  <a:pt x="10310" y="486"/>
                  <a:pt x="10310" y="486"/>
                  <a:pt x="10316" y="492"/>
                </a:cubicBezTo>
                <a:cubicBezTo>
                  <a:pt x="10322" y="492"/>
                  <a:pt x="10316" y="498"/>
                  <a:pt x="10322" y="504"/>
                </a:cubicBezTo>
                <a:cubicBezTo>
                  <a:pt x="10233" y="504"/>
                  <a:pt x="10233" y="504"/>
                  <a:pt x="10233" y="504"/>
                </a:cubicBezTo>
                <a:cubicBezTo>
                  <a:pt x="10233" y="528"/>
                  <a:pt x="10233" y="528"/>
                  <a:pt x="10233" y="528"/>
                </a:cubicBezTo>
                <a:cubicBezTo>
                  <a:pt x="10245" y="534"/>
                  <a:pt x="10250" y="534"/>
                  <a:pt x="10256" y="540"/>
                </a:cubicBezTo>
                <a:cubicBezTo>
                  <a:pt x="10268" y="540"/>
                  <a:pt x="10268" y="552"/>
                  <a:pt x="10280" y="552"/>
                </a:cubicBezTo>
                <a:cubicBezTo>
                  <a:pt x="10339" y="552"/>
                  <a:pt x="10339" y="552"/>
                  <a:pt x="10339" y="552"/>
                </a:cubicBezTo>
                <a:cubicBezTo>
                  <a:pt x="10345" y="552"/>
                  <a:pt x="10351" y="545"/>
                  <a:pt x="10351" y="545"/>
                </a:cubicBezTo>
                <a:cubicBezTo>
                  <a:pt x="10363" y="545"/>
                  <a:pt x="10369" y="545"/>
                  <a:pt x="10375" y="552"/>
                </a:cubicBezTo>
                <a:cubicBezTo>
                  <a:pt x="10381" y="552"/>
                  <a:pt x="10381" y="557"/>
                  <a:pt x="10387" y="563"/>
                </a:cubicBezTo>
                <a:cubicBezTo>
                  <a:pt x="10387" y="563"/>
                  <a:pt x="10393" y="563"/>
                  <a:pt x="10399" y="569"/>
                </a:cubicBezTo>
                <a:cubicBezTo>
                  <a:pt x="10404" y="569"/>
                  <a:pt x="10404" y="569"/>
                  <a:pt x="10411" y="569"/>
                </a:cubicBezTo>
                <a:cubicBezTo>
                  <a:pt x="10416" y="569"/>
                  <a:pt x="10422" y="569"/>
                  <a:pt x="10428" y="569"/>
                </a:cubicBezTo>
                <a:cubicBezTo>
                  <a:pt x="10440" y="569"/>
                  <a:pt x="10446" y="569"/>
                  <a:pt x="10458" y="569"/>
                </a:cubicBezTo>
                <a:cubicBezTo>
                  <a:pt x="10464" y="563"/>
                  <a:pt x="10464" y="563"/>
                  <a:pt x="10470" y="563"/>
                </a:cubicBezTo>
                <a:cubicBezTo>
                  <a:pt x="10476" y="557"/>
                  <a:pt x="10476" y="557"/>
                  <a:pt x="10482" y="552"/>
                </a:cubicBezTo>
                <a:cubicBezTo>
                  <a:pt x="10488" y="552"/>
                  <a:pt x="10488" y="540"/>
                  <a:pt x="10493" y="540"/>
                </a:cubicBezTo>
                <a:cubicBezTo>
                  <a:pt x="10511" y="540"/>
                  <a:pt x="10517" y="552"/>
                  <a:pt x="10529" y="552"/>
                </a:cubicBezTo>
                <a:cubicBezTo>
                  <a:pt x="10541" y="552"/>
                  <a:pt x="10553" y="552"/>
                  <a:pt x="10559" y="545"/>
                </a:cubicBezTo>
                <a:cubicBezTo>
                  <a:pt x="10565" y="540"/>
                  <a:pt x="10570" y="540"/>
                  <a:pt x="10570" y="540"/>
                </a:cubicBezTo>
                <a:cubicBezTo>
                  <a:pt x="10577" y="534"/>
                  <a:pt x="10570" y="522"/>
                  <a:pt x="10570" y="516"/>
                </a:cubicBezTo>
                <a:cubicBezTo>
                  <a:pt x="10577" y="504"/>
                  <a:pt x="10577" y="498"/>
                  <a:pt x="10588" y="498"/>
                </a:cubicBezTo>
                <a:cubicBezTo>
                  <a:pt x="10594" y="498"/>
                  <a:pt x="10594" y="498"/>
                  <a:pt x="10600" y="498"/>
                </a:cubicBezTo>
                <a:cubicBezTo>
                  <a:pt x="10606" y="498"/>
                  <a:pt x="10606" y="498"/>
                  <a:pt x="10612" y="492"/>
                </a:cubicBezTo>
                <a:cubicBezTo>
                  <a:pt x="10618" y="492"/>
                  <a:pt x="10618" y="486"/>
                  <a:pt x="10624" y="486"/>
                </a:cubicBezTo>
                <a:cubicBezTo>
                  <a:pt x="10636" y="480"/>
                  <a:pt x="10636" y="480"/>
                  <a:pt x="10636" y="480"/>
                </a:cubicBezTo>
                <a:cubicBezTo>
                  <a:pt x="10630" y="474"/>
                  <a:pt x="10624" y="463"/>
                  <a:pt x="10618" y="463"/>
                </a:cubicBezTo>
                <a:cubicBezTo>
                  <a:pt x="10606" y="457"/>
                  <a:pt x="10600" y="457"/>
                  <a:pt x="10594" y="457"/>
                </a:cubicBezTo>
                <a:cubicBezTo>
                  <a:pt x="10588" y="457"/>
                  <a:pt x="10582" y="457"/>
                  <a:pt x="10577" y="457"/>
                </a:cubicBezTo>
                <a:cubicBezTo>
                  <a:pt x="10570" y="457"/>
                  <a:pt x="10565" y="468"/>
                  <a:pt x="10559" y="468"/>
                </a:cubicBezTo>
                <a:cubicBezTo>
                  <a:pt x="10535" y="468"/>
                  <a:pt x="10535" y="468"/>
                  <a:pt x="10535" y="468"/>
                </a:cubicBezTo>
                <a:cubicBezTo>
                  <a:pt x="10535" y="463"/>
                  <a:pt x="10535" y="457"/>
                  <a:pt x="10535" y="451"/>
                </a:cubicBezTo>
                <a:cubicBezTo>
                  <a:pt x="10535" y="445"/>
                  <a:pt x="10529" y="445"/>
                  <a:pt x="10529" y="439"/>
                </a:cubicBezTo>
                <a:cubicBezTo>
                  <a:pt x="10523" y="433"/>
                  <a:pt x="10517" y="433"/>
                  <a:pt x="10511" y="427"/>
                </a:cubicBezTo>
                <a:cubicBezTo>
                  <a:pt x="10511" y="427"/>
                  <a:pt x="10505" y="421"/>
                  <a:pt x="10505" y="415"/>
                </a:cubicBezTo>
                <a:cubicBezTo>
                  <a:pt x="10499" y="421"/>
                  <a:pt x="10499" y="421"/>
                  <a:pt x="10493" y="421"/>
                </a:cubicBezTo>
                <a:cubicBezTo>
                  <a:pt x="10488" y="421"/>
                  <a:pt x="10488" y="427"/>
                  <a:pt x="10488" y="433"/>
                </a:cubicBezTo>
                <a:cubicBezTo>
                  <a:pt x="10482" y="433"/>
                  <a:pt x="10476" y="439"/>
                  <a:pt x="10476" y="445"/>
                </a:cubicBezTo>
                <a:cubicBezTo>
                  <a:pt x="10464" y="451"/>
                  <a:pt x="10458" y="457"/>
                  <a:pt x="10446" y="457"/>
                </a:cubicBezTo>
                <a:cubicBezTo>
                  <a:pt x="10446" y="457"/>
                  <a:pt x="10440" y="463"/>
                  <a:pt x="10434" y="463"/>
                </a:cubicBezTo>
                <a:cubicBezTo>
                  <a:pt x="10428" y="463"/>
                  <a:pt x="10428" y="457"/>
                  <a:pt x="10422" y="451"/>
                </a:cubicBezTo>
                <a:cubicBezTo>
                  <a:pt x="10446" y="427"/>
                  <a:pt x="10446" y="427"/>
                  <a:pt x="10446" y="427"/>
                </a:cubicBezTo>
                <a:cubicBezTo>
                  <a:pt x="10446" y="421"/>
                  <a:pt x="10446" y="421"/>
                  <a:pt x="10446" y="421"/>
                </a:cubicBezTo>
                <a:cubicBezTo>
                  <a:pt x="10446" y="415"/>
                  <a:pt x="10446" y="415"/>
                  <a:pt x="10446" y="409"/>
                </a:cubicBezTo>
                <a:cubicBezTo>
                  <a:pt x="10440" y="409"/>
                  <a:pt x="10440" y="409"/>
                  <a:pt x="10434" y="415"/>
                </a:cubicBezTo>
                <a:cubicBezTo>
                  <a:pt x="10428" y="415"/>
                  <a:pt x="10428" y="421"/>
                  <a:pt x="10422" y="421"/>
                </a:cubicBezTo>
                <a:cubicBezTo>
                  <a:pt x="10416" y="421"/>
                  <a:pt x="10416" y="421"/>
                  <a:pt x="10416" y="421"/>
                </a:cubicBezTo>
                <a:cubicBezTo>
                  <a:pt x="10411" y="427"/>
                  <a:pt x="10411" y="415"/>
                  <a:pt x="10404" y="415"/>
                </a:cubicBezTo>
                <a:cubicBezTo>
                  <a:pt x="10369" y="415"/>
                  <a:pt x="10369" y="415"/>
                  <a:pt x="10369" y="415"/>
                </a:cubicBezTo>
                <a:cubicBezTo>
                  <a:pt x="10369" y="427"/>
                  <a:pt x="10369" y="433"/>
                  <a:pt x="10369" y="445"/>
                </a:cubicBezTo>
                <a:cubicBezTo>
                  <a:pt x="10369" y="457"/>
                  <a:pt x="10369" y="463"/>
                  <a:pt x="10363" y="468"/>
                </a:cubicBezTo>
                <a:cubicBezTo>
                  <a:pt x="10363" y="474"/>
                  <a:pt x="10357" y="474"/>
                  <a:pt x="10357" y="480"/>
                </a:cubicBezTo>
                <a:cubicBezTo>
                  <a:pt x="10345" y="480"/>
                  <a:pt x="10345" y="480"/>
                  <a:pt x="10345" y="480"/>
                </a:cubicBezTo>
                <a:cubicBezTo>
                  <a:pt x="10345" y="463"/>
                  <a:pt x="10345" y="457"/>
                  <a:pt x="10339" y="445"/>
                </a:cubicBezTo>
                <a:cubicBezTo>
                  <a:pt x="10339" y="439"/>
                  <a:pt x="10333" y="439"/>
                  <a:pt x="10327" y="433"/>
                </a:cubicBezTo>
                <a:cubicBezTo>
                  <a:pt x="10327" y="433"/>
                  <a:pt x="10322" y="433"/>
                  <a:pt x="10316" y="427"/>
                </a:cubicBezTo>
                <a:cubicBezTo>
                  <a:pt x="10310" y="427"/>
                  <a:pt x="10310" y="427"/>
                  <a:pt x="10304" y="427"/>
                </a:cubicBezTo>
                <a:cubicBezTo>
                  <a:pt x="10268" y="427"/>
                  <a:pt x="10250" y="421"/>
                  <a:pt x="10209" y="421"/>
                </a:cubicBezTo>
                <a:cubicBezTo>
                  <a:pt x="10209" y="421"/>
                  <a:pt x="10203" y="427"/>
                  <a:pt x="10197" y="427"/>
                </a:cubicBezTo>
                <a:lnTo>
                  <a:pt x="10191" y="427"/>
                </a:lnTo>
                <a:cubicBezTo>
                  <a:pt x="10179" y="433"/>
                  <a:pt x="10173" y="439"/>
                  <a:pt x="10173" y="445"/>
                </a:cubicBezTo>
                <a:cubicBezTo>
                  <a:pt x="10173" y="457"/>
                  <a:pt x="10173" y="463"/>
                  <a:pt x="10179" y="468"/>
                </a:cubicBezTo>
                <a:close/>
                <a:moveTo>
                  <a:pt x="10061" y="682"/>
                </a:moveTo>
                <a:lnTo>
                  <a:pt x="10061" y="682"/>
                </a:lnTo>
                <a:cubicBezTo>
                  <a:pt x="10061" y="688"/>
                  <a:pt x="10067" y="688"/>
                  <a:pt x="10067" y="688"/>
                </a:cubicBezTo>
                <a:cubicBezTo>
                  <a:pt x="10067" y="688"/>
                  <a:pt x="10067" y="700"/>
                  <a:pt x="10061" y="700"/>
                </a:cubicBezTo>
                <a:cubicBezTo>
                  <a:pt x="10055" y="700"/>
                  <a:pt x="10049" y="694"/>
                  <a:pt x="10037" y="694"/>
                </a:cubicBezTo>
                <a:cubicBezTo>
                  <a:pt x="10025" y="694"/>
                  <a:pt x="10025" y="694"/>
                  <a:pt x="10025" y="694"/>
                </a:cubicBezTo>
                <a:cubicBezTo>
                  <a:pt x="10019" y="694"/>
                  <a:pt x="10013" y="694"/>
                  <a:pt x="10013" y="694"/>
                </a:cubicBezTo>
                <a:cubicBezTo>
                  <a:pt x="10001" y="694"/>
                  <a:pt x="9995" y="688"/>
                  <a:pt x="9990" y="694"/>
                </a:cubicBezTo>
                <a:cubicBezTo>
                  <a:pt x="9983" y="694"/>
                  <a:pt x="9983" y="694"/>
                  <a:pt x="9978" y="700"/>
                </a:cubicBezTo>
                <a:cubicBezTo>
                  <a:pt x="9972" y="700"/>
                  <a:pt x="9972" y="706"/>
                  <a:pt x="9966" y="706"/>
                </a:cubicBezTo>
                <a:cubicBezTo>
                  <a:pt x="9954" y="706"/>
                  <a:pt x="9942" y="700"/>
                  <a:pt x="9930" y="706"/>
                </a:cubicBezTo>
                <a:cubicBezTo>
                  <a:pt x="9912" y="706"/>
                  <a:pt x="9906" y="706"/>
                  <a:pt x="9895" y="718"/>
                </a:cubicBezTo>
                <a:cubicBezTo>
                  <a:pt x="9889" y="718"/>
                  <a:pt x="9889" y="723"/>
                  <a:pt x="9889" y="729"/>
                </a:cubicBezTo>
                <a:cubicBezTo>
                  <a:pt x="9889" y="753"/>
                  <a:pt x="9889" y="753"/>
                  <a:pt x="9889" y="753"/>
                </a:cubicBezTo>
                <a:cubicBezTo>
                  <a:pt x="9906" y="747"/>
                  <a:pt x="9912" y="747"/>
                  <a:pt x="9924" y="747"/>
                </a:cubicBezTo>
                <a:cubicBezTo>
                  <a:pt x="9936" y="747"/>
                  <a:pt x="9936" y="747"/>
                  <a:pt x="9936" y="747"/>
                </a:cubicBezTo>
                <a:cubicBezTo>
                  <a:pt x="9942" y="747"/>
                  <a:pt x="9942" y="747"/>
                  <a:pt x="9948" y="747"/>
                </a:cubicBezTo>
                <a:cubicBezTo>
                  <a:pt x="9954" y="747"/>
                  <a:pt x="9960" y="753"/>
                  <a:pt x="9966" y="753"/>
                </a:cubicBezTo>
                <a:cubicBezTo>
                  <a:pt x="9978" y="753"/>
                  <a:pt x="9990" y="753"/>
                  <a:pt x="9995" y="747"/>
                </a:cubicBezTo>
                <a:cubicBezTo>
                  <a:pt x="10007" y="741"/>
                  <a:pt x="10013" y="735"/>
                  <a:pt x="10019" y="729"/>
                </a:cubicBezTo>
                <a:cubicBezTo>
                  <a:pt x="10025" y="729"/>
                  <a:pt x="10031" y="723"/>
                  <a:pt x="10037" y="723"/>
                </a:cubicBezTo>
                <a:cubicBezTo>
                  <a:pt x="10043" y="723"/>
                  <a:pt x="10043" y="723"/>
                  <a:pt x="10043" y="723"/>
                </a:cubicBezTo>
                <a:cubicBezTo>
                  <a:pt x="10049" y="723"/>
                  <a:pt x="10049" y="723"/>
                  <a:pt x="10055" y="723"/>
                </a:cubicBezTo>
                <a:cubicBezTo>
                  <a:pt x="10061" y="729"/>
                  <a:pt x="10055" y="735"/>
                  <a:pt x="10061" y="735"/>
                </a:cubicBezTo>
                <a:cubicBezTo>
                  <a:pt x="10055" y="741"/>
                  <a:pt x="10055" y="747"/>
                  <a:pt x="10049" y="747"/>
                </a:cubicBezTo>
                <a:cubicBezTo>
                  <a:pt x="10049" y="747"/>
                  <a:pt x="10043" y="747"/>
                  <a:pt x="10037" y="747"/>
                </a:cubicBezTo>
                <a:cubicBezTo>
                  <a:pt x="10037" y="753"/>
                  <a:pt x="10031" y="753"/>
                  <a:pt x="10031" y="753"/>
                </a:cubicBezTo>
                <a:cubicBezTo>
                  <a:pt x="10025" y="753"/>
                  <a:pt x="10025" y="759"/>
                  <a:pt x="10019" y="765"/>
                </a:cubicBezTo>
                <a:cubicBezTo>
                  <a:pt x="10013" y="765"/>
                  <a:pt x="10007" y="771"/>
                  <a:pt x="10001" y="771"/>
                </a:cubicBezTo>
                <a:cubicBezTo>
                  <a:pt x="9995" y="771"/>
                  <a:pt x="9990" y="771"/>
                  <a:pt x="9983" y="771"/>
                </a:cubicBezTo>
                <a:cubicBezTo>
                  <a:pt x="9972" y="771"/>
                  <a:pt x="9960" y="771"/>
                  <a:pt x="9948" y="771"/>
                </a:cubicBezTo>
                <a:cubicBezTo>
                  <a:pt x="9942" y="771"/>
                  <a:pt x="9936" y="771"/>
                  <a:pt x="9936" y="771"/>
                </a:cubicBezTo>
                <a:cubicBezTo>
                  <a:pt x="9930" y="771"/>
                  <a:pt x="9924" y="771"/>
                  <a:pt x="9924" y="777"/>
                </a:cubicBezTo>
                <a:cubicBezTo>
                  <a:pt x="9918" y="777"/>
                  <a:pt x="9912" y="777"/>
                  <a:pt x="9912" y="777"/>
                </a:cubicBezTo>
                <a:cubicBezTo>
                  <a:pt x="9906" y="783"/>
                  <a:pt x="9906" y="783"/>
                  <a:pt x="9906" y="789"/>
                </a:cubicBezTo>
                <a:cubicBezTo>
                  <a:pt x="9906" y="795"/>
                  <a:pt x="9912" y="795"/>
                  <a:pt x="9912" y="800"/>
                </a:cubicBezTo>
                <a:cubicBezTo>
                  <a:pt x="9918" y="812"/>
                  <a:pt x="9924" y="818"/>
                  <a:pt x="9930" y="818"/>
                </a:cubicBezTo>
                <a:cubicBezTo>
                  <a:pt x="9936" y="824"/>
                  <a:pt x="9936" y="818"/>
                  <a:pt x="9942" y="818"/>
                </a:cubicBezTo>
                <a:cubicBezTo>
                  <a:pt x="9954" y="824"/>
                  <a:pt x="9960" y="818"/>
                  <a:pt x="9966" y="818"/>
                </a:cubicBezTo>
                <a:cubicBezTo>
                  <a:pt x="9972" y="818"/>
                  <a:pt x="9972" y="824"/>
                  <a:pt x="9978" y="824"/>
                </a:cubicBezTo>
                <a:cubicBezTo>
                  <a:pt x="9983" y="824"/>
                  <a:pt x="9990" y="830"/>
                  <a:pt x="10001" y="836"/>
                </a:cubicBezTo>
                <a:cubicBezTo>
                  <a:pt x="10001" y="836"/>
                  <a:pt x="10007" y="842"/>
                  <a:pt x="10013" y="842"/>
                </a:cubicBezTo>
                <a:cubicBezTo>
                  <a:pt x="10013" y="848"/>
                  <a:pt x="10013" y="854"/>
                  <a:pt x="10019" y="854"/>
                </a:cubicBezTo>
                <a:cubicBezTo>
                  <a:pt x="10019" y="860"/>
                  <a:pt x="10025" y="860"/>
                  <a:pt x="10025" y="866"/>
                </a:cubicBezTo>
                <a:cubicBezTo>
                  <a:pt x="10031" y="877"/>
                  <a:pt x="10037" y="877"/>
                  <a:pt x="10043" y="889"/>
                </a:cubicBezTo>
                <a:cubicBezTo>
                  <a:pt x="10055" y="884"/>
                  <a:pt x="10055" y="884"/>
                  <a:pt x="10055" y="884"/>
                </a:cubicBezTo>
                <a:lnTo>
                  <a:pt x="10055" y="877"/>
                </a:lnTo>
                <a:cubicBezTo>
                  <a:pt x="10055" y="872"/>
                  <a:pt x="10061" y="866"/>
                  <a:pt x="10061" y="866"/>
                </a:cubicBezTo>
                <a:cubicBezTo>
                  <a:pt x="10067" y="860"/>
                  <a:pt x="10072" y="860"/>
                  <a:pt x="10072" y="860"/>
                </a:cubicBezTo>
                <a:cubicBezTo>
                  <a:pt x="10084" y="854"/>
                  <a:pt x="10090" y="854"/>
                  <a:pt x="10096" y="842"/>
                </a:cubicBezTo>
                <a:cubicBezTo>
                  <a:pt x="10096" y="842"/>
                  <a:pt x="10096" y="836"/>
                  <a:pt x="10102" y="830"/>
                </a:cubicBezTo>
                <a:cubicBezTo>
                  <a:pt x="10102" y="824"/>
                  <a:pt x="10096" y="818"/>
                  <a:pt x="10102" y="806"/>
                </a:cubicBezTo>
                <a:cubicBezTo>
                  <a:pt x="10102" y="800"/>
                  <a:pt x="10102" y="800"/>
                  <a:pt x="10108" y="795"/>
                </a:cubicBezTo>
                <a:cubicBezTo>
                  <a:pt x="10108" y="789"/>
                  <a:pt x="10114" y="789"/>
                  <a:pt x="10114" y="783"/>
                </a:cubicBezTo>
                <a:cubicBezTo>
                  <a:pt x="10120" y="783"/>
                  <a:pt x="10126" y="777"/>
                  <a:pt x="10126" y="777"/>
                </a:cubicBezTo>
                <a:cubicBezTo>
                  <a:pt x="10138" y="777"/>
                  <a:pt x="10144" y="777"/>
                  <a:pt x="10150" y="777"/>
                </a:cubicBezTo>
                <a:cubicBezTo>
                  <a:pt x="10150" y="723"/>
                  <a:pt x="10150" y="723"/>
                  <a:pt x="10150" y="723"/>
                </a:cubicBezTo>
                <a:cubicBezTo>
                  <a:pt x="10156" y="723"/>
                  <a:pt x="10161" y="723"/>
                  <a:pt x="10173" y="723"/>
                </a:cubicBezTo>
                <a:cubicBezTo>
                  <a:pt x="10179" y="718"/>
                  <a:pt x="10185" y="711"/>
                  <a:pt x="10197" y="706"/>
                </a:cubicBezTo>
                <a:cubicBezTo>
                  <a:pt x="10191" y="700"/>
                  <a:pt x="10185" y="700"/>
                  <a:pt x="10185" y="694"/>
                </a:cubicBezTo>
                <a:cubicBezTo>
                  <a:pt x="10185" y="688"/>
                  <a:pt x="10185" y="688"/>
                  <a:pt x="10185" y="682"/>
                </a:cubicBezTo>
                <a:cubicBezTo>
                  <a:pt x="10185" y="682"/>
                  <a:pt x="10185" y="676"/>
                  <a:pt x="10185" y="670"/>
                </a:cubicBezTo>
                <a:cubicBezTo>
                  <a:pt x="10185" y="670"/>
                  <a:pt x="10191" y="664"/>
                  <a:pt x="10191" y="658"/>
                </a:cubicBezTo>
                <a:cubicBezTo>
                  <a:pt x="10191" y="658"/>
                  <a:pt x="10185" y="652"/>
                  <a:pt x="10185" y="646"/>
                </a:cubicBezTo>
                <a:cubicBezTo>
                  <a:pt x="10268" y="646"/>
                  <a:pt x="10268" y="646"/>
                  <a:pt x="10268" y="646"/>
                </a:cubicBezTo>
                <a:cubicBezTo>
                  <a:pt x="10268" y="652"/>
                  <a:pt x="10268" y="658"/>
                  <a:pt x="10268" y="664"/>
                </a:cubicBezTo>
                <a:cubicBezTo>
                  <a:pt x="10268" y="670"/>
                  <a:pt x="10262" y="676"/>
                  <a:pt x="10262" y="688"/>
                </a:cubicBezTo>
                <a:cubicBezTo>
                  <a:pt x="10262" y="694"/>
                  <a:pt x="10262" y="694"/>
                  <a:pt x="10262" y="700"/>
                </a:cubicBezTo>
                <a:cubicBezTo>
                  <a:pt x="10268" y="700"/>
                  <a:pt x="10274" y="700"/>
                  <a:pt x="10286" y="700"/>
                </a:cubicBezTo>
                <a:cubicBezTo>
                  <a:pt x="10292" y="700"/>
                  <a:pt x="10298" y="700"/>
                  <a:pt x="10298" y="706"/>
                </a:cubicBezTo>
                <a:cubicBezTo>
                  <a:pt x="10304" y="706"/>
                  <a:pt x="10310" y="706"/>
                  <a:pt x="10310" y="711"/>
                </a:cubicBezTo>
                <a:cubicBezTo>
                  <a:pt x="10310" y="718"/>
                  <a:pt x="10310" y="718"/>
                  <a:pt x="10310" y="723"/>
                </a:cubicBezTo>
                <a:cubicBezTo>
                  <a:pt x="10310" y="729"/>
                  <a:pt x="10310" y="741"/>
                  <a:pt x="10310" y="747"/>
                </a:cubicBezTo>
                <a:cubicBezTo>
                  <a:pt x="10304" y="753"/>
                  <a:pt x="10298" y="747"/>
                  <a:pt x="10298" y="753"/>
                </a:cubicBezTo>
                <a:cubicBezTo>
                  <a:pt x="10286" y="759"/>
                  <a:pt x="10280" y="765"/>
                  <a:pt x="10280" y="777"/>
                </a:cubicBezTo>
                <a:cubicBezTo>
                  <a:pt x="10280" y="783"/>
                  <a:pt x="10280" y="789"/>
                  <a:pt x="10280" y="795"/>
                </a:cubicBezTo>
                <a:cubicBezTo>
                  <a:pt x="10310" y="795"/>
                  <a:pt x="10310" y="795"/>
                  <a:pt x="10310" y="795"/>
                </a:cubicBezTo>
                <a:cubicBezTo>
                  <a:pt x="10322" y="795"/>
                  <a:pt x="10327" y="783"/>
                  <a:pt x="10345" y="771"/>
                </a:cubicBezTo>
                <a:cubicBezTo>
                  <a:pt x="10351" y="765"/>
                  <a:pt x="10357" y="759"/>
                  <a:pt x="10363" y="759"/>
                </a:cubicBezTo>
                <a:cubicBezTo>
                  <a:pt x="10369" y="759"/>
                  <a:pt x="10375" y="765"/>
                  <a:pt x="10375" y="771"/>
                </a:cubicBezTo>
                <a:cubicBezTo>
                  <a:pt x="10381" y="771"/>
                  <a:pt x="10375" y="777"/>
                  <a:pt x="10375" y="783"/>
                </a:cubicBezTo>
                <a:cubicBezTo>
                  <a:pt x="10375" y="789"/>
                  <a:pt x="10375" y="795"/>
                  <a:pt x="10375" y="800"/>
                </a:cubicBezTo>
                <a:cubicBezTo>
                  <a:pt x="10411" y="800"/>
                  <a:pt x="10411" y="800"/>
                  <a:pt x="10411" y="800"/>
                </a:cubicBezTo>
                <a:cubicBezTo>
                  <a:pt x="10411" y="800"/>
                  <a:pt x="10416" y="800"/>
                  <a:pt x="10422" y="800"/>
                </a:cubicBezTo>
                <a:cubicBezTo>
                  <a:pt x="10422" y="795"/>
                  <a:pt x="10422" y="789"/>
                  <a:pt x="10422" y="789"/>
                </a:cubicBezTo>
                <a:cubicBezTo>
                  <a:pt x="10422" y="783"/>
                  <a:pt x="10428" y="777"/>
                  <a:pt x="10428" y="777"/>
                </a:cubicBezTo>
                <a:cubicBezTo>
                  <a:pt x="10493" y="777"/>
                  <a:pt x="10493" y="777"/>
                  <a:pt x="10493" y="777"/>
                </a:cubicBezTo>
                <a:cubicBezTo>
                  <a:pt x="10517" y="771"/>
                  <a:pt x="10517" y="771"/>
                  <a:pt x="10517" y="771"/>
                </a:cubicBezTo>
                <a:cubicBezTo>
                  <a:pt x="10517" y="759"/>
                  <a:pt x="10517" y="759"/>
                  <a:pt x="10517" y="759"/>
                </a:cubicBezTo>
                <a:cubicBezTo>
                  <a:pt x="10511" y="747"/>
                  <a:pt x="10505" y="735"/>
                  <a:pt x="10488" y="735"/>
                </a:cubicBezTo>
                <a:cubicBezTo>
                  <a:pt x="10482" y="735"/>
                  <a:pt x="10482" y="735"/>
                  <a:pt x="10476" y="735"/>
                </a:cubicBezTo>
                <a:cubicBezTo>
                  <a:pt x="10464" y="735"/>
                  <a:pt x="10458" y="735"/>
                  <a:pt x="10452" y="735"/>
                </a:cubicBezTo>
                <a:cubicBezTo>
                  <a:pt x="10446" y="723"/>
                  <a:pt x="10446" y="718"/>
                  <a:pt x="10446" y="711"/>
                </a:cubicBezTo>
                <a:cubicBezTo>
                  <a:pt x="10446" y="706"/>
                  <a:pt x="10452" y="700"/>
                  <a:pt x="10452" y="700"/>
                </a:cubicBezTo>
                <a:cubicBezTo>
                  <a:pt x="10375" y="700"/>
                  <a:pt x="10375" y="700"/>
                  <a:pt x="10375" y="700"/>
                </a:cubicBezTo>
                <a:cubicBezTo>
                  <a:pt x="10375" y="682"/>
                  <a:pt x="10381" y="664"/>
                  <a:pt x="10369" y="652"/>
                </a:cubicBezTo>
                <a:cubicBezTo>
                  <a:pt x="10363" y="652"/>
                  <a:pt x="10363" y="652"/>
                  <a:pt x="10357" y="652"/>
                </a:cubicBezTo>
                <a:cubicBezTo>
                  <a:pt x="10351" y="652"/>
                  <a:pt x="10351" y="646"/>
                  <a:pt x="10345" y="646"/>
                </a:cubicBezTo>
                <a:cubicBezTo>
                  <a:pt x="10345" y="646"/>
                  <a:pt x="10339" y="640"/>
                  <a:pt x="10339" y="634"/>
                </a:cubicBezTo>
                <a:lnTo>
                  <a:pt x="10339" y="623"/>
                </a:lnTo>
                <a:cubicBezTo>
                  <a:pt x="10327" y="617"/>
                  <a:pt x="10322" y="617"/>
                  <a:pt x="10310" y="617"/>
                </a:cubicBezTo>
                <a:cubicBezTo>
                  <a:pt x="10310" y="617"/>
                  <a:pt x="10304" y="617"/>
                  <a:pt x="10298" y="617"/>
                </a:cubicBezTo>
                <a:cubicBezTo>
                  <a:pt x="10292" y="617"/>
                  <a:pt x="10292" y="611"/>
                  <a:pt x="10286" y="611"/>
                </a:cubicBezTo>
                <a:cubicBezTo>
                  <a:pt x="10280" y="605"/>
                  <a:pt x="10286" y="593"/>
                  <a:pt x="10274" y="587"/>
                </a:cubicBezTo>
                <a:cubicBezTo>
                  <a:pt x="10274" y="587"/>
                  <a:pt x="10268" y="587"/>
                  <a:pt x="10268" y="581"/>
                </a:cubicBezTo>
                <a:cubicBezTo>
                  <a:pt x="10262" y="581"/>
                  <a:pt x="10256" y="581"/>
                  <a:pt x="10256" y="581"/>
                </a:cubicBezTo>
                <a:cubicBezTo>
                  <a:pt x="10250" y="581"/>
                  <a:pt x="10245" y="581"/>
                  <a:pt x="10245" y="581"/>
                </a:cubicBezTo>
                <a:cubicBezTo>
                  <a:pt x="10233" y="587"/>
                  <a:pt x="10233" y="593"/>
                  <a:pt x="10227" y="593"/>
                </a:cubicBezTo>
                <a:cubicBezTo>
                  <a:pt x="10215" y="593"/>
                  <a:pt x="10209" y="593"/>
                  <a:pt x="10203" y="587"/>
                </a:cubicBezTo>
                <a:cubicBezTo>
                  <a:pt x="10197" y="587"/>
                  <a:pt x="10197" y="593"/>
                  <a:pt x="10191" y="587"/>
                </a:cubicBezTo>
                <a:cubicBezTo>
                  <a:pt x="10185" y="587"/>
                  <a:pt x="10185" y="581"/>
                  <a:pt x="10179" y="581"/>
                </a:cubicBezTo>
                <a:cubicBezTo>
                  <a:pt x="10179" y="545"/>
                  <a:pt x="10179" y="545"/>
                  <a:pt x="10179" y="545"/>
                </a:cubicBezTo>
                <a:lnTo>
                  <a:pt x="10185" y="552"/>
                </a:lnTo>
                <a:cubicBezTo>
                  <a:pt x="10179" y="552"/>
                  <a:pt x="10173" y="552"/>
                  <a:pt x="10167" y="552"/>
                </a:cubicBezTo>
                <a:cubicBezTo>
                  <a:pt x="10161" y="552"/>
                  <a:pt x="10156" y="552"/>
                  <a:pt x="10150" y="552"/>
                </a:cubicBezTo>
                <a:cubicBezTo>
                  <a:pt x="10144" y="552"/>
                  <a:pt x="10144" y="552"/>
                  <a:pt x="10138" y="545"/>
                </a:cubicBezTo>
                <a:cubicBezTo>
                  <a:pt x="10138" y="545"/>
                  <a:pt x="10138" y="540"/>
                  <a:pt x="10138" y="534"/>
                </a:cubicBezTo>
                <a:cubicBezTo>
                  <a:pt x="10144" y="528"/>
                  <a:pt x="10156" y="522"/>
                  <a:pt x="10156" y="510"/>
                </a:cubicBezTo>
                <a:cubicBezTo>
                  <a:pt x="10156" y="510"/>
                  <a:pt x="10156" y="504"/>
                  <a:pt x="10156" y="498"/>
                </a:cubicBezTo>
                <a:cubicBezTo>
                  <a:pt x="10055" y="486"/>
                  <a:pt x="10055" y="486"/>
                  <a:pt x="10055" y="486"/>
                </a:cubicBezTo>
                <a:cubicBezTo>
                  <a:pt x="10055" y="486"/>
                  <a:pt x="10049" y="480"/>
                  <a:pt x="10043" y="486"/>
                </a:cubicBezTo>
                <a:cubicBezTo>
                  <a:pt x="10037" y="486"/>
                  <a:pt x="10037" y="492"/>
                  <a:pt x="10037" y="492"/>
                </a:cubicBezTo>
                <a:cubicBezTo>
                  <a:pt x="10031" y="504"/>
                  <a:pt x="10031" y="510"/>
                  <a:pt x="10031" y="516"/>
                </a:cubicBezTo>
                <a:cubicBezTo>
                  <a:pt x="10031" y="528"/>
                  <a:pt x="10031" y="528"/>
                  <a:pt x="10031" y="528"/>
                </a:cubicBezTo>
                <a:cubicBezTo>
                  <a:pt x="10031" y="534"/>
                  <a:pt x="10031" y="540"/>
                  <a:pt x="10031" y="540"/>
                </a:cubicBezTo>
                <a:cubicBezTo>
                  <a:pt x="10031" y="545"/>
                  <a:pt x="10037" y="552"/>
                  <a:pt x="10037" y="557"/>
                </a:cubicBezTo>
                <a:cubicBezTo>
                  <a:pt x="10037" y="569"/>
                  <a:pt x="10037" y="569"/>
                  <a:pt x="10031" y="575"/>
                </a:cubicBezTo>
                <a:cubicBezTo>
                  <a:pt x="10025" y="581"/>
                  <a:pt x="10019" y="587"/>
                  <a:pt x="10013" y="587"/>
                </a:cubicBezTo>
                <a:cubicBezTo>
                  <a:pt x="10007" y="587"/>
                  <a:pt x="10001" y="587"/>
                  <a:pt x="9995" y="581"/>
                </a:cubicBezTo>
                <a:cubicBezTo>
                  <a:pt x="9990" y="575"/>
                  <a:pt x="9990" y="563"/>
                  <a:pt x="9990" y="557"/>
                </a:cubicBezTo>
                <a:cubicBezTo>
                  <a:pt x="9990" y="545"/>
                  <a:pt x="9990" y="545"/>
                  <a:pt x="9990" y="545"/>
                </a:cubicBezTo>
                <a:cubicBezTo>
                  <a:pt x="9990" y="540"/>
                  <a:pt x="9983" y="534"/>
                  <a:pt x="9983" y="534"/>
                </a:cubicBezTo>
                <a:cubicBezTo>
                  <a:pt x="9983" y="522"/>
                  <a:pt x="9983" y="522"/>
                  <a:pt x="9983" y="522"/>
                </a:cubicBezTo>
                <a:cubicBezTo>
                  <a:pt x="9983" y="510"/>
                  <a:pt x="9983" y="510"/>
                  <a:pt x="9983" y="498"/>
                </a:cubicBezTo>
                <a:cubicBezTo>
                  <a:pt x="9960" y="498"/>
                  <a:pt x="9960" y="498"/>
                  <a:pt x="9960" y="498"/>
                </a:cubicBezTo>
                <a:cubicBezTo>
                  <a:pt x="9954" y="504"/>
                  <a:pt x="9942" y="504"/>
                  <a:pt x="9936" y="510"/>
                </a:cubicBezTo>
                <a:cubicBezTo>
                  <a:pt x="9936" y="510"/>
                  <a:pt x="9936" y="516"/>
                  <a:pt x="9930" y="522"/>
                </a:cubicBezTo>
                <a:cubicBezTo>
                  <a:pt x="9930" y="522"/>
                  <a:pt x="9924" y="528"/>
                  <a:pt x="9918" y="528"/>
                </a:cubicBezTo>
                <a:cubicBezTo>
                  <a:pt x="9918" y="534"/>
                  <a:pt x="9912" y="540"/>
                  <a:pt x="9906" y="540"/>
                </a:cubicBezTo>
                <a:cubicBezTo>
                  <a:pt x="9871" y="540"/>
                  <a:pt x="9871" y="540"/>
                  <a:pt x="9871" y="540"/>
                </a:cubicBezTo>
                <a:cubicBezTo>
                  <a:pt x="9871" y="516"/>
                  <a:pt x="9871" y="516"/>
                  <a:pt x="9871" y="516"/>
                </a:cubicBezTo>
                <a:cubicBezTo>
                  <a:pt x="9877" y="516"/>
                  <a:pt x="9871" y="510"/>
                  <a:pt x="9877" y="504"/>
                </a:cubicBezTo>
                <a:cubicBezTo>
                  <a:pt x="9883" y="504"/>
                  <a:pt x="9883" y="510"/>
                  <a:pt x="9889" y="504"/>
                </a:cubicBezTo>
                <a:cubicBezTo>
                  <a:pt x="9895" y="504"/>
                  <a:pt x="9895" y="498"/>
                  <a:pt x="9901" y="498"/>
                </a:cubicBezTo>
                <a:cubicBezTo>
                  <a:pt x="9895" y="486"/>
                  <a:pt x="9895" y="486"/>
                  <a:pt x="9895" y="486"/>
                </a:cubicBezTo>
                <a:cubicBezTo>
                  <a:pt x="9895" y="486"/>
                  <a:pt x="9889" y="486"/>
                  <a:pt x="9883" y="486"/>
                </a:cubicBezTo>
                <a:lnTo>
                  <a:pt x="9877" y="492"/>
                </a:lnTo>
                <a:cubicBezTo>
                  <a:pt x="9871" y="498"/>
                  <a:pt x="9865" y="498"/>
                  <a:pt x="9865" y="498"/>
                </a:cubicBezTo>
                <a:cubicBezTo>
                  <a:pt x="9859" y="504"/>
                  <a:pt x="9859" y="510"/>
                  <a:pt x="9859" y="510"/>
                </a:cubicBezTo>
                <a:cubicBezTo>
                  <a:pt x="9783" y="510"/>
                  <a:pt x="9783" y="510"/>
                  <a:pt x="9783" y="510"/>
                </a:cubicBezTo>
                <a:cubicBezTo>
                  <a:pt x="9777" y="510"/>
                  <a:pt x="9777" y="516"/>
                  <a:pt x="9771" y="516"/>
                </a:cubicBezTo>
                <a:cubicBezTo>
                  <a:pt x="9765" y="516"/>
                  <a:pt x="9753" y="516"/>
                  <a:pt x="9747" y="516"/>
                </a:cubicBezTo>
                <a:cubicBezTo>
                  <a:pt x="9741" y="516"/>
                  <a:pt x="9741" y="522"/>
                  <a:pt x="9736" y="522"/>
                </a:cubicBezTo>
                <a:cubicBezTo>
                  <a:pt x="9736" y="534"/>
                  <a:pt x="9736" y="540"/>
                  <a:pt x="9736" y="545"/>
                </a:cubicBezTo>
                <a:cubicBezTo>
                  <a:pt x="9741" y="552"/>
                  <a:pt x="9747" y="552"/>
                  <a:pt x="9747" y="557"/>
                </a:cubicBezTo>
                <a:cubicBezTo>
                  <a:pt x="9753" y="563"/>
                  <a:pt x="9753" y="569"/>
                  <a:pt x="9759" y="569"/>
                </a:cubicBezTo>
                <a:cubicBezTo>
                  <a:pt x="9771" y="569"/>
                  <a:pt x="9777" y="569"/>
                  <a:pt x="9795" y="569"/>
                </a:cubicBezTo>
                <a:cubicBezTo>
                  <a:pt x="9795" y="569"/>
                  <a:pt x="9800" y="569"/>
                  <a:pt x="9806" y="569"/>
                </a:cubicBezTo>
                <a:cubicBezTo>
                  <a:pt x="9806" y="575"/>
                  <a:pt x="9806" y="581"/>
                  <a:pt x="9806" y="581"/>
                </a:cubicBezTo>
                <a:cubicBezTo>
                  <a:pt x="9800" y="587"/>
                  <a:pt x="9800" y="593"/>
                  <a:pt x="9800" y="593"/>
                </a:cubicBezTo>
                <a:cubicBezTo>
                  <a:pt x="9800" y="599"/>
                  <a:pt x="9789" y="599"/>
                  <a:pt x="9789" y="605"/>
                </a:cubicBezTo>
                <a:cubicBezTo>
                  <a:pt x="9789" y="611"/>
                  <a:pt x="9789" y="617"/>
                  <a:pt x="9795" y="623"/>
                </a:cubicBezTo>
                <a:cubicBezTo>
                  <a:pt x="9795" y="623"/>
                  <a:pt x="9800" y="623"/>
                  <a:pt x="9806" y="629"/>
                </a:cubicBezTo>
                <a:cubicBezTo>
                  <a:pt x="9806" y="634"/>
                  <a:pt x="9806" y="640"/>
                  <a:pt x="9806" y="646"/>
                </a:cubicBezTo>
                <a:cubicBezTo>
                  <a:pt x="9806" y="652"/>
                  <a:pt x="9806" y="658"/>
                  <a:pt x="9800" y="664"/>
                </a:cubicBezTo>
                <a:cubicBezTo>
                  <a:pt x="9795" y="664"/>
                  <a:pt x="9795" y="664"/>
                  <a:pt x="9789" y="658"/>
                </a:cubicBezTo>
                <a:cubicBezTo>
                  <a:pt x="9789" y="658"/>
                  <a:pt x="9783" y="658"/>
                  <a:pt x="9777" y="652"/>
                </a:cubicBezTo>
                <a:lnTo>
                  <a:pt x="9777" y="646"/>
                </a:lnTo>
                <a:cubicBezTo>
                  <a:pt x="9771" y="640"/>
                  <a:pt x="9771" y="634"/>
                  <a:pt x="9771" y="629"/>
                </a:cubicBezTo>
                <a:cubicBezTo>
                  <a:pt x="9765" y="629"/>
                  <a:pt x="9765" y="623"/>
                  <a:pt x="9759" y="623"/>
                </a:cubicBezTo>
                <a:cubicBezTo>
                  <a:pt x="9753" y="617"/>
                  <a:pt x="9753" y="617"/>
                  <a:pt x="9747" y="617"/>
                </a:cubicBezTo>
                <a:cubicBezTo>
                  <a:pt x="9741" y="611"/>
                  <a:pt x="9741" y="617"/>
                  <a:pt x="9736" y="617"/>
                </a:cubicBezTo>
                <a:cubicBezTo>
                  <a:pt x="9741" y="623"/>
                  <a:pt x="9747" y="629"/>
                  <a:pt x="9747" y="640"/>
                </a:cubicBezTo>
                <a:lnTo>
                  <a:pt x="9747" y="646"/>
                </a:lnTo>
                <a:cubicBezTo>
                  <a:pt x="9747" y="652"/>
                  <a:pt x="9747" y="658"/>
                  <a:pt x="9747" y="658"/>
                </a:cubicBezTo>
                <a:cubicBezTo>
                  <a:pt x="9753" y="664"/>
                  <a:pt x="9759" y="670"/>
                  <a:pt x="9759" y="670"/>
                </a:cubicBezTo>
                <a:cubicBezTo>
                  <a:pt x="9765" y="676"/>
                  <a:pt x="9765" y="682"/>
                  <a:pt x="9771" y="682"/>
                </a:cubicBezTo>
                <a:cubicBezTo>
                  <a:pt x="9783" y="688"/>
                  <a:pt x="9789" y="694"/>
                  <a:pt x="9800" y="694"/>
                </a:cubicBezTo>
                <a:cubicBezTo>
                  <a:pt x="9806" y="694"/>
                  <a:pt x="9806" y="688"/>
                  <a:pt x="9812" y="688"/>
                </a:cubicBezTo>
                <a:cubicBezTo>
                  <a:pt x="9812" y="682"/>
                  <a:pt x="9806" y="676"/>
                  <a:pt x="9806" y="664"/>
                </a:cubicBezTo>
                <a:cubicBezTo>
                  <a:pt x="9806" y="664"/>
                  <a:pt x="9812" y="658"/>
                  <a:pt x="9812" y="652"/>
                </a:cubicBezTo>
                <a:cubicBezTo>
                  <a:pt x="9818" y="658"/>
                  <a:pt x="9829" y="652"/>
                  <a:pt x="9835" y="658"/>
                </a:cubicBezTo>
                <a:cubicBezTo>
                  <a:pt x="9841" y="664"/>
                  <a:pt x="9835" y="676"/>
                  <a:pt x="9841" y="682"/>
                </a:cubicBezTo>
                <a:cubicBezTo>
                  <a:pt x="9847" y="688"/>
                  <a:pt x="9847" y="688"/>
                  <a:pt x="9853" y="688"/>
                </a:cubicBezTo>
                <a:cubicBezTo>
                  <a:pt x="9859" y="694"/>
                  <a:pt x="9859" y="694"/>
                  <a:pt x="9865" y="694"/>
                </a:cubicBezTo>
                <a:cubicBezTo>
                  <a:pt x="9871" y="700"/>
                  <a:pt x="9883" y="694"/>
                  <a:pt x="9889" y="694"/>
                </a:cubicBezTo>
                <a:cubicBezTo>
                  <a:pt x="9901" y="694"/>
                  <a:pt x="9901" y="694"/>
                  <a:pt x="9901" y="694"/>
                </a:cubicBezTo>
                <a:cubicBezTo>
                  <a:pt x="9906" y="694"/>
                  <a:pt x="9906" y="700"/>
                  <a:pt x="9912" y="694"/>
                </a:cubicBezTo>
                <a:cubicBezTo>
                  <a:pt x="9918" y="694"/>
                  <a:pt x="9918" y="688"/>
                  <a:pt x="9918" y="682"/>
                </a:cubicBezTo>
                <a:cubicBezTo>
                  <a:pt x="9924" y="682"/>
                  <a:pt x="9918" y="676"/>
                  <a:pt x="9918" y="670"/>
                </a:cubicBezTo>
                <a:cubicBezTo>
                  <a:pt x="9924" y="670"/>
                  <a:pt x="9924" y="664"/>
                  <a:pt x="9930" y="658"/>
                </a:cubicBezTo>
                <a:cubicBezTo>
                  <a:pt x="9930" y="658"/>
                  <a:pt x="9936" y="664"/>
                  <a:pt x="9942" y="658"/>
                </a:cubicBezTo>
                <a:cubicBezTo>
                  <a:pt x="9942" y="658"/>
                  <a:pt x="9948" y="658"/>
                  <a:pt x="9954" y="652"/>
                </a:cubicBezTo>
                <a:cubicBezTo>
                  <a:pt x="9948" y="652"/>
                  <a:pt x="9948" y="646"/>
                  <a:pt x="9948" y="646"/>
                </a:cubicBezTo>
                <a:cubicBezTo>
                  <a:pt x="9948" y="629"/>
                  <a:pt x="9948" y="629"/>
                  <a:pt x="9948" y="629"/>
                </a:cubicBezTo>
                <a:cubicBezTo>
                  <a:pt x="9972" y="623"/>
                  <a:pt x="9972" y="623"/>
                  <a:pt x="9972" y="623"/>
                </a:cubicBezTo>
                <a:cubicBezTo>
                  <a:pt x="9972" y="629"/>
                  <a:pt x="9983" y="629"/>
                  <a:pt x="9983" y="634"/>
                </a:cubicBezTo>
                <a:cubicBezTo>
                  <a:pt x="9983" y="634"/>
                  <a:pt x="9983" y="640"/>
                  <a:pt x="9983" y="646"/>
                </a:cubicBezTo>
                <a:cubicBezTo>
                  <a:pt x="9983" y="652"/>
                  <a:pt x="9983" y="658"/>
                  <a:pt x="9983" y="664"/>
                </a:cubicBezTo>
                <a:cubicBezTo>
                  <a:pt x="10031" y="664"/>
                  <a:pt x="10031" y="664"/>
                  <a:pt x="10031" y="664"/>
                </a:cubicBezTo>
                <a:cubicBezTo>
                  <a:pt x="10049" y="646"/>
                  <a:pt x="10049" y="646"/>
                  <a:pt x="10049" y="646"/>
                </a:cubicBezTo>
                <a:cubicBezTo>
                  <a:pt x="10061" y="658"/>
                  <a:pt x="10061" y="658"/>
                  <a:pt x="10061" y="658"/>
                </a:cubicBezTo>
                <a:cubicBezTo>
                  <a:pt x="10061" y="670"/>
                  <a:pt x="10061" y="676"/>
                  <a:pt x="10061" y="682"/>
                </a:cubicBezTo>
                <a:close/>
                <a:moveTo>
                  <a:pt x="17122" y="2532"/>
                </a:moveTo>
                <a:lnTo>
                  <a:pt x="17122" y="2532"/>
                </a:lnTo>
                <a:cubicBezTo>
                  <a:pt x="17134" y="2532"/>
                  <a:pt x="17134" y="2532"/>
                  <a:pt x="17140" y="2526"/>
                </a:cubicBezTo>
                <a:cubicBezTo>
                  <a:pt x="17146" y="2526"/>
                  <a:pt x="17152" y="2520"/>
                  <a:pt x="17152" y="2520"/>
                </a:cubicBezTo>
                <a:cubicBezTo>
                  <a:pt x="17294" y="2520"/>
                  <a:pt x="17294" y="2520"/>
                  <a:pt x="17294" y="2520"/>
                </a:cubicBezTo>
                <a:cubicBezTo>
                  <a:pt x="17294" y="2496"/>
                  <a:pt x="17294" y="2496"/>
                  <a:pt x="17294" y="2496"/>
                </a:cubicBezTo>
                <a:cubicBezTo>
                  <a:pt x="17300" y="2490"/>
                  <a:pt x="17294" y="2478"/>
                  <a:pt x="17300" y="2473"/>
                </a:cubicBezTo>
                <a:cubicBezTo>
                  <a:pt x="17306" y="2466"/>
                  <a:pt x="17312" y="2466"/>
                  <a:pt x="17312" y="2466"/>
                </a:cubicBezTo>
                <a:cubicBezTo>
                  <a:pt x="17318" y="2466"/>
                  <a:pt x="17324" y="2473"/>
                  <a:pt x="17330" y="2478"/>
                </a:cubicBezTo>
                <a:cubicBezTo>
                  <a:pt x="17336" y="2478"/>
                  <a:pt x="17336" y="2484"/>
                  <a:pt x="17348" y="2484"/>
                </a:cubicBezTo>
                <a:cubicBezTo>
                  <a:pt x="17353" y="2484"/>
                  <a:pt x="17359" y="2478"/>
                  <a:pt x="17365" y="2478"/>
                </a:cubicBezTo>
                <a:cubicBezTo>
                  <a:pt x="17377" y="2478"/>
                  <a:pt x="17377" y="2484"/>
                  <a:pt x="17383" y="2484"/>
                </a:cubicBezTo>
                <a:cubicBezTo>
                  <a:pt x="17389" y="2490"/>
                  <a:pt x="17389" y="2496"/>
                  <a:pt x="17395" y="2496"/>
                </a:cubicBezTo>
                <a:cubicBezTo>
                  <a:pt x="17401" y="2496"/>
                  <a:pt x="17407" y="2496"/>
                  <a:pt x="17407" y="2496"/>
                </a:cubicBezTo>
                <a:cubicBezTo>
                  <a:pt x="17413" y="2502"/>
                  <a:pt x="17413" y="2508"/>
                  <a:pt x="17419" y="2508"/>
                </a:cubicBezTo>
                <a:cubicBezTo>
                  <a:pt x="17419" y="2514"/>
                  <a:pt x="17419" y="2514"/>
                  <a:pt x="17419" y="2520"/>
                </a:cubicBezTo>
                <a:cubicBezTo>
                  <a:pt x="17413" y="2526"/>
                  <a:pt x="17407" y="2526"/>
                  <a:pt x="17407" y="2532"/>
                </a:cubicBezTo>
                <a:cubicBezTo>
                  <a:pt x="17407" y="2538"/>
                  <a:pt x="17407" y="2544"/>
                  <a:pt x="17413" y="2550"/>
                </a:cubicBezTo>
                <a:cubicBezTo>
                  <a:pt x="17413" y="2555"/>
                  <a:pt x="17419" y="2555"/>
                  <a:pt x="17425" y="2555"/>
                </a:cubicBezTo>
                <a:cubicBezTo>
                  <a:pt x="17478" y="2555"/>
                  <a:pt x="17478" y="2555"/>
                  <a:pt x="17478" y="2555"/>
                </a:cubicBezTo>
                <a:cubicBezTo>
                  <a:pt x="17490" y="2555"/>
                  <a:pt x="17496" y="2544"/>
                  <a:pt x="17502" y="2538"/>
                </a:cubicBezTo>
                <a:cubicBezTo>
                  <a:pt x="17508" y="2532"/>
                  <a:pt x="17508" y="2532"/>
                  <a:pt x="17508" y="2526"/>
                </a:cubicBezTo>
                <a:cubicBezTo>
                  <a:pt x="17514" y="2520"/>
                  <a:pt x="17514" y="2514"/>
                  <a:pt x="17519" y="2514"/>
                </a:cubicBezTo>
                <a:cubicBezTo>
                  <a:pt x="17537" y="2514"/>
                  <a:pt x="17537" y="2526"/>
                  <a:pt x="17549" y="2538"/>
                </a:cubicBezTo>
                <a:cubicBezTo>
                  <a:pt x="17555" y="2544"/>
                  <a:pt x="17561" y="2544"/>
                  <a:pt x="17561" y="2550"/>
                </a:cubicBezTo>
                <a:cubicBezTo>
                  <a:pt x="17561" y="2544"/>
                  <a:pt x="17561" y="2538"/>
                  <a:pt x="17561" y="2538"/>
                </a:cubicBezTo>
                <a:cubicBezTo>
                  <a:pt x="17561" y="2532"/>
                  <a:pt x="17567" y="2532"/>
                  <a:pt x="17567" y="2526"/>
                </a:cubicBezTo>
                <a:cubicBezTo>
                  <a:pt x="17573" y="2526"/>
                  <a:pt x="17573" y="2526"/>
                  <a:pt x="17579" y="2526"/>
                </a:cubicBezTo>
                <a:cubicBezTo>
                  <a:pt x="17585" y="2532"/>
                  <a:pt x="17585" y="2538"/>
                  <a:pt x="17591" y="2538"/>
                </a:cubicBezTo>
                <a:cubicBezTo>
                  <a:pt x="17626" y="2538"/>
                  <a:pt x="17626" y="2538"/>
                  <a:pt x="17626" y="2538"/>
                </a:cubicBezTo>
                <a:cubicBezTo>
                  <a:pt x="17626" y="2532"/>
                  <a:pt x="17626" y="2526"/>
                  <a:pt x="17626" y="2526"/>
                </a:cubicBezTo>
                <a:cubicBezTo>
                  <a:pt x="17620" y="2520"/>
                  <a:pt x="17620" y="2520"/>
                  <a:pt x="17614" y="2514"/>
                </a:cubicBezTo>
                <a:cubicBezTo>
                  <a:pt x="17614" y="2508"/>
                  <a:pt x="17614" y="2508"/>
                  <a:pt x="17614" y="2502"/>
                </a:cubicBezTo>
                <a:cubicBezTo>
                  <a:pt x="17603" y="2502"/>
                  <a:pt x="17597" y="2502"/>
                  <a:pt x="17591" y="2502"/>
                </a:cubicBezTo>
                <a:cubicBezTo>
                  <a:pt x="17585" y="2502"/>
                  <a:pt x="17585" y="2502"/>
                  <a:pt x="17579" y="2502"/>
                </a:cubicBezTo>
                <a:cubicBezTo>
                  <a:pt x="17579" y="2473"/>
                  <a:pt x="17579" y="2473"/>
                  <a:pt x="17579" y="2473"/>
                </a:cubicBezTo>
                <a:cubicBezTo>
                  <a:pt x="17579" y="2461"/>
                  <a:pt x="17591" y="2461"/>
                  <a:pt x="17597" y="2455"/>
                </a:cubicBezTo>
                <a:cubicBezTo>
                  <a:pt x="17603" y="2449"/>
                  <a:pt x="17603" y="2455"/>
                  <a:pt x="17608" y="2455"/>
                </a:cubicBezTo>
                <a:cubicBezTo>
                  <a:pt x="17614" y="2449"/>
                  <a:pt x="17614" y="2449"/>
                  <a:pt x="17614" y="2443"/>
                </a:cubicBezTo>
                <a:cubicBezTo>
                  <a:pt x="17620" y="2437"/>
                  <a:pt x="17620" y="2437"/>
                  <a:pt x="17620" y="2431"/>
                </a:cubicBezTo>
                <a:cubicBezTo>
                  <a:pt x="17626" y="2425"/>
                  <a:pt x="17626" y="2425"/>
                  <a:pt x="17632" y="2419"/>
                </a:cubicBezTo>
                <a:cubicBezTo>
                  <a:pt x="17632" y="2413"/>
                  <a:pt x="17638" y="2413"/>
                  <a:pt x="17638" y="2407"/>
                </a:cubicBezTo>
                <a:cubicBezTo>
                  <a:pt x="17644" y="2401"/>
                  <a:pt x="17644" y="2395"/>
                  <a:pt x="17650" y="2395"/>
                </a:cubicBezTo>
                <a:cubicBezTo>
                  <a:pt x="17656" y="2395"/>
                  <a:pt x="17656" y="2395"/>
                  <a:pt x="17662" y="2395"/>
                </a:cubicBezTo>
                <a:cubicBezTo>
                  <a:pt x="17674" y="2389"/>
                  <a:pt x="17674" y="2389"/>
                  <a:pt x="17674" y="2389"/>
                </a:cubicBezTo>
                <a:cubicBezTo>
                  <a:pt x="17680" y="2389"/>
                  <a:pt x="17680" y="2384"/>
                  <a:pt x="17680" y="2378"/>
                </a:cubicBezTo>
                <a:cubicBezTo>
                  <a:pt x="17691" y="2366"/>
                  <a:pt x="17697" y="2360"/>
                  <a:pt x="17703" y="2348"/>
                </a:cubicBezTo>
                <a:cubicBezTo>
                  <a:pt x="17715" y="2336"/>
                  <a:pt x="17721" y="2324"/>
                  <a:pt x="17739" y="2318"/>
                </a:cubicBezTo>
                <a:cubicBezTo>
                  <a:pt x="17745" y="2307"/>
                  <a:pt x="17751" y="2307"/>
                  <a:pt x="17763" y="2307"/>
                </a:cubicBezTo>
                <a:cubicBezTo>
                  <a:pt x="17769" y="2307"/>
                  <a:pt x="17774" y="2307"/>
                  <a:pt x="17780" y="2307"/>
                </a:cubicBezTo>
                <a:cubicBezTo>
                  <a:pt x="17786" y="2307"/>
                  <a:pt x="17792" y="2312"/>
                  <a:pt x="17798" y="2312"/>
                </a:cubicBezTo>
                <a:cubicBezTo>
                  <a:pt x="17804" y="2312"/>
                  <a:pt x="17804" y="2312"/>
                  <a:pt x="17804" y="2312"/>
                </a:cubicBezTo>
                <a:cubicBezTo>
                  <a:pt x="17810" y="2312"/>
                  <a:pt x="17810" y="2312"/>
                  <a:pt x="17816" y="2307"/>
                </a:cubicBezTo>
                <a:cubicBezTo>
                  <a:pt x="17822" y="2307"/>
                  <a:pt x="17822" y="2295"/>
                  <a:pt x="17828" y="2295"/>
                </a:cubicBezTo>
                <a:cubicBezTo>
                  <a:pt x="17834" y="2295"/>
                  <a:pt x="17834" y="2295"/>
                  <a:pt x="17834" y="2295"/>
                </a:cubicBezTo>
                <a:cubicBezTo>
                  <a:pt x="17840" y="2295"/>
                  <a:pt x="17840" y="2307"/>
                  <a:pt x="17840" y="2307"/>
                </a:cubicBezTo>
                <a:cubicBezTo>
                  <a:pt x="17846" y="2312"/>
                  <a:pt x="17846" y="2318"/>
                  <a:pt x="17851" y="2318"/>
                </a:cubicBezTo>
                <a:cubicBezTo>
                  <a:pt x="17851" y="2318"/>
                  <a:pt x="17858" y="2324"/>
                  <a:pt x="17863" y="2324"/>
                </a:cubicBezTo>
                <a:cubicBezTo>
                  <a:pt x="17863" y="2324"/>
                  <a:pt x="17869" y="2324"/>
                  <a:pt x="17875" y="2324"/>
                </a:cubicBezTo>
                <a:cubicBezTo>
                  <a:pt x="17875" y="2324"/>
                  <a:pt x="17881" y="2330"/>
                  <a:pt x="17887" y="2330"/>
                </a:cubicBezTo>
                <a:cubicBezTo>
                  <a:pt x="17881" y="2336"/>
                  <a:pt x="17875" y="2342"/>
                  <a:pt x="17875" y="2348"/>
                </a:cubicBezTo>
                <a:cubicBezTo>
                  <a:pt x="17875" y="2354"/>
                  <a:pt x="17875" y="2354"/>
                  <a:pt x="17875" y="2354"/>
                </a:cubicBezTo>
                <a:cubicBezTo>
                  <a:pt x="17875" y="2360"/>
                  <a:pt x="17875" y="2360"/>
                  <a:pt x="17881" y="2366"/>
                </a:cubicBezTo>
                <a:cubicBezTo>
                  <a:pt x="17881" y="2366"/>
                  <a:pt x="17887" y="2366"/>
                  <a:pt x="17893" y="2372"/>
                </a:cubicBezTo>
                <a:cubicBezTo>
                  <a:pt x="17893" y="2372"/>
                  <a:pt x="17893" y="2378"/>
                  <a:pt x="17893" y="2384"/>
                </a:cubicBezTo>
                <a:cubicBezTo>
                  <a:pt x="17893" y="2389"/>
                  <a:pt x="17893" y="2395"/>
                  <a:pt x="17893" y="2407"/>
                </a:cubicBezTo>
                <a:cubicBezTo>
                  <a:pt x="17905" y="2407"/>
                  <a:pt x="17905" y="2407"/>
                  <a:pt x="17905" y="2407"/>
                </a:cubicBezTo>
                <a:cubicBezTo>
                  <a:pt x="17911" y="2407"/>
                  <a:pt x="17917" y="2407"/>
                  <a:pt x="17917" y="2401"/>
                </a:cubicBezTo>
                <a:cubicBezTo>
                  <a:pt x="17923" y="2395"/>
                  <a:pt x="17923" y="2395"/>
                  <a:pt x="17929" y="2389"/>
                </a:cubicBezTo>
                <a:cubicBezTo>
                  <a:pt x="17935" y="2384"/>
                  <a:pt x="17940" y="2378"/>
                  <a:pt x="17952" y="2372"/>
                </a:cubicBezTo>
                <a:cubicBezTo>
                  <a:pt x="17958" y="2372"/>
                  <a:pt x="17958" y="2372"/>
                  <a:pt x="17964" y="2372"/>
                </a:cubicBezTo>
                <a:cubicBezTo>
                  <a:pt x="17970" y="2366"/>
                  <a:pt x="17970" y="2366"/>
                  <a:pt x="17976" y="2360"/>
                </a:cubicBezTo>
                <a:cubicBezTo>
                  <a:pt x="17982" y="2360"/>
                  <a:pt x="17982" y="2354"/>
                  <a:pt x="17982" y="2348"/>
                </a:cubicBezTo>
                <a:cubicBezTo>
                  <a:pt x="17988" y="2348"/>
                  <a:pt x="17994" y="2342"/>
                  <a:pt x="17994" y="2342"/>
                </a:cubicBezTo>
                <a:cubicBezTo>
                  <a:pt x="18000" y="2336"/>
                  <a:pt x="18000" y="2330"/>
                  <a:pt x="18006" y="2330"/>
                </a:cubicBezTo>
                <a:cubicBezTo>
                  <a:pt x="18012" y="2324"/>
                  <a:pt x="18017" y="2324"/>
                  <a:pt x="18029" y="2324"/>
                </a:cubicBezTo>
                <a:cubicBezTo>
                  <a:pt x="18029" y="2324"/>
                  <a:pt x="18035" y="2324"/>
                  <a:pt x="18041" y="2324"/>
                </a:cubicBezTo>
                <a:cubicBezTo>
                  <a:pt x="18041" y="2324"/>
                  <a:pt x="18041" y="2318"/>
                  <a:pt x="18047" y="2312"/>
                </a:cubicBezTo>
                <a:cubicBezTo>
                  <a:pt x="18047" y="2312"/>
                  <a:pt x="18047" y="2307"/>
                  <a:pt x="18047" y="2300"/>
                </a:cubicBezTo>
                <a:cubicBezTo>
                  <a:pt x="18053" y="2300"/>
                  <a:pt x="18053" y="2295"/>
                  <a:pt x="18053" y="2289"/>
                </a:cubicBezTo>
                <a:cubicBezTo>
                  <a:pt x="18059" y="2283"/>
                  <a:pt x="18053" y="2277"/>
                  <a:pt x="18053" y="2265"/>
                </a:cubicBezTo>
                <a:cubicBezTo>
                  <a:pt x="18059" y="2259"/>
                  <a:pt x="18059" y="2253"/>
                  <a:pt x="18059" y="2247"/>
                </a:cubicBezTo>
                <a:cubicBezTo>
                  <a:pt x="18071" y="2247"/>
                  <a:pt x="18077" y="2247"/>
                  <a:pt x="18083" y="2247"/>
                </a:cubicBezTo>
                <a:cubicBezTo>
                  <a:pt x="18095" y="2241"/>
                  <a:pt x="18101" y="2235"/>
                  <a:pt x="18106" y="2235"/>
                </a:cubicBezTo>
                <a:cubicBezTo>
                  <a:pt x="18166" y="2235"/>
                  <a:pt x="18166" y="2235"/>
                  <a:pt x="18166" y="2235"/>
                </a:cubicBezTo>
                <a:cubicBezTo>
                  <a:pt x="18166" y="2253"/>
                  <a:pt x="18166" y="2253"/>
                  <a:pt x="18166" y="2253"/>
                </a:cubicBezTo>
                <a:cubicBezTo>
                  <a:pt x="18160" y="2259"/>
                  <a:pt x="18160" y="2259"/>
                  <a:pt x="18154" y="2265"/>
                </a:cubicBezTo>
                <a:cubicBezTo>
                  <a:pt x="18130" y="2271"/>
                  <a:pt x="18130" y="2271"/>
                  <a:pt x="18130" y="2271"/>
                </a:cubicBezTo>
                <a:cubicBezTo>
                  <a:pt x="18124" y="2277"/>
                  <a:pt x="18124" y="2277"/>
                  <a:pt x="18118" y="2277"/>
                </a:cubicBezTo>
                <a:cubicBezTo>
                  <a:pt x="18112" y="2283"/>
                  <a:pt x="18106" y="2283"/>
                  <a:pt x="18106" y="2289"/>
                </a:cubicBezTo>
                <a:cubicBezTo>
                  <a:pt x="18106" y="2295"/>
                  <a:pt x="18101" y="2300"/>
                  <a:pt x="18101" y="2300"/>
                </a:cubicBezTo>
                <a:cubicBezTo>
                  <a:pt x="18101" y="2307"/>
                  <a:pt x="18101" y="2312"/>
                  <a:pt x="18101" y="2312"/>
                </a:cubicBezTo>
                <a:cubicBezTo>
                  <a:pt x="18101" y="2318"/>
                  <a:pt x="18101" y="2324"/>
                  <a:pt x="18101" y="2324"/>
                </a:cubicBezTo>
                <a:cubicBezTo>
                  <a:pt x="18101" y="2330"/>
                  <a:pt x="18095" y="2330"/>
                  <a:pt x="18095" y="2336"/>
                </a:cubicBezTo>
                <a:cubicBezTo>
                  <a:pt x="18095" y="2348"/>
                  <a:pt x="18089" y="2354"/>
                  <a:pt x="18083" y="2360"/>
                </a:cubicBezTo>
                <a:cubicBezTo>
                  <a:pt x="18083" y="2366"/>
                  <a:pt x="18083" y="2372"/>
                  <a:pt x="18083" y="2372"/>
                </a:cubicBezTo>
                <a:cubicBezTo>
                  <a:pt x="18083" y="2378"/>
                  <a:pt x="18083" y="2384"/>
                  <a:pt x="18077" y="2384"/>
                </a:cubicBezTo>
                <a:cubicBezTo>
                  <a:pt x="18077" y="2389"/>
                  <a:pt x="18077" y="2395"/>
                  <a:pt x="18071" y="2395"/>
                </a:cubicBezTo>
                <a:cubicBezTo>
                  <a:pt x="18065" y="2395"/>
                  <a:pt x="18065" y="2395"/>
                  <a:pt x="18059" y="2401"/>
                </a:cubicBezTo>
                <a:cubicBezTo>
                  <a:pt x="18053" y="2401"/>
                  <a:pt x="18047" y="2401"/>
                  <a:pt x="18047" y="2407"/>
                </a:cubicBezTo>
                <a:cubicBezTo>
                  <a:pt x="18041" y="2407"/>
                  <a:pt x="18035" y="2407"/>
                  <a:pt x="18035" y="2407"/>
                </a:cubicBezTo>
                <a:cubicBezTo>
                  <a:pt x="18029" y="2413"/>
                  <a:pt x="18029" y="2413"/>
                  <a:pt x="18029" y="2419"/>
                </a:cubicBezTo>
                <a:cubicBezTo>
                  <a:pt x="18029" y="2425"/>
                  <a:pt x="18029" y="2425"/>
                  <a:pt x="18029" y="2431"/>
                </a:cubicBezTo>
                <a:cubicBezTo>
                  <a:pt x="18024" y="2443"/>
                  <a:pt x="18012" y="2443"/>
                  <a:pt x="18006" y="2449"/>
                </a:cubicBezTo>
                <a:cubicBezTo>
                  <a:pt x="17994" y="2455"/>
                  <a:pt x="17982" y="2466"/>
                  <a:pt x="17970" y="2473"/>
                </a:cubicBezTo>
                <a:cubicBezTo>
                  <a:pt x="17958" y="2484"/>
                  <a:pt x="17946" y="2490"/>
                  <a:pt x="17935" y="2496"/>
                </a:cubicBezTo>
                <a:cubicBezTo>
                  <a:pt x="17917" y="2502"/>
                  <a:pt x="17911" y="2514"/>
                  <a:pt x="17899" y="2520"/>
                </a:cubicBezTo>
                <a:cubicBezTo>
                  <a:pt x="17887" y="2532"/>
                  <a:pt x="17881" y="2544"/>
                  <a:pt x="17869" y="2555"/>
                </a:cubicBezTo>
                <a:cubicBezTo>
                  <a:pt x="17869" y="2561"/>
                  <a:pt x="17863" y="2567"/>
                  <a:pt x="17863" y="2567"/>
                </a:cubicBezTo>
                <a:cubicBezTo>
                  <a:pt x="17851" y="2573"/>
                  <a:pt x="17846" y="2573"/>
                  <a:pt x="17840" y="2579"/>
                </a:cubicBezTo>
                <a:cubicBezTo>
                  <a:pt x="17834" y="2585"/>
                  <a:pt x="17840" y="2591"/>
                  <a:pt x="17834" y="2591"/>
                </a:cubicBezTo>
                <a:cubicBezTo>
                  <a:pt x="17834" y="2597"/>
                  <a:pt x="17828" y="2603"/>
                  <a:pt x="17822" y="2603"/>
                </a:cubicBezTo>
                <a:lnTo>
                  <a:pt x="17816" y="2603"/>
                </a:lnTo>
                <a:cubicBezTo>
                  <a:pt x="17810" y="2603"/>
                  <a:pt x="17804" y="2603"/>
                  <a:pt x="17798" y="2603"/>
                </a:cubicBezTo>
                <a:cubicBezTo>
                  <a:pt x="17792" y="2603"/>
                  <a:pt x="17792" y="2609"/>
                  <a:pt x="17786" y="2609"/>
                </a:cubicBezTo>
                <a:cubicBezTo>
                  <a:pt x="17786" y="2609"/>
                  <a:pt x="17780" y="2615"/>
                  <a:pt x="17774" y="2615"/>
                </a:cubicBezTo>
                <a:cubicBezTo>
                  <a:pt x="17769" y="2615"/>
                  <a:pt x="17763" y="2621"/>
                  <a:pt x="17751" y="2627"/>
                </a:cubicBezTo>
                <a:cubicBezTo>
                  <a:pt x="17745" y="2627"/>
                  <a:pt x="17745" y="2627"/>
                  <a:pt x="17739" y="2632"/>
                </a:cubicBezTo>
                <a:cubicBezTo>
                  <a:pt x="17733" y="2632"/>
                  <a:pt x="17733" y="2627"/>
                  <a:pt x="17727" y="2632"/>
                </a:cubicBezTo>
                <a:cubicBezTo>
                  <a:pt x="17721" y="2632"/>
                  <a:pt x="17721" y="2632"/>
                  <a:pt x="17715" y="2639"/>
                </a:cubicBezTo>
                <a:cubicBezTo>
                  <a:pt x="17715" y="2639"/>
                  <a:pt x="17709" y="2644"/>
                  <a:pt x="17709" y="2650"/>
                </a:cubicBezTo>
                <a:cubicBezTo>
                  <a:pt x="17709" y="2656"/>
                  <a:pt x="17715" y="2656"/>
                  <a:pt x="17715" y="2662"/>
                </a:cubicBezTo>
                <a:cubicBezTo>
                  <a:pt x="17715" y="2674"/>
                  <a:pt x="17715" y="2686"/>
                  <a:pt x="17709" y="2698"/>
                </a:cubicBezTo>
                <a:cubicBezTo>
                  <a:pt x="17709" y="2704"/>
                  <a:pt x="17703" y="2704"/>
                  <a:pt x="17697" y="2710"/>
                </a:cubicBezTo>
                <a:cubicBezTo>
                  <a:pt x="17697" y="2710"/>
                  <a:pt x="17691" y="2710"/>
                  <a:pt x="17685" y="2716"/>
                </a:cubicBezTo>
                <a:cubicBezTo>
                  <a:pt x="17685" y="2721"/>
                  <a:pt x="17685" y="2721"/>
                  <a:pt x="17685" y="2727"/>
                </a:cubicBezTo>
                <a:cubicBezTo>
                  <a:pt x="17685" y="2733"/>
                  <a:pt x="17680" y="2733"/>
                  <a:pt x="17674" y="2739"/>
                </a:cubicBezTo>
                <a:cubicBezTo>
                  <a:pt x="17674" y="2745"/>
                  <a:pt x="17674" y="2751"/>
                  <a:pt x="17674" y="2757"/>
                </a:cubicBezTo>
                <a:cubicBezTo>
                  <a:pt x="17674" y="2763"/>
                  <a:pt x="17680" y="2769"/>
                  <a:pt x="17674" y="2781"/>
                </a:cubicBezTo>
                <a:cubicBezTo>
                  <a:pt x="17674" y="2787"/>
                  <a:pt x="17662" y="2793"/>
                  <a:pt x="17662" y="2805"/>
                </a:cubicBezTo>
                <a:cubicBezTo>
                  <a:pt x="17662" y="2810"/>
                  <a:pt x="17662" y="2816"/>
                  <a:pt x="17662" y="2828"/>
                </a:cubicBezTo>
                <a:cubicBezTo>
                  <a:pt x="17662" y="2834"/>
                  <a:pt x="17662" y="2840"/>
                  <a:pt x="17662" y="2852"/>
                </a:cubicBezTo>
                <a:cubicBezTo>
                  <a:pt x="17662" y="2899"/>
                  <a:pt x="17668" y="2923"/>
                  <a:pt x="17668" y="2971"/>
                </a:cubicBezTo>
                <a:cubicBezTo>
                  <a:pt x="17668" y="2976"/>
                  <a:pt x="17668" y="2982"/>
                  <a:pt x="17668" y="2988"/>
                </a:cubicBezTo>
                <a:cubicBezTo>
                  <a:pt x="17668" y="2994"/>
                  <a:pt x="17662" y="2994"/>
                  <a:pt x="17656" y="3000"/>
                </a:cubicBezTo>
                <a:cubicBezTo>
                  <a:pt x="17685" y="3048"/>
                  <a:pt x="17685" y="3048"/>
                  <a:pt x="17685" y="3048"/>
                </a:cubicBezTo>
                <a:cubicBezTo>
                  <a:pt x="17685" y="3142"/>
                  <a:pt x="17685" y="3142"/>
                  <a:pt x="17685" y="3142"/>
                </a:cubicBezTo>
                <a:cubicBezTo>
                  <a:pt x="17691" y="3142"/>
                  <a:pt x="17691" y="3148"/>
                  <a:pt x="17697" y="3148"/>
                </a:cubicBezTo>
                <a:cubicBezTo>
                  <a:pt x="17703" y="3148"/>
                  <a:pt x="17703" y="3142"/>
                  <a:pt x="17709" y="3137"/>
                </a:cubicBezTo>
                <a:cubicBezTo>
                  <a:pt x="17715" y="3137"/>
                  <a:pt x="17721" y="3137"/>
                  <a:pt x="17721" y="3137"/>
                </a:cubicBezTo>
                <a:cubicBezTo>
                  <a:pt x="17727" y="3137"/>
                  <a:pt x="17727" y="3131"/>
                  <a:pt x="17733" y="3131"/>
                </a:cubicBezTo>
                <a:cubicBezTo>
                  <a:pt x="17739" y="3131"/>
                  <a:pt x="17739" y="3125"/>
                  <a:pt x="17745" y="3125"/>
                </a:cubicBezTo>
                <a:cubicBezTo>
                  <a:pt x="17751" y="3125"/>
                  <a:pt x="17757" y="3125"/>
                  <a:pt x="17763" y="3125"/>
                </a:cubicBezTo>
                <a:cubicBezTo>
                  <a:pt x="17763" y="3113"/>
                  <a:pt x="17763" y="3107"/>
                  <a:pt x="17763" y="3095"/>
                </a:cubicBezTo>
                <a:cubicBezTo>
                  <a:pt x="17763" y="3089"/>
                  <a:pt x="17763" y="3083"/>
                  <a:pt x="17763" y="3083"/>
                </a:cubicBezTo>
                <a:cubicBezTo>
                  <a:pt x="17769" y="3077"/>
                  <a:pt x="17769" y="3071"/>
                  <a:pt x="17774" y="3071"/>
                </a:cubicBezTo>
                <a:cubicBezTo>
                  <a:pt x="17774" y="3065"/>
                  <a:pt x="17780" y="3065"/>
                  <a:pt x="17786" y="3065"/>
                </a:cubicBezTo>
                <a:cubicBezTo>
                  <a:pt x="17786" y="3059"/>
                  <a:pt x="17792" y="3059"/>
                  <a:pt x="17792" y="3054"/>
                </a:cubicBezTo>
                <a:cubicBezTo>
                  <a:pt x="17798" y="3048"/>
                  <a:pt x="17798" y="3048"/>
                  <a:pt x="17804" y="3042"/>
                </a:cubicBezTo>
                <a:cubicBezTo>
                  <a:pt x="17810" y="3030"/>
                  <a:pt x="17810" y="3030"/>
                  <a:pt x="17810" y="3030"/>
                </a:cubicBezTo>
                <a:cubicBezTo>
                  <a:pt x="17810" y="3024"/>
                  <a:pt x="17810" y="3024"/>
                  <a:pt x="17816" y="3018"/>
                </a:cubicBezTo>
                <a:cubicBezTo>
                  <a:pt x="17816" y="3012"/>
                  <a:pt x="17822" y="3006"/>
                  <a:pt x="17828" y="3006"/>
                </a:cubicBezTo>
                <a:cubicBezTo>
                  <a:pt x="17834" y="3006"/>
                  <a:pt x="17834" y="3006"/>
                  <a:pt x="17834" y="3006"/>
                </a:cubicBezTo>
                <a:cubicBezTo>
                  <a:pt x="17840" y="3006"/>
                  <a:pt x="17840" y="3012"/>
                  <a:pt x="17846" y="3012"/>
                </a:cubicBezTo>
                <a:cubicBezTo>
                  <a:pt x="17858" y="3012"/>
                  <a:pt x="17858" y="3012"/>
                  <a:pt x="17858" y="3012"/>
                </a:cubicBezTo>
                <a:cubicBezTo>
                  <a:pt x="17858" y="3012"/>
                  <a:pt x="17863" y="3012"/>
                  <a:pt x="17869" y="3012"/>
                </a:cubicBezTo>
                <a:cubicBezTo>
                  <a:pt x="17869" y="3012"/>
                  <a:pt x="17875" y="3006"/>
                  <a:pt x="17875" y="3000"/>
                </a:cubicBezTo>
                <a:cubicBezTo>
                  <a:pt x="17881" y="3000"/>
                  <a:pt x="17881" y="2994"/>
                  <a:pt x="17881" y="2988"/>
                </a:cubicBezTo>
                <a:cubicBezTo>
                  <a:pt x="17881" y="2935"/>
                  <a:pt x="17881" y="2935"/>
                  <a:pt x="17881" y="2935"/>
                </a:cubicBezTo>
                <a:cubicBezTo>
                  <a:pt x="17887" y="2923"/>
                  <a:pt x="17893" y="2917"/>
                  <a:pt x="17899" y="2911"/>
                </a:cubicBezTo>
                <a:cubicBezTo>
                  <a:pt x="17905" y="2905"/>
                  <a:pt x="17911" y="2905"/>
                  <a:pt x="17911" y="2899"/>
                </a:cubicBezTo>
                <a:cubicBezTo>
                  <a:pt x="17994" y="2899"/>
                  <a:pt x="17994" y="2899"/>
                  <a:pt x="17994" y="2899"/>
                </a:cubicBezTo>
                <a:cubicBezTo>
                  <a:pt x="17994" y="2870"/>
                  <a:pt x="17994" y="2870"/>
                  <a:pt x="17994" y="2870"/>
                </a:cubicBezTo>
                <a:cubicBezTo>
                  <a:pt x="17994" y="2858"/>
                  <a:pt x="17988" y="2858"/>
                  <a:pt x="17982" y="2846"/>
                </a:cubicBezTo>
                <a:cubicBezTo>
                  <a:pt x="17982" y="2840"/>
                  <a:pt x="17976" y="2840"/>
                  <a:pt x="17976" y="2834"/>
                </a:cubicBezTo>
                <a:cubicBezTo>
                  <a:pt x="17976" y="2822"/>
                  <a:pt x="17976" y="2822"/>
                  <a:pt x="17976" y="2822"/>
                </a:cubicBezTo>
                <a:cubicBezTo>
                  <a:pt x="17976" y="2810"/>
                  <a:pt x="17976" y="2810"/>
                  <a:pt x="17976" y="2810"/>
                </a:cubicBezTo>
                <a:lnTo>
                  <a:pt x="17982" y="2805"/>
                </a:lnTo>
                <a:cubicBezTo>
                  <a:pt x="17988" y="2799"/>
                  <a:pt x="17994" y="2793"/>
                  <a:pt x="17994" y="2787"/>
                </a:cubicBezTo>
                <a:cubicBezTo>
                  <a:pt x="18000" y="2781"/>
                  <a:pt x="18000" y="2781"/>
                  <a:pt x="18000" y="2775"/>
                </a:cubicBezTo>
                <a:cubicBezTo>
                  <a:pt x="18006" y="2769"/>
                  <a:pt x="18006" y="2763"/>
                  <a:pt x="18012" y="2763"/>
                </a:cubicBezTo>
                <a:cubicBezTo>
                  <a:pt x="18017" y="2763"/>
                  <a:pt x="18024" y="2763"/>
                  <a:pt x="18029" y="2769"/>
                </a:cubicBezTo>
                <a:cubicBezTo>
                  <a:pt x="18035" y="2769"/>
                  <a:pt x="18029" y="2775"/>
                  <a:pt x="18035" y="2781"/>
                </a:cubicBezTo>
                <a:cubicBezTo>
                  <a:pt x="18035" y="2781"/>
                  <a:pt x="18041" y="2781"/>
                  <a:pt x="18047" y="2787"/>
                </a:cubicBezTo>
                <a:cubicBezTo>
                  <a:pt x="18065" y="2787"/>
                  <a:pt x="18065" y="2787"/>
                  <a:pt x="18065" y="2787"/>
                </a:cubicBezTo>
                <a:cubicBezTo>
                  <a:pt x="18071" y="2763"/>
                  <a:pt x="18071" y="2763"/>
                  <a:pt x="18071" y="2763"/>
                </a:cubicBezTo>
                <a:cubicBezTo>
                  <a:pt x="18065" y="2763"/>
                  <a:pt x="18065" y="2757"/>
                  <a:pt x="18059" y="2751"/>
                </a:cubicBezTo>
                <a:cubicBezTo>
                  <a:pt x="18053" y="2745"/>
                  <a:pt x="18047" y="2745"/>
                  <a:pt x="18041" y="2733"/>
                </a:cubicBezTo>
                <a:cubicBezTo>
                  <a:pt x="18041" y="2727"/>
                  <a:pt x="18041" y="2727"/>
                  <a:pt x="18041" y="2721"/>
                </a:cubicBezTo>
                <a:cubicBezTo>
                  <a:pt x="18041" y="2716"/>
                  <a:pt x="18041" y="2716"/>
                  <a:pt x="18041" y="2710"/>
                </a:cubicBezTo>
                <a:cubicBezTo>
                  <a:pt x="18041" y="2704"/>
                  <a:pt x="18035" y="2704"/>
                  <a:pt x="18035" y="2698"/>
                </a:cubicBezTo>
                <a:cubicBezTo>
                  <a:pt x="18035" y="2692"/>
                  <a:pt x="18035" y="2686"/>
                  <a:pt x="18035" y="2674"/>
                </a:cubicBezTo>
                <a:cubicBezTo>
                  <a:pt x="18035" y="2668"/>
                  <a:pt x="18029" y="2668"/>
                  <a:pt x="18035" y="2662"/>
                </a:cubicBezTo>
                <a:cubicBezTo>
                  <a:pt x="18035" y="2656"/>
                  <a:pt x="18041" y="2662"/>
                  <a:pt x="18047" y="2656"/>
                </a:cubicBezTo>
                <a:cubicBezTo>
                  <a:pt x="18047" y="2656"/>
                  <a:pt x="18053" y="2656"/>
                  <a:pt x="18053" y="2650"/>
                </a:cubicBezTo>
                <a:cubicBezTo>
                  <a:pt x="18053" y="2650"/>
                  <a:pt x="18059" y="2644"/>
                  <a:pt x="18053" y="2644"/>
                </a:cubicBezTo>
                <a:cubicBezTo>
                  <a:pt x="18053" y="2639"/>
                  <a:pt x="18047" y="2632"/>
                  <a:pt x="18047" y="2632"/>
                </a:cubicBezTo>
                <a:cubicBezTo>
                  <a:pt x="18041" y="2632"/>
                  <a:pt x="18041" y="2627"/>
                  <a:pt x="18035" y="2632"/>
                </a:cubicBezTo>
                <a:cubicBezTo>
                  <a:pt x="18029" y="2632"/>
                  <a:pt x="18029" y="2644"/>
                  <a:pt x="18029" y="2644"/>
                </a:cubicBezTo>
                <a:cubicBezTo>
                  <a:pt x="18006" y="2644"/>
                  <a:pt x="18006" y="2644"/>
                  <a:pt x="18006" y="2644"/>
                </a:cubicBezTo>
                <a:cubicBezTo>
                  <a:pt x="18006" y="2632"/>
                  <a:pt x="18000" y="2627"/>
                  <a:pt x="18006" y="2615"/>
                </a:cubicBezTo>
                <a:cubicBezTo>
                  <a:pt x="18006" y="2609"/>
                  <a:pt x="18012" y="2603"/>
                  <a:pt x="18017" y="2591"/>
                </a:cubicBezTo>
                <a:cubicBezTo>
                  <a:pt x="18017" y="2591"/>
                  <a:pt x="18017" y="2585"/>
                  <a:pt x="18017" y="2579"/>
                </a:cubicBezTo>
                <a:cubicBezTo>
                  <a:pt x="18024" y="2579"/>
                  <a:pt x="18024" y="2573"/>
                  <a:pt x="18029" y="2573"/>
                </a:cubicBezTo>
                <a:cubicBezTo>
                  <a:pt x="18035" y="2561"/>
                  <a:pt x="18041" y="2567"/>
                  <a:pt x="18047" y="2561"/>
                </a:cubicBezTo>
                <a:cubicBezTo>
                  <a:pt x="18053" y="2555"/>
                  <a:pt x="18059" y="2550"/>
                  <a:pt x="18059" y="2550"/>
                </a:cubicBezTo>
                <a:cubicBezTo>
                  <a:pt x="18059" y="2544"/>
                  <a:pt x="18059" y="2538"/>
                  <a:pt x="18059" y="2538"/>
                </a:cubicBezTo>
                <a:cubicBezTo>
                  <a:pt x="18065" y="2532"/>
                  <a:pt x="18065" y="2532"/>
                  <a:pt x="18065" y="2526"/>
                </a:cubicBezTo>
                <a:cubicBezTo>
                  <a:pt x="18071" y="2520"/>
                  <a:pt x="18071" y="2520"/>
                  <a:pt x="18071" y="2514"/>
                </a:cubicBezTo>
                <a:cubicBezTo>
                  <a:pt x="18071" y="2502"/>
                  <a:pt x="18071" y="2496"/>
                  <a:pt x="18071" y="2490"/>
                </a:cubicBezTo>
                <a:cubicBezTo>
                  <a:pt x="18071" y="2484"/>
                  <a:pt x="18071" y="2478"/>
                  <a:pt x="18071" y="2478"/>
                </a:cubicBezTo>
                <a:cubicBezTo>
                  <a:pt x="18071" y="2473"/>
                  <a:pt x="18071" y="2466"/>
                  <a:pt x="18077" y="2466"/>
                </a:cubicBezTo>
                <a:cubicBezTo>
                  <a:pt x="18077" y="2461"/>
                  <a:pt x="18083" y="2455"/>
                  <a:pt x="18083" y="2455"/>
                </a:cubicBezTo>
                <a:cubicBezTo>
                  <a:pt x="18089" y="2449"/>
                  <a:pt x="18095" y="2449"/>
                  <a:pt x="18095" y="2449"/>
                </a:cubicBezTo>
                <a:cubicBezTo>
                  <a:pt x="18101" y="2449"/>
                  <a:pt x="18101" y="2449"/>
                  <a:pt x="18106" y="2449"/>
                </a:cubicBezTo>
                <a:cubicBezTo>
                  <a:pt x="18118" y="2449"/>
                  <a:pt x="18124" y="2455"/>
                  <a:pt x="18130" y="2461"/>
                </a:cubicBezTo>
                <a:cubicBezTo>
                  <a:pt x="18136" y="2461"/>
                  <a:pt x="18130" y="2466"/>
                  <a:pt x="18136" y="2473"/>
                </a:cubicBezTo>
                <a:cubicBezTo>
                  <a:pt x="18142" y="2473"/>
                  <a:pt x="18148" y="2478"/>
                  <a:pt x="18154" y="2478"/>
                </a:cubicBezTo>
                <a:cubicBezTo>
                  <a:pt x="18160" y="2478"/>
                  <a:pt x="18166" y="2478"/>
                  <a:pt x="18172" y="2473"/>
                </a:cubicBezTo>
                <a:cubicBezTo>
                  <a:pt x="18172" y="2473"/>
                  <a:pt x="18178" y="2466"/>
                  <a:pt x="18178" y="2461"/>
                </a:cubicBezTo>
                <a:cubicBezTo>
                  <a:pt x="18183" y="2461"/>
                  <a:pt x="18183" y="2455"/>
                  <a:pt x="18190" y="2449"/>
                </a:cubicBezTo>
                <a:cubicBezTo>
                  <a:pt x="18190" y="2449"/>
                  <a:pt x="18195" y="2449"/>
                  <a:pt x="18201" y="2443"/>
                </a:cubicBezTo>
                <a:cubicBezTo>
                  <a:pt x="18201" y="2449"/>
                  <a:pt x="18207" y="2449"/>
                  <a:pt x="18207" y="2455"/>
                </a:cubicBezTo>
                <a:cubicBezTo>
                  <a:pt x="18213" y="2455"/>
                  <a:pt x="18207" y="2461"/>
                  <a:pt x="18207" y="2466"/>
                </a:cubicBezTo>
                <a:cubicBezTo>
                  <a:pt x="18213" y="2473"/>
                  <a:pt x="18219" y="2473"/>
                  <a:pt x="18219" y="2478"/>
                </a:cubicBezTo>
                <a:cubicBezTo>
                  <a:pt x="18219" y="2473"/>
                  <a:pt x="18225" y="2478"/>
                  <a:pt x="18231" y="2478"/>
                </a:cubicBezTo>
                <a:cubicBezTo>
                  <a:pt x="18237" y="2473"/>
                  <a:pt x="18237" y="2473"/>
                  <a:pt x="18243" y="2466"/>
                </a:cubicBezTo>
                <a:cubicBezTo>
                  <a:pt x="18243" y="2466"/>
                  <a:pt x="18249" y="2461"/>
                  <a:pt x="18255" y="2461"/>
                </a:cubicBezTo>
                <a:cubicBezTo>
                  <a:pt x="18260" y="2449"/>
                  <a:pt x="18260" y="2443"/>
                  <a:pt x="18272" y="2437"/>
                </a:cubicBezTo>
                <a:cubicBezTo>
                  <a:pt x="18272" y="2431"/>
                  <a:pt x="18272" y="2425"/>
                  <a:pt x="18278" y="2425"/>
                </a:cubicBezTo>
                <a:cubicBezTo>
                  <a:pt x="18284" y="2425"/>
                  <a:pt x="18290" y="2425"/>
                  <a:pt x="18296" y="2425"/>
                </a:cubicBezTo>
                <a:cubicBezTo>
                  <a:pt x="18302" y="2425"/>
                  <a:pt x="18308" y="2425"/>
                  <a:pt x="18314" y="2425"/>
                </a:cubicBezTo>
                <a:cubicBezTo>
                  <a:pt x="18320" y="2425"/>
                  <a:pt x="18320" y="2425"/>
                  <a:pt x="18326" y="2425"/>
                </a:cubicBezTo>
                <a:cubicBezTo>
                  <a:pt x="18326" y="2431"/>
                  <a:pt x="18332" y="2431"/>
                  <a:pt x="18338" y="2431"/>
                </a:cubicBezTo>
                <a:cubicBezTo>
                  <a:pt x="18421" y="2431"/>
                  <a:pt x="18421" y="2431"/>
                  <a:pt x="18421" y="2431"/>
                </a:cubicBezTo>
                <a:cubicBezTo>
                  <a:pt x="18421" y="2437"/>
                  <a:pt x="18415" y="2443"/>
                  <a:pt x="18421" y="2455"/>
                </a:cubicBezTo>
                <a:cubicBezTo>
                  <a:pt x="18421" y="2461"/>
                  <a:pt x="18415" y="2461"/>
                  <a:pt x="18421" y="2466"/>
                </a:cubicBezTo>
                <a:cubicBezTo>
                  <a:pt x="18421" y="2473"/>
                  <a:pt x="18427" y="2478"/>
                  <a:pt x="18433" y="2484"/>
                </a:cubicBezTo>
                <a:cubicBezTo>
                  <a:pt x="18438" y="2484"/>
                  <a:pt x="18444" y="2484"/>
                  <a:pt x="18444" y="2484"/>
                </a:cubicBezTo>
                <a:cubicBezTo>
                  <a:pt x="18444" y="2466"/>
                  <a:pt x="18444" y="2449"/>
                  <a:pt x="18456" y="2437"/>
                </a:cubicBezTo>
                <a:cubicBezTo>
                  <a:pt x="18462" y="2437"/>
                  <a:pt x="18468" y="2437"/>
                  <a:pt x="18468" y="2431"/>
                </a:cubicBezTo>
                <a:cubicBezTo>
                  <a:pt x="18474" y="2431"/>
                  <a:pt x="18474" y="2425"/>
                  <a:pt x="18480" y="2425"/>
                </a:cubicBezTo>
                <a:cubicBezTo>
                  <a:pt x="18486" y="2419"/>
                  <a:pt x="18486" y="2419"/>
                  <a:pt x="18492" y="2413"/>
                </a:cubicBezTo>
                <a:cubicBezTo>
                  <a:pt x="18498" y="2401"/>
                  <a:pt x="18498" y="2395"/>
                  <a:pt x="18510" y="2389"/>
                </a:cubicBezTo>
                <a:cubicBezTo>
                  <a:pt x="18510" y="2384"/>
                  <a:pt x="18515" y="2378"/>
                  <a:pt x="18515" y="2372"/>
                </a:cubicBezTo>
                <a:cubicBezTo>
                  <a:pt x="18522" y="2372"/>
                  <a:pt x="18522" y="2366"/>
                  <a:pt x="18527" y="2360"/>
                </a:cubicBezTo>
                <a:cubicBezTo>
                  <a:pt x="18533" y="2360"/>
                  <a:pt x="18539" y="2360"/>
                  <a:pt x="18551" y="2354"/>
                </a:cubicBezTo>
                <a:cubicBezTo>
                  <a:pt x="18557" y="2354"/>
                  <a:pt x="18557" y="2348"/>
                  <a:pt x="18563" y="2348"/>
                </a:cubicBezTo>
                <a:cubicBezTo>
                  <a:pt x="18581" y="2348"/>
                  <a:pt x="18581" y="2348"/>
                  <a:pt x="18581" y="2348"/>
                </a:cubicBezTo>
                <a:cubicBezTo>
                  <a:pt x="18587" y="2348"/>
                  <a:pt x="18593" y="2354"/>
                  <a:pt x="18604" y="2348"/>
                </a:cubicBezTo>
                <a:cubicBezTo>
                  <a:pt x="18610" y="2348"/>
                  <a:pt x="18610" y="2348"/>
                  <a:pt x="18616" y="2342"/>
                </a:cubicBezTo>
                <a:cubicBezTo>
                  <a:pt x="18622" y="2342"/>
                  <a:pt x="18628" y="2342"/>
                  <a:pt x="18640" y="2336"/>
                </a:cubicBezTo>
                <a:cubicBezTo>
                  <a:pt x="18646" y="2336"/>
                  <a:pt x="18646" y="2336"/>
                  <a:pt x="18652" y="2330"/>
                </a:cubicBezTo>
                <a:cubicBezTo>
                  <a:pt x="18658" y="2330"/>
                  <a:pt x="18658" y="2324"/>
                  <a:pt x="18658" y="2318"/>
                </a:cubicBezTo>
                <a:cubicBezTo>
                  <a:pt x="18664" y="2312"/>
                  <a:pt x="18664" y="2312"/>
                  <a:pt x="18670" y="2307"/>
                </a:cubicBezTo>
                <a:cubicBezTo>
                  <a:pt x="18676" y="2307"/>
                  <a:pt x="18676" y="2307"/>
                  <a:pt x="18682" y="2307"/>
                </a:cubicBezTo>
                <a:cubicBezTo>
                  <a:pt x="18693" y="2300"/>
                  <a:pt x="18699" y="2283"/>
                  <a:pt x="18717" y="2283"/>
                </a:cubicBezTo>
                <a:cubicBezTo>
                  <a:pt x="18723" y="2283"/>
                  <a:pt x="18729" y="2283"/>
                  <a:pt x="18741" y="2283"/>
                </a:cubicBezTo>
                <a:cubicBezTo>
                  <a:pt x="18747" y="2283"/>
                  <a:pt x="18753" y="2277"/>
                  <a:pt x="18753" y="2277"/>
                </a:cubicBezTo>
                <a:cubicBezTo>
                  <a:pt x="18759" y="2277"/>
                  <a:pt x="18765" y="2271"/>
                  <a:pt x="18770" y="2271"/>
                </a:cubicBezTo>
                <a:cubicBezTo>
                  <a:pt x="18782" y="2265"/>
                  <a:pt x="18782" y="2253"/>
                  <a:pt x="18794" y="2247"/>
                </a:cubicBezTo>
                <a:cubicBezTo>
                  <a:pt x="18794" y="2241"/>
                  <a:pt x="18800" y="2235"/>
                  <a:pt x="18806" y="2235"/>
                </a:cubicBezTo>
                <a:cubicBezTo>
                  <a:pt x="18812" y="2235"/>
                  <a:pt x="18818" y="2235"/>
                  <a:pt x="18824" y="2235"/>
                </a:cubicBezTo>
                <a:cubicBezTo>
                  <a:pt x="18842" y="2235"/>
                  <a:pt x="18848" y="2235"/>
                  <a:pt x="18859" y="2241"/>
                </a:cubicBezTo>
                <a:cubicBezTo>
                  <a:pt x="18865" y="2241"/>
                  <a:pt x="18865" y="2247"/>
                  <a:pt x="18871" y="2247"/>
                </a:cubicBezTo>
                <a:cubicBezTo>
                  <a:pt x="18877" y="2253"/>
                  <a:pt x="18877" y="2259"/>
                  <a:pt x="18883" y="2259"/>
                </a:cubicBezTo>
                <a:cubicBezTo>
                  <a:pt x="18889" y="2259"/>
                  <a:pt x="18889" y="2259"/>
                  <a:pt x="18895" y="2265"/>
                </a:cubicBezTo>
                <a:cubicBezTo>
                  <a:pt x="18907" y="2265"/>
                  <a:pt x="18913" y="2265"/>
                  <a:pt x="18925" y="2265"/>
                </a:cubicBezTo>
                <a:cubicBezTo>
                  <a:pt x="18942" y="2265"/>
                  <a:pt x="18942" y="2265"/>
                  <a:pt x="18942" y="2265"/>
                </a:cubicBezTo>
                <a:cubicBezTo>
                  <a:pt x="18948" y="2265"/>
                  <a:pt x="18948" y="2265"/>
                  <a:pt x="18954" y="2265"/>
                </a:cubicBezTo>
                <a:cubicBezTo>
                  <a:pt x="18954" y="2229"/>
                  <a:pt x="18954" y="2229"/>
                  <a:pt x="18954" y="2229"/>
                </a:cubicBezTo>
                <a:cubicBezTo>
                  <a:pt x="18948" y="2223"/>
                  <a:pt x="18948" y="2223"/>
                  <a:pt x="18942" y="2218"/>
                </a:cubicBezTo>
                <a:cubicBezTo>
                  <a:pt x="18942" y="2218"/>
                  <a:pt x="18937" y="2218"/>
                  <a:pt x="18931" y="2212"/>
                </a:cubicBezTo>
                <a:cubicBezTo>
                  <a:pt x="18931" y="2206"/>
                  <a:pt x="18931" y="2206"/>
                  <a:pt x="18931" y="2200"/>
                </a:cubicBezTo>
                <a:cubicBezTo>
                  <a:pt x="18925" y="2188"/>
                  <a:pt x="18925" y="2188"/>
                  <a:pt x="18925" y="2188"/>
                </a:cubicBezTo>
                <a:cubicBezTo>
                  <a:pt x="18919" y="2182"/>
                  <a:pt x="18919" y="2182"/>
                  <a:pt x="18913" y="2176"/>
                </a:cubicBezTo>
                <a:cubicBezTo>
                  <a:pt x="18913" y="2170"/>
                  <a:pt x="18907" y="2170"/>
                  <a:pt x="18907" y="2164"/>
                </a:cubicBezTo>
                <a:cubicBezTo>
                  <a:pt x="18907" y="2164"/>
                  <a:pt x="18907" y="2158"/>
                  <a:pt x="18901" y="2152"/>
                </a:cubicBezTo>
                <a:cubicBezTo>
                  <a:pt x="18901" y="2117"/>
                  <a:pt x="18901" y="2117"/>
                  <a:pt x="18901" y="2117"/>
                </a:cubicBezTo>
                <a:cubicBezTo>
                  <a:pt x="18889" y="2117"/>
                  <a:pt x="18877" y="2123"/>
                  <a:pt x="18871" y="2111"/>
                </a:cubicBezTo>
                <a:cubicBezTo>
                  <a:pt x="18865" y="2111"/>
                  <a:pt x="18865" y="2105"/>
                  <a:pt x="18865" y="2105"/>
                </a:cubicBezTo>
                <a:cubicBezTo>
                  <a:pt x="18859" y="2099"/>
                  <a:pt x="18865" y="2093"/>
                  <a:pt x="18859" y="2093"/>
                </a:cubicBezTo>
                <a:cubicBezTo>
                  <a:pt x="18859" y="2087"/>
                  <a:pt x="18859" y="2081"/>
                  <a:pt x="18853" y="2081"/>
                </a:cubicBezTo>
                <a:cubicBezTo>
                  <a:pt x="18853" y="2075"/>
                  <a:pt x="18848" y="2075"/>
                  <a:pt x="18842" y="2075"/>
                </a:cubicBezTo>
                <a:cubicBezTo>
                  <a:pt x="18782" y="2075"/>
                  <a:pt x="18782" y="2075"/>
                  <a:pt x="18782" y="2075"/>
                </a:cubicBezTo>
                <a:cubicBezTo>
                  <a:pt x="18776" y="2075"/>
                  <a:pt x="18776" y="2075"/>
                  <a:pt x="18770" y="2075"/>
                </a:cubicBezTo>
                <a:cubicBezTo>
                  <a:pt x="18765" y="2069"/>
                  <a:pt x="18770" y="2063"/>
                  <a:pt x="18765" y="2063"/>
                </a:cubicBezTo>
                <a:cubicBezTo>
                  <a:pt x="18770" y="2057"/>
                  <a:pt x="18770" y="2052"/>
                  <a:pt x="18776" y="2052"/>
                </a:cubicBezTo>
                <a:cubicBezTo>
                  <a:pt x="18776" y="2052"/>
                  <a:pt x="18782" y="2052"/>
                  <a:pt x="18788" y="2046"/>
                </a:cubicBezTo>
                <a:cubicBezTo>
                  <a:pt x="18794" y="2046"/>
                  <a:pt x="18794" y="2040"/>
                  <a:pt x="18800" y="2034"/>
                </a:cubicBezTo>
                <a:cubicBezTo>
                  <a:pt x="18800" y="2034"/>
                  <a:pt x="18806" y="2034"/>
                  <a:pt x="18812" y="2034"/>
                </a:cubicBezTo>
                <a:cubicBezTo>
                  <a:pt x="18818" y="2034"/>
                  <a:pt x="18818" y="2034"/>
                  <a:pt x="18818" y="2034"/>
                </a:cubicBezTo>
                <a:cubicBezTo>
                  <a:pt x="18830" y="2040"/>
                  <a:pt x="18836" y="2052"/>
                  <a:pt x="18842" y="2052"/>
                </a:cubicBezTo>
                <a:cubicBezTo>
                  <a:pt x="18913" y="2052"/>
                  <a:pt x="18913" y="2052"/>
                  <a:pt x="18913" y="2052"/>
                </a:cubicBezTo>
                <a:cubicBezTo>
                  <a:pt x="18925" y="2052"/>
                  <a:pt x="18931" y="2052"/>
                  <a:pt x="18937" y="2052"/>
                </a:cubicBezTo>
                <a:cubicBezTo>
                  <a:pt x="18948" y="2052"/>
                  <a:pt x="18954" y="2052"/>
                  <a:pt x="18960" y="2052"/>
                </a:cubicBezTo>
                <a:cubicBezTo>
                  <a:pt x="18972" y="2046"/>
                  <a:pt x="18972" y="2040"/>
                  <a:pt x="18978" y="2034"/>
                </a:cubicBezTo>
                <a:cubicBezTo>
                  <a:pt x="18984" y="2028"/>
                  <a:pt x="18990" y="2022"/>
                  <a:pt x="18990" y="2022"/>
                </a:cubicBezTo>
                <a:cubicBezTo>
                  <a:pt x="18996" y="2016"/>
                  <a:pt x="19002" y="2016"/>
                  <a:pt x="19002" y="2016"/>
                </a:cubicBezTo>
                <a:cubicBezTo>
                  <a:pt x="19008" y="2010"/>
                  <a:pt x="19002" y="2004"/>
                  <a:pt x="19002" y="1998"/>
                </a:cubicBezTo>
                <a:cubicBezTo>
                  <a:pt x="19002" y="1992"/>
                  <a:pt x="19008" y="1986"/>
                  <a:pt x="19002" y="1980"/>
                </a:cubicBezTo>
                <a:cubicBezTo>
                  <a:pt x="19002" y="1975"/>
                  <a:pt x="18996" y="1980"/>
                  <a:pt x="18990" y="1975"/>
                </a:cubicBezTo>
                <a:lnTo>
                  <a:pt x="18990" y="1968"/>
                </a:lnTo>
                <a:cubicBezTo>
                  <a:pt x="18990" y="1933"/>
                  <a:pt x="18990" y="1933"/>
                  <a:pt x="18990" y="1933"/>
                </a:cubicBezTo>
                <a:cubicBezTo>
                  <a:pt x="19002" y="1933"/>
                  <a:pt x="19008" y="1927"/>
                  <a:pt x="19020" y="1927"/>
                </a:cubicBezTo>
                <a:cubicBezTo>
                  <a:pt x="19031" y="1927"/>
                  <a:pt x="19043" y="1939"/>
                  <a:pt x="19049" y="1951"/>
                </a:cubicBezTo>
                <a:cubicBezTo>
                  <a:pt x="19049" y="1957"/>
                  <a:pt x="19043" y="1957"/>
                  <a:pt x="19049" y="1963"/>
                </a:cubicBezTo>
                <a:cubicBezTo>
                  <a:pt x="19049" y="1968"/>
                  <a:pt x="19049" y="1968"/>
                  <a:pt x="19049" y="1975"/>
                </a:cubicBezTo>
                <a:cubicBezTo>
                  <a:pt x="19055" y="1986"/>
                  <a:pt x="19061" y="1986"/>
                  <a:pt x="19067" y="1998"/>
                </a:cubicBezTo>
                <a:cubicBezTo>
                  <a:pt x="19162" y="1998"/>
                  <a:pt x="19162" y="1998"/>
                  <a:pt x="19162" y="1998"/>
                </a:cubicBezTo>
                <a:cubicBezTo>
                  <a:pt x="19168" y="1998"/>
                  <a:pt x="19168" y="1998"/>
                  <a:pt x="19174" y="1998"/>
                </a:cubicBezTo>
                <a:cubicBezTo>
                  <a:pt x="19180" y="1998"/>
                  <a:pt x="19186" y="2004"/>
                  <a:pt x="19192" y="2004"/>
                </a:cubicBezTo>
                <a:cubicBezTo>
                  <a:pt x="19192" y="2010"/>
                  <a:pt x="19197" y="2010"/>
                  <a:pt x="19203" y="2016"/>
                </a:cubicBezTo>
                <a:cubicBezTo>
                  <a:pt x="19203" y="2028"/>
                  <a:pt x="19203" y="2034"/>
                  <a:pt x="19203" y="2046"/>
                </a:cubicBezTo>
                <a:cubicBezTo>
                  <a:pt x="19257" y="2046"/>
                  <a:pt x="19257" y="2046"/>
                  <a:pt x="19257" y="2046"/>
                </a:cubicBezTo>
                <a:cubicBezTo>
                  <a:pt x="19263" y="2046"/>
                  <a:pt x="19269" y="2052"/>
                  <a:pt x="19280" y="2057"/>
                </a:cubicBezTo>
                <a:cubicBezTo>
                  <a:pt x="19280" y="2063"/>
                  <a:pt x="19280" y="2069"/>
                  <a:pt x="19286" y="2069"/>
                </a:cubicBezTo>
                <a:cubicBezTo>
                  <a:pt x="19292" y="2075"/>
                  <a:pt x="19298" y="2081"/>
                  <a:pt x="19310" y="2087"/>
                </a:cubicBezTo>
                <a:cubicBezTo>
                  <a:pt x="19316" y="2087"/>
                  <a:pt x="19316" y="2087"/>
                  <a:pt x="19322" y="2093"/>
                </a:cubicBezTo>
                <a:cubicBezTo>
                  <a:pt x="19328" y="2093"/>
                  <a:pt x="19334" y="2099"/>
                  <a:pt x="19340" y="2099"/>
                </a:cubicBezTo>
                <a:cubicBezTo>
                  <a:pt x="19346" y="2099"/>
                  <a:pt x="19346" y="2099"/>
                  <a:pt x="19346" y="2099"/>
                </a:cubicBezTo>
                <a:cubicBezTo>
                  <a:pt x="19352" y="2099"/>
                  <a:pt x="19358" y="2093"/>
                  <a:pt x="19358" y="2093"/>
                </a:cubicBezTo>
                <a:cubicBezTo>
                  <a:pt x="19358" y="2087"/>
                  <a:pt x="19358" y="2081"/>
                  <a:pt x="19358" y="2081"/>
                </a:cubicBezTo>
                <a:cubicBezTo>
                  <a:pt x="19358" y="2069"/>
                  <a:pt x="19358" y="2063"/>
                  <a:pt x="19358" y="2057"/>
                </a:cubicBezTo>
                <a:cubicBezTo>
                  <a:pt x="19358" y="2052"/>
                  <a:pt x="19358" y="2052"/>
                  <a:pt x="19358" y="2046"/>
                </a:cubicBezTo>
                <a:cubicBezTo>
                  <a:pt x="19369" y="2046"/>
                  <a:pt x="19369" y="2046"/>
                  <a:pt x="19369" y="2046"/>
                </a:cubicBezTo>
                <a:cubicBezTo>
                  <a:pt x="19375" y="2046"/>
                  <a:pt x="19381" y="2046"/>
                  <a:pt x="19387" y="2040"/>
                </a:cubicBezTo>
                <a:cubicBezTo>
                  <a:pt x="19387" y="2028"/>
                  <a:pt x="19393" y="2022"/>
                  <a:pt x="19387" y="2010"/>
                </a:cubicBezTo>
                <a:cubicBezTo>
                  <a:pt x="19387" y="2004"/>
                  <a:pt x="19387" y="1998"/>
                  <a:pt x="19387" y="1998"/>
                </a:cubicBezTo>
                <a:cubicBezTo>
                  <a:pt x="19387" y="1992"/>
                  <a:pt x="19387" y="1986"/>
                  <a:pt x="19387" y="1986"/>
                </a:cubicBezTo>
                <a:cubicBezTo>
                  <a:pt x="19387" y="1980"/>
                  <a:pt x="19387" y="1975"/>
                  <a:pt x="19387" y="1975"/>
                </a:cubicBezTo>
                <a:cubicBezTo>
                  <a:pt x="19393" y="1968"/>
                  <a:pt x="19399" y="1968"/>
                  <a:pt x="19399" y="1968"/>
                </a:cubicBezTo>
                <a:cubicBezTo>
                  <a:pt x="19411" y="1975"/>
                  <a:pt x="19411" y="1980"/>
                  <a:pt x="19423" y="1986"/>
                </a:cubicBezTo>
                <a:cubicBezTo>
                  <a:pt x="19429" y="1986"/>
                  <a:pt x="19429" y="1992"/>
                  <a:pt x="19435" y="1992"/>
                </a:cubicBezTo>
                <a:cubicBezTo>
                  <a:pt x="19446" y="1992"/>
                  <a:pt x="19446" y="1992"/>
                  <a:pt x="19446" y="1992"/>
                </a:cubicBezTo>
                <a:cubicBezTo>
                  <a:pt x="19452" y="1992"/>
                  <a:pt x="19452" y="1992"/>
                  <a:pt x="19458" y="1992"/>
                </a:cubicBezTo>
                <a:cubicBezTo>
                  <a:pt x="19464" y="1992"/>
                  <a:pt x="19464" y="1992"/>
                  <a:pt x="19470" y="1986"/>
                </a:cubicBezTo>
                <a:cubicBezTo>
                  <a:pt x="19470" y="1986"/>
                  <a:pt x="19476" y="1980"/>
                  <a:pt x="19476" y="1975"/>
                </a:cubicBezTo>
                <a:cubicBezTo>
                  <a:pt x="19482" y="1975"/>
                  <a:pt x="19488" y="1968"/>
                  <a:pt x="19488" y="1968"/>
                </a:cubicBezTo>
                <a:cubicBezTo>
                  <a:pt x="19494" y="1963"/>
                  <a:pt x="19494" y="1957"/>
                  <a:pt x="19494" y="1957"/>
                </a:cubicBezTo>
                <a:cubicBezTo>
                  <a:pt x="19500" y="1957"/>
                  <a:pt x="19500" y="1957"/>
                  <a:pt x="19506" y="1957"/>
                </a:cubicBezTo>
                <a:cubicBezTo>
                  <a:pt x="19512" y="1957"/>
                  <a:pt x="19512" y="1951"/>
                  <a:pt x="19518" y="1951"/>
                </a:cubicBezTo>
                <a:cubicBezTo>
                  <a:pt x="19524" y="1945"/>
                  <a:pt x="19529" y="1945"/>
                  <a:pt x="19529" y="1945"/>
                </a:cubicBezTo>
                <a:cubicBezTo>
                  <a:pt x="19529" y="1939"/>
                  <a:pt x="19529" y="1933"/>
                  <a:pt x="19529" y="1933"/>
                </a:cubicBezTo>
                <a:cubicBezTo>
                  <a:pt x="19529" y="1921"/>
                  <a:pt x="19524" y="1915"/>
                  <a:pt x="19512" y="1915"/>
                </a:cubicBezTo>
                <a:cubicBezTo>
                  <a:pt x="19512" y="1909"/>
                  <a:pt x="19506" y="1909"/>
                  <a:pt x="19506" y="1909"/>
                </a:cubicBezTo>
                <a:cubicBezTo>
                  <a:pt x="19494" y="1903"/>
                  <a:pt x="19488" y="1909"/>
                  <a:pt x="19482" y="1903"/>
                </a:cubicBezTo>
                <a:cubicBezTo>
                  <a:pt x="19476" y="1903"/>
                  <a:pt x="19482" y="1897"/>
                  <a:pt x="19476" y="1891"/>
                </a:cubicBezTo>
                <a:cubicBezTo>
                  <a:pt x="19476" y="1891"/>
                  <a:pt x="19470" y="1886"/>
                  <a:pt x="19470" y="1880"/>
                </a:cubicBezTo>
                <a:cubicBezTo>
                  <a:pt x="19464" y="1880"/>
                  <a:pt x="19464" y="1880"/>
                  <a:pt x="19458" y="1874"/>
                </a:cubicBezTo>
                <a:cubicBezTo>
                  <a:pt x="19452" y="1868"/>
                  <a:pt x="19440" y="1868"/>
                  <a:pt x="19435" y="1868"/>
                </a:cubicBezTo>
                <a:cubicBezTo>
                  <a:pt x="19423" y="1868"/>
                  <a:pt x="19423" y="1868"/>
                  <a:pt x="19423" y="1868"/>
                </a:cubicBezTo>
                <a:cubicBezTo>
                  <a:pt x="19411" y="1868"/>
                  <a:pt x="19411" y="1874"/>
                  <a:pt x="19399" y="1874"/>
                </a:cubicBezTo>
                <a:cubicBezTo>
                  <a:pt x="19387" y="1874"/>
                  <a:pt x="19381" y="1868"/>
                  <a:pt x="19369" y="1868"/>
                </a:cubicBezTo>
                <a:cubicBezTo>
                  <a:pt x="19358" y="1868"/>
                  <a:pt x="19358" y="1868"/>
                  <a:pt x="19358" y="1868"/>
                </a:cubicBezTo>
                <a:cubicBezTo>
                  <a:pt x="19352" y="1868"/>
                  <a:pt x="19352" y="1868"/>
                  <a:pt x="19346" y="1868"/>
                </a:cubicBezTo>
                <a:cubicBezTo>
                  <a:pt x="19340" y="1868"/>
                  <a:pt x="19334" y="1862"/>
                  <a:pt x="19334" y="1862"/>
                </a:cubicBezTo>
                <a:cubicBezTo>
                  <a:pt x="19328" y="1856"/>
                  <a:pt x="19328" y="1850"/>
                  <a:pt x="19322" y="1850"/>
                </a:cubicBezTo>
                <a:cubicBezTo>
                  <a:pt x="19316" y="1850"/>
                  <a:pt x="19310" y="1850"/>
                  <a:pt x="19310" y="1850"/>
                </a:cubicBezTo>
                <a:cubicBezTo>
                  <a:pt x="19304" y="1850"/>
                  <a:pt x="19298" y="1850"/>
                  <a:pt x="19292" y="1850"/>
                </a:cubicBezTo>
                <a:cubicBezTo>
                  <a:pt x="19292" y="1850"/>
                  <a:pt x="19286" y="1856"/>
                  <a:pt x="19280" y="1856"/>
                </a:cubicBezTo>
                <a:cubicBezTo>
                  <a:pt x="19286" y="1862"/>
                  <a:pt x="19286" y="1868"/>
                  <a:pt x="19292" y="1868"/>
                </a:cubicBezTo>
                <a:cubicBezTo>
                  <a:pt x="19298" y="1868"/>
                  <a:pt x="19298" y="1868"/>
                  <a:pt x="19304" y="1868"/>
                </a:cubicBezTo>
                <a:cubicBezTo>
                  <a:pt x="19304" y="1868"/>
                  <a:pt x="19310" y="1874"/>
                  <a:pt x="19316" y="1874"/>
                </a:cubicBezTo>
                <a:cubicBezTo>
                  <a:pt x="19322" y="1880"/>
                  <a:pt x="19316" y="1886"/>
                  <a:pt x="19316" y="1891"/>
                </a:cubicBezTo>
                <a:cubicBezTo>
                  <a:pt x="19316" y="1897"/>
                  <a:pt x="19316" y="1897"/>
                  <a:pt x="19316" y="1897"/>
                </a:cubicBezTo>
                <a:cubicBezTo>
                  <a:pt x="19316" y="1897"/>
                  <a:pt x="19316" y="1903"/>
                  <a:pt x="19316" y="1909"/>
                </a:cubicBezTo>
                <a:cubicBezTo>
                  <a:pt x="19310" y="1915"/>
                  <a:pt x="19304" y="1915"/>
                  <a:pt x="19298" y="1915"/>
                </a:cubicBezTo>
                <a:cubicBezTo>
                  <a:pt x="19280" y="1915"/>
                  <a:pt x="19274" y="1909"/>
                  <a:pt x="19269" y="1897"/>
                </a:cubicBezTo>
                <a:cubicBezTo>
                  <a:pt x="19269" y="1891"/>
                  <a:pt x="19269" y="1891"/>
                  <a:pt x="19269" y="1886"/>
                </a:cubicBezTo>
                <a:cubicBezTo>
                  <a:pt x="19269" y="1814"/>
                  <a:pt x="19269" y="1814"/>
                  <a:pt x="19269" y="1814"/>
                </a:cubicBezTo>
                <a:cubicBezTo>
                  <a:pt x="19269" y="1809"/>
                  <a:pt x="19263" y="1809"/>
                  <a:pt x="19257" y="1802"/>
                </a:cubicBezTo>
                <a:cubicBezTo>
                  <a:pt x="19251" y="1802"/>
                  <a:pt x="19251" y="1802"/>
                  <a:pt x="19245" y="1802"/>
                </a:cubicBezTo>
                <a:cubicBezTo>
                  <a:pt x="19239" y="1797"/>
                  <a:pt x="19239" y="1797"/>
                  <a:pt x="19233" y="1797"/>
                </a:cubicBezTo>
                <a:cubicBezTo>
                  <a:pt x="19221" y="1797"/>
                  <a:pt x="19221" y="1797"/>
                  <a:pt x="19221" y="1797"/>
                </a:cubicBezTo>
                <a:cubicBezTo>
                  <a:pt x="19215" y="1797"/>
                  <a:pt x="19215" y="1791"/>
                  <a:pt x="19209" y="1791"/>
                </a:cubicBezTo>
                <a:cubicBezTo>
                  <a:pt x="19197" y="1791"/>
                  <a:pt x="19192" y="1791"/>
                  <a:pt x="19186" y="1791"/>
                </a:cubicBezTo>
                <a:cubicBezTo>
                  <a:pt x="19180" y="1785"/>
                  <a:pt x="19180" y="1779"/>
                  <a:pt x="19174" y="1779"/>
                </a:cubicBezTo>
                <a:cubicBezTo>
                  <a:pt x="19168" y="1773"/>
                  <a:pt x="19162" y="1773"/>
                  <a:pt x="19162" y="1773"/>
                </a:cubicBezTo>
                <a:cubicBezTo>
                  <a:pt x="19156" y="1773"/>
                  <a:pt x="19150" y="1767"/>
                  <a:pt x="19144" y="1767"/>
                </a:cubicBezTo>
                <a:cubicBezTo>
                  <a:pt x="19138" y="1767"/>
                  <a:pt x="19132" y="1761"/>
                  <a:pt x="19126" y="1761"/>
                </a:cubicBezTo>
                <a:cubicBezTo>
                  <a:pt x="19120" y="1755"/>
                  <a:pt x="19114" y="1755"/>
                  <a:pt x="19114" y="1749"/>
                </a:cubicBezTo>
                <a:cubicBezTo>
                  <a:pt x="19108" y="1743"/>
                  <a:pt x="19103" y="1743"/>
                  <a:pt x="19103" y="1737"/>
                </a:cubicBezTo>
                <a:cubicBezTo>
                  <a:pt x="19097" y="1731"/>
                  <a:pt x="19103" y="1725"/>
                  <a:pt x="19097" y="1725"/>
                </a:cubicBezTo>
                <a:cubicBezTo>
                  <a:pt x="19097" y="1725"/>
                  <a:pt x="19091" y="1725"/>
                  <a:pt x="19085" y="1725"/>
                </a:cubicBezTo>
                <a:cubicBezTo>
                  <a:pt x="19079" y="1720"/>
                  <a:pt x="19079" y="1720"/>
                  <a:pt x="19073" y="1720"/>
                </a:cubicBezTo>
                <a:cubicBezTo>
                  <a:pt x="19061" y="1720"/>
                  <a:pt x="19055" y="1720"/>
                  <a:pt x="19049" y="1720"/>
                </a:cubicBezTo>
                <a:cubicBezTo>
                  <a:pt x="19043" y="1720"/>
                  <a:pt x="19037" y="1714"/>
                  <a:pt x="19037" y="1714"/>
                </a:cubicBezTo>
                <a:cubicBezTo>
                  <a:pt x="19025" y="1714"/>
                  <a:pt x="19020" y="1714"/>
                  <a:pt x="19008" y="1714"/>
                </a:cubicBezTo>
                <a:cubicBezTo>
                  <a:pt x="19008" y="1702"/>
                  <a:pt x="19014" y="1690"/>
                  <a:pt x="19002" y="1684"/>
                </a:cubicBezTo>
                <a:cubicBezTo>
                  <a:pt x="18996" y="1672"/>
                  <a:pt x="18984" y="1666"/>
                  <a:pt x="18972" y="1660"/>
                </a:cubicBezTo>
                <a:cubicBezTo>
                  <a:pt x="18960" y="1654"/>
                  <a:pt x="18960" y="1648"/>
                  <a:pt x="18954" y="1648"/>
                </a:cubicBezTo>
                <a:cubicBezTo>
                  <a:pt x="18948" y="1642"/>
                  <a:pt x="18942" y="1642"/>
                  <a:pt x="18931" y="1642"/>
                </a:cubicBezTo>
                <a:cubicBezTo>
                  <a:pt x="18925" y="1636"/>
                  <a:pt x="18919" y="1642"/>
                  <a:pt x="18907" y="1642"/>
                </a:cubicBezTo>
                <a:cubicBezTo>
                  <a:pt x="18901" y="1642"/>
                  <a:pt x="18901" y="1636"/>
                  <a:pt x="18895" y="1636"/>
                </a:cubicBezTo>
                <a:cubicBezTo>
                  <a:pt x="18889" y="1631"/>
                  <a:pt x="18883" y="1631"/>
                  <a:pt x="18883" y="1631"/>
                </a:cubicBezTo>
                <a:cubicBezTo>
                  <a:pt x="18877" y="1625"/>
                  <a:pt x="18877" y="1619"/>
                  <a:pt x="18871" y="1619"/>
                </a:cubicBezTo>
                <a:cubicBezTo>
                  <a:pt x="18865" y="1619"/>
                  <a:pt x="18859" y="1619"/>
                  <a:pt x="18859" y="1619"/>
                </a:cubicBezTo>
                <a:cubicBezTo>
                  <a:pt x="18853" y="1613"/>
                  <a:pt x="18853" y="1613"/>
                  <a:pt x="18848" y="1613"/>
                </a:cubicBezTo>
                <a:cubicBezTo>
                  <a:pt x="18836" y="1613"/>
                  <a:pt x="18836" y="1613"/>
                  <a:pt x="18836" y="1613"/>
                </a:cubicBezTo>
                <a:cubicBezTo>
                  <a:pt x="18824" y="1613"/>
                  <a:pt x="18824" y="1613"/>
                  <a:pt x="18824" y="1613"/>
                </a:cubicBezTo>
                <a:cubicBezTo>
                  <a:pt x="18818" y="1613"/>
                  <a:pt x="18818" y="1607"/>
                  <a:pt x="18812" y="1607"/>
                </a:cubicBezTo>
                <a:cubicBezTo>
                  <a:pt x="18806" y="1607"/>
                  <a:pt x="18800" y="1601"/>
                  <a:pt x="18800" y="1601"/>
                </a:cubicBezTo>
                <a:cubicBezTo>
                  <a:pt x="18788" y="1595"/>
                  <a:pt x="18776" y="1595"/>
                  <a:pt x="18770" y="1589"/>
                </a:cubicBezTo>
                <a:cubicBezTo>
                  <a:pt x="18765" y="1589"/>
                  <a:pt x="18765" y="1583"/>
                  <a:pt x="18759" y="1577"/>
                </a:cubicBezTo>
                <a:cubicBezTo>
                  <a:pt x="18747" y="1577"/>
                  <a:pt x="18735" y="1577"/>
                  <a:pt x="18723" y="1577"/>
                </a:cubicBezTo>
                <a:cubicBezTo>
                  <a:pt x="18705" y="1577"/>
                  <a:pt x="18705" y="1577"/>
                  <a:pt x="18705" y="1577"/>
                </a:cubicBezTo>
                <a:cubicBezTo>
                  <a:pt x="18699" y="1577"/>
                  <a:pt x="18699" y="1583"/>
                  <a:pt x="18693" y="1583"/>
                </a:cubicBezTo>
                <a:cubicBezTo>
                  <a:pt x="18687" y="1589"/>
                  <a:pt x="18687" y="1595"/>
                  <a:pt x="18682" y="1595"/>
                </a:cubicBezTo>
                <a:cubicBezTo>
                  <a:pt x="18676" y="1601"/>
                  <a:pt x="18670" y="1601"/>
                  <a:pt x="18664" y="1601"/>
                </a:cubicBezTo>
                <a:cubicBezTo>
                  <a:pt x="18652" y="1601"/>
                  <a:pt x="18646" y="1595"/>
                  <a:pt x="18634" y="1595"/>
                </a:cubicBezTo>
                <a:cubicBezTo>
                  <a:pt x="18622" y="1595"/>
                  <a:pt x="18622" y="1595"/>
                  <a:pt x="18622" y="1595"/>
                </a:cubicBezTo>
                <a:cubicBezTo>
                  <a:pt x="18616" y="1595"/>
                  <a:pt x="18610" y="1595"/>
                  <a:pt x="18604" y="1589"/>
                </a:cubicBezTo>
                <a:cubicBezTo>
                  <a:pt x="18599" y="1589"/>
                  <a:pt x="18599" y="1583"/>
                  <a:pt x="18593" y="1577"/>
                </a:cubicBezTo>
                <a:cubicBezTo>
                  <a:pt x="18593" y="1577"/>
                  <a:pt x="18587" y="1583"/>
                  <a:pt x="18587" y="1577"/>
                </a:cubicBezTo>
                <a:cubicBezTo>
                  <a:pt x="18575" y="1577"/>
                  <a:pt x="18569" y="1577"/>
                  <a:pt x="18557" y="1571"/>
                </a:cubicBezTo>
                <a:cubicBezTo>
                  <a:pt x="18551" y="1565"/>
                  <a:pt x="18545" y="1559"/>
                  <a:pt x="18533" y="1559"/>
                </a:cubicBezTo>
                <a:cubicBezTo>
                  <a:pt x="18533" y="1554"/>
                  <a:pt x="18527" y="1554"/>
                  <a:pt x="18522" y="1554"/>
                </a:cubicBezTo>
                <a:cubicBezTo>
                  <a:pt x="18515" y="1554"/>
                  <a:pt x="18515" y="1554"/>
                  <a:pt x="18510" y="1554"/>
                </a:cubicBezTo>
                <a:cubicBezTo>
                  <a:pt x="18498" y="1554"/>
                  <a:pt x="18498" y="1554"/>
                  <a:pt x="18492" y="1554"/>
                </a:cubicBezTo>
                <a:cubicBezTo>
                  <a:pt x="18486" y="1554"/>
                  <a:pt x="18480" y="1559"/>
                  <a:pt x="18480" y="1559"/>
                </a:cubicBezTo>
                <a:cubicBezTo>
                  <a:pt x="18474" y="1565"/>
                  <a:pt x="18468" y="1565"/>
                  <a:pt x="18468" y="1571"/>
                </a:cubicBezTo>
                <a:cubicBezTo>
                  <a:pt x="18468" y="1571"/>
                  <a:pt x="18474" y="1577"/>
                  <a:pt x="18468" y="1577"/>
                </a:cubicBezTo>
                <a:cubicBezTo>
                  <a:pt x="18468" y="1583"/>
                  <a:pt x="18462" y="1589"/>
                  <a:pt x="18462" y="1589"/>
                </a:cubicBezTo>
                <a:cubicBezTo>
                  <a:pt x="18462" y="1595"/>
                  <a:pt x="18456" y="1601"/>
                  <a:pt x="18456" y="1601"/>
                </a:cubicBezTo>
                <a:cubicBezTo>
                  <a:pt x="18450" y="1607"/>
                  <a:pt x="18450" y="1607"/>
                  <a:pt x="18444" y="1613"/>
                </a:cubicBezTo>
                <a:cubicBezTo>
                  <a:pt x="18450" y="1613"/>
                  <a:pt x="18450" y="1613"/>
                  <a:pt x="18456" y="1619"/>
                </a:cubicBezTo>
                <a:cubicBezTo>
                  <a:pt x="18462" y="1619"/>
                  <a:pt x="18462" y="1625"/>
                  <a:pt x="18468" y="1625"/>
                </a:cubicBezTo>
                <a:cubicBezTo>
                  <a:pt x="18468" y="1631"/>
                  <a:pt x="18474" y="1631"/>
                  <a:pt x="18480" y="1631"/>
                </a:cubicBezTo>
                <a:cubicBezTo>
                  <a:pt x="18486" y="1636"/>
                  <a:pt x="18486" y="1648"/>
                  <a:pt x="18486" y="1654"/>
                </a:cubicBezTo>
                <a:cubicBezTo>
                  <a:pt x="18486" y="1660"/>
                  <a:pt x="18486" y="1660"/>
                  <a:pt x="18486" y="1666"/>
                </a:cubicBezTo>
                <a:cubicBezTo>
                  <a:pt x="18480" y="1672"/>
                  <a:pt x="18474" y="1672"/>
                  <a:pt x="18474" y="1678"/>
                </a:cubicBezTo>
                <a:cubicBezTo>
                  <a:pt x="18468" y="1678"/>
                  <a:pt x="18468" y="1684"/>
                  <a:pt x="18468" y="1690"/>
                </a:cubicBezTo>
                <a:cubicBezTo>
                  <a:pt x="18462" y="1690"/>
                  <a:pt x="18462" y="1696"/>
                  <a:pt x="18456" y="1696"/>
                </a:cubicBezTo>
                <a:cubicBezTo>
                  <a:pt x="18409" y="1696"/>
                  <a:pt x="18409" y="1696"/>
                  <a:pt x="18409" y="1696"/>
                </a:cubicBezTo>
                <a:cubicBezTo>
                  <a:pt x="18409" y="1654"/>
                  <a:pt x="18409" y="1654"/>
                  <a:pt x="18409" y="1654"/>
                </a:cubicBezTo>
                <a:cubicBezTo>
                  <a:pt x="18349" y="1654"/>
                  <a:pt x="18349" y="1654"/>
                  <a:pt x="18349" y="1654"/>
                </a:cubicBezTo>
                <a:cubicBezTo>
                  <a:pt x="18349" y="1613"/>
                  <a:pt x="18349" y="1613"/>
                  <a:pt x="18349" y="1613"/>
                </a:cubicBezTo>
                <a:cubicBezTo>
                  <a:pt x="18356" y="1613"/>
                  <a:pt x="18356" y="1613"/>
                  <a:pt x="18356" y="1613"/>
                </a:cubicBezTo>
                <a:cubicBezTo>
                  <a:pt x="18373" y="1613"/>
                  <a:pt x="18379" y="1613"/>
                  <a:pt x="18391" y="1613"/>
                </a:cubicBezTo>
                <a:cubicBezTo>
                  <a:pt x="18403" y="1607"/>
                  <a:pt x="18409" y="1601"/>
                  <a:pt x="18415" y="1595"/>
                </a:cubicBezTo>
                <a:cubicBezTo>
                  <a:pt x="18415" y="1583"/>
                  <a:pt x="18415" y="1583"/>
                  <a:pt x="18415" y="1583"/>
                </a:cubicBezTo>
                <a:cubicBezTo>
                  <a:pt x="18409" y="1583"/>
                  <a:pt x="18403" y="1583"/>
                  <a:pt x="18403" y="1583"/>
                </a:cubicBezTo>
                <a:cubicBezTo>
                  <a:pt x="18397" y="1583"/>
                  <a:pt x="18397" y="1577"/>
                  <a:pt x="18391" y="1577"/>
                </a:cubicBezTo>
                <a:cubicBezTo>
                  <a:pt x="18314" y="1577"/>
                  <a:pt x="18314" y="1577"/>
                  <a:pt x="18314" y="1577"/>
                </a:cubicBezTo>
                <a:cubicBezTo>
                  <a:pt x="18314" y="1589"/>
                  <a:pt x="18314" y="1595"/>
                  <a:pt x="18314" y="1601"/>
                </a:cubicBezTo>
                <a:cubicBezTo>
                  <a:pt x="18314" y="1607"/>
                  <a:pt x="18314" y="1613"/>
                  <a:pt x="18314" y="1613"/>
                </a:cubicBezTo>
                <a:cubicBezTo>
                  <a:pt x="18314" y="1619"/>
                  <a:pt x="18308" y="1625"/>
                  <a:pt x="18308" y="1625"/>
                </a:cubicBezTo>
                <a:cubicBezTo>
                  <a:pt x="18302" y="1631"/>
                  <a:pt x="18296" y="1625"/>
                  <a:pt x="18296" y="1631"/>
                </a:cubicBezTo>
                <a:cubicBezTo>
                  <a:pt x="18290" y="1631"/>
                  <a:pt x="18284" y="1636"/>
                  <a:pt x="18278" y="1636"/>
                </a:cubicBezTo>
                <a:cubicBezTo>
                  <a:pt x="18272" y="1636"/>
                  <a:pt x="18272" y="1636"/>
                  <a:pt x="18272" y="1636"/>
                </a:cubicBezTo>
                <a:cubicBezTo>
                  <a:pt x="18267" y="1631"/>
                  <a:pt x="18260" y="1631"/>
                  <a:pt x="18260" y="1625"/>
                </a:cubicBezTo>
                <a:cubicBezTo>
                  <a:pt x="18249" y="1625"/>
                  <a:pt x="18243" y="1619"/>
                  <a:pt x="18237" y="1619"/>
                </a:cubicBezTo>
                <a:cubicBezTo>
                  <a:pt x="18213" y="1613"/>
                  <a:pt x="18195" y="1619"/>
                  <a:pt x="18172" y="1619"/>
                </a:cubicBezTo>
                <a:cubicBezTo>
                  <a:pt x="18124" y="1619"/>
                  <a:pt x="18124" y="1619"/>
                  <a:pt x="18124" y="1619"/>
                </a:cubicBezTo>
                <a:cubicBezTo>
                  <a:pt x="18118" y="1619"/>
                  <a:pt x="18112" y="1619"/>
                  <a:pt x="18106" y="1619"/>
                </a:cubicBezTo>
                <a:cubicBezTo>
                  <a:pt x="18095" y="1619"/>
                  <a:pt x="18089" y="1631"/>
                  <a:pt x="18077" y="1631"/>
                </a:cubicBezTo>
                <a:cubicBezTo>
                  <a:pt x="18071" y="1631"/>
                  <a:pt x="18071" y="1631"/>
                  <a:pt x="18059" y="1631"/>
                </a:cubicBezTo>
                <a:cubicBezTo>
                  <a:pt x="18053" y="1631"/>
                  <a:pt x="18053" y="1631"/>
                  <a:pt x="18047" y="1631"/>
                </a:cubicBezTo>
                <a:cubicBezTo>
                  <a:pt x="18041" y="1631"/>
                  <a:pt x="18035" y="1631"/>
                  <a:pt x="18029" y="1625"/>
                </a:cubicBezTo>
                <a:cubicBezTo>
                  <a:pt x="18024" y="1619"/>
                  <a:pt x="18024" y="1613"/>
                  <a:pt x="18017" y="1613"/>
                </a:cubicBezTo>
                <a:cubicBezTo>
                  <a:pt x="18017" y="1607"/>
                  <a:pt x="18012" y="1607"/>
                  <a:pt x="18006" y="1607"/>
                </a:cubicBezTo>
                <a:cubicBezTo>
                  <a:pt x="17982" y="1607"/>
                  <a:pt x="17982" y="1607"/>
                  <a:pt x="17982" y="1607"/>
                </a:cubicBezTo>
                <a:cubicBezTo>
                  <a:pt x="17982" y="1613"/>
                  <a:pt x="17982" y="1619"/>
                  <a:pt x="17982" y="1625"/>
                </a:cubicBezTo>
                <a:cubicBezTo>
                  <a:pt x="17982" y="1631"/>
                  <a:pt x="17982" y="1631"/>
                  <a:pt x="17982" y="1636"/>
                </a:cubicBezTo>
                <a:cubicBezTo>
                  <a:pt x="17982" y="1672"/>
                  <a:pt x="17982" y="1672"/>
                  <a:pt x="17982" y="1672"/>
                </a:cubicBezTo>
                <a:cubicBezTo>
                  <a:pt x="17970" y="1678"/>
                  <a:pt x="17970" y="1678"/>
                  <a:pt x="17970" y="1678"/>
                </a:cubicBezTo>
                <a:cubicBezTo>
                  <a:pt x="17958" y="1672"/>
                  <a:pt x="17958" y="1672"/>
                  <a:pt x="17958" y="1672"/>
                </a:cubicBezTo>
                <a:cubicBezTo>
                  <a:pt x="17958" y="1648"/>
                  <a:pt x="17958" y="1648"/>
                  <a:pt x="17958" y="1648"/>
                </a:cubicBezTo>
                <a:cubicBezTo>
                  <a:pt x="17958" y="1642"/>
                  <a:pt x="17958" y="1631"/>
                  <a:pt x="17952" y="1625"/>
                </a:cubicBezTo>
                <a:cubicBezTo>
                  <a:pt x="17952" y="1619"/>
                  <a:pt x="17946" y="1619"/>
                  <a:pt x="17940" y="1619"/>
                </a:cubicBezTo>
                <a:cubicBezTo>
                  <a:pt x="17940" y="1613"/>
                  <a:pt x="17935" y="1613"/>
                  <a:pt x="17929" y="1613"/>
                </a:cubicBezTo>
                <a:cubicBezTo>
                  <a:pt x="17929" y="1613"/>
                  <a:pt x="17923" y="1607"/>
                  <a:pt x="17917" y="1607"/>
                </a:cubicBezTo>
                <a:cubicBezTo>
                  <a:pt x="17917" y="1607"/>
                  <a:pt x="17911" y="1607"/>
                  <a:pt x="17905" y="1601"/>
                </a:cubicBezTo>
                <a:cubicBezTo>
                  <a:pt x="17905" y="1601"/>
                  <a:pt x="17899" y="1595"/>
                  <a:pt x="17893" y="1589"/>
                </a:cubicBezTo>
                <a:cubicBezTo>
                  <a:pt x="17893" y="1583"/>
                  <a:pt x="17887" y="1577"/>
                  <a:pt x="17887" y="1571"/>
                </a:cubicBezTo>
                <a:cubicBezTo>
                  <a:pt x="17887" y="1559"/>
                  <a:pt x="17893" y="1554"/>
                  <a:pt x="17893" y="1542"/>
                </a:cubicBezTo>
                <a:cubicBezTo>
                  <a:pt x="17893" y="1542"/>
                  <a:pt x="17899" y="1536"/>
                  <a:pt x="17899" y="1530"/>
                </a:cubicBezTo>
                <a:cubicBezTo>
                  <a:pt x="17899" y="1524"/>
                  <a:pt x="17893" y="1524"/>
                  <a:pt x="17893" y="1518"/>
                </a:cubicBezTo>
                <a:cubicBezTo>
                  <a:pt x="17893" y="1512"/>
                  <a:pt x="17887" y="1512"/>
                  <a:pt x="17887" y="1506"/>
                </a:cubicBezTo>
                <a:cubicBezTo>
                  <a:pt x="17881" y="1506"/>
                  <a:pt x="17881" y="1500"/>
                  <a:pt x="17881" y="1494"/>
                </a:cubicBezTo>
                <a:cubicBezTo>
                  <a:pt x="17875" y="1494"/>
                  <a:pt x="17869" y="1494"/>
                  <a:pt x="17869" y="1494"/>
                </a:cubicBezTo>
                <a:cubicBezTo>
                  <a:pt x="17863" y="1488"/>
                  <a:pt x="17858" y="1488"/>
                  <a:pt x="17858" y="1488"/>
                </a:cubicBezTo>
                <a:cubicBezTo>
                  <a:pt x="17851" y="1482"/>
                  <a:pt x="17858" y="1476"/>
                  <a:pt x="17851" y="1476"/>
                </a:cubicBezTo>
                <a:cubicBezTo>
                  <a:pt x="17851" y="1470"/>
                  <a:pt x="17846" y="1470"/>
                  <a:pt x="17840" y="1470"/>
                </a:cubicBezTo>
                <a:cubicBezTo>
                  <a:pt x="17840" y="1470"/>
                  <a:pt x="17834" y="1470"/>
                  <a:pt x="17828" y="1470"/>
                </a:cubicBezTo>
                <a:cubicBezTo>
                  <a:pt x="17828" y="1470"/>
                  <a:pt x="17822" y="1465"/>
                  <a:pt x="17816" y="1465"/>
                </a:cubicBezTo>
                <a:cubicBezTo>
                  <a:pt x="17816" y="1465"/>
                  <a:pt x="17810" y="1465"/>
                  <a:pt x="17804" y="1465"/>
                </a:cubicBezTo>
                <a:cubicBezTo>
                  <a:pt x="17798" y="1465"/>
                  <a:pt x="17798" y="1459"/>
                  <a:pt x="17792" y="1459"/>
                </a:cubicBezTo>
                <a:cubicBezTo>
                  <a:pt x="17786" y="1459"/>
                  <a:pt x="17780" y="1459"/>
                  <a:pt x="17769" y="1459"/>
                </a:cubicBezTo>
                <a:cubicBezTo>
                  <a:pt x="17763" y="1459"/>
                  <a:pt x="17757" y="1459"/>
                  <a:pt x="17745" y="1459"/>
                </a:cubicBezTo>
                <a:cubicBezTo>
                  <a:pt x="17739" y="1459"/>
                  <a:pt x="17739" y="1459"/>
                  <a:pt x="17733" y="1459"/>
                </a:cubicBezTo>
                <a:cubicBezTo>
                  <a:pt x="17727" y="1459"/>
                  <a:pt x="17727" y="1459"/>
                  <a:pt x="17721" y="1465"/>
                </a:cubicBezTo>
                <a:cubicBezTo>
                  <a:pt x="17715" y="1465"/>
                  <a:pt x="17715" y="1465"/>
                  <a:pt x="17709" y="1470"/>
                </a:cubicBezTo>
                <a:cubicBezTo>
                  <a:pt x="17703" y="1470"/>
                  <a:pt x="17709" y="1476"/>
                  <a:pt x="17703" y="1482"/>
                </a:cubicBezTo>
                <a:cubicBezTo>
                  <a:pt x="17697" y="1482"/>
                  <a:pt x="17691" y="1482"/>
                  <a:pt x="17685" y="1482"/>
                </a:cubicBezTo>
                <a:cubicBezTo>
                  <a:pt x="17685" y="1482"/>
                  <a:pt x="17680" y="1488"/>
                  <a:pt x="17674" y="1488"/>
                </a:cubicBezTo>
                <a:cubicBezTo>
                  <a:pt x="17650" y="1488"/>
                  <a:pt x="17650" y="1488"/>
                  <a:pt x="17650" y="1488"/>
                </a:cubicBezTo>
                <a:cubicBezTo>
                  <a:pt x="17644" y="1488"/>
                  <a:pt x="17638" y="1488"/>
                  <a:pt x="17638" y="1488"/>
                </a:cubicBezTo>
                <a:cubicBezTo>
                  <a:pt x="17620" y="1488"/>
                  <a:pt x="17614" y="1488"/>
                  <a:pt x="17597" y="1488"/>
                </a:cubicBezTo>
                <a:cubicBezTo>
                  <a:pt x="17585" y="1488"/>
                  <a:pt x="17579" y="1488"/>
                  <a:pt x="17573" y="1494"/>
                </a:cubicBezTo>
                <a:cubicBezTo>
                  <a:pt x="17567" y="1494"/>
                  <a:pt x="17567" y="1500"/>
                  <a:pt x="17561" y="1500"/>
                </a:cubicBezTo>
                <a:cubicBezTo>
                  <a:pt x="17549" y="1500"/>
                  <a:pt x="17549" y="1500"/>
                  <a:pt x="17549" y="1500"/>
                </a:cubicBezTo>
                <a:cubicBezTo>
                  <a:pt x="17543" y="1500"/>
                  <a:pt x="17537" y="1500"/>
                  <a:pt x="17537" y="1500"/>
                </a:cubicBezTo>
                <a:cubicBezTo>
                  <a:pt x="17531" y="1500"/>
                  <a:pt x="17531" y="1494"/>
                  <a:pt x="17525" y="1494"/>
                </a:cubicBezTo>
                <a:cubicBezTo>
                  <a:pt x="17519" y="1494"/>
                  <a:pt x="17519" y="1494"/>
                  <a:pt x="17514" y="1494"/>
                </a:cubicBezTo>
                <a:cubicBezTo>
                  <a:pt x="17508" y="1488"/>
                  <a:pt x="17508" y="1482"/>
                  <a:pt x="17502" y="1482"/>
                </a:cubicBezTo>
                <a:cubicBezTo>
                  <a:pt x="17496" y="1476"/>
                  <a:pt x="17496" y="1470"/>
                  <a:pt x="17490" y="1470"/>
                </a:cubicBezTo>
                <a:cubicBezTo>
                  <a:pt x="17484" y="1470"/>
                  <a:pt x="17478" y="1470"/>
                  <a:pt x="17478" y="1470"/>
                </a:cubicBezTo>
                <a:cubicBezTo>
                  <a:pt x="17448" y="1470"/>
                  <a:pt x="17448" y="1470"/>
                  <a:pt x="17448" y="1470"/>
                </a:cubicBezTo>
                <a:cubicBezTo>
                  <a:pt x="17442" y="1470"/>
                  <a:pt x="17442" y="1465"/>
                  <a:pt x="17436" y="1465"/>
                </a:cubicBezTo>
                <a:cubicBezTo>
                  <a:pt x="17431" y="1465"/>
                  <a:pt x="17425" y="1465"/>
                  <a:pt x="17419" y="1465"/>
                </a:cubicBezTo>
                <a:cubicBezTo>
                  <a:pt x="17413" y="1465"/>
                  <a:pt x="17407" y="1459"/>
                  <a:pt x="17401" y="1459"/>
                </a:cubicBezTo>
                <a:cubicBezTo>
                  <a:pt x="17395" y="1459"/>
                  <a:pt x="17395" y="1453"/>
                  <a:pt x="17389" y="1453"/>
                </a:cubicBezTo>
                <a:cubicBezTo>
                  <a:pt x="17401" y="1441"/>
                  <a:pt x="17401" y="1441"/>
                  <a:pt x="17401" y="1441"/>
                </a:cubicBezTo>
                <a:cubicBezTo>
                  <a:pt x="17389" y="1435"/>
                  <a:pt x="17383" y="1435"/>
                  <a:pt x="17377" y="1429"/>
                </a:cubicBezTo>
                <a:cubicBezTo>
                  <a:pt x="17371" y="1423"/>
                  <a:pt x="17371" y="1423"/>
                  <a:pt x="17365" y="1417"/>
                </a:cubicBezTo>
                <a:cubicBezTo>
                  <a:pt x="17359" y="1417"/>
                  <a:pt x="17365" y="1411"/>
                  <a:pt x="17359" y="1411"/>
                </a:cubicBezTo>
                <a:cubicBezTo>
                  <a:pt x="17353" y="1405"/>
                  <a:pt x="17348" y="1405"/>
                  <a:pt x="17336" y="1405"/>
                </a:cubicBezTo>
                <a:cubicBezTo>
                  <a:pt x="17312" y="1405"/>
                  <a:pt x="17312" y="1405"/>
                  <a:pt x="17312" y="1405"/>
                </a:cubicBezTo>
                <a:cubicBezTo>
                  <a:pt x="17306" y="1393"/>
                  <a:pt x="17306" y="1393"/>
                  <a:pt x="17306" y="1393"/>
                </a:cubicBezTo>
                <a:cubicBezTo>
                  <a:pt x="17312" y="1393"/>
                  <a:pt x="17312" y="1387"/>
                  <a:pt x="17318" y="1382"/>
                </a:cubicBezTo>
                <a:cubicBezTo>
                  <a:pt x="17324" y="1376"/>
                  <a:pt x="17330" y="1376"/>
                  <a:pt x="17342" y="1370"/>
                </a:cubicBezTo>
                <a:cubicBezTo>
                  <a:pt x="17336" y="1358"/>
                  <a:pt x="17336" y="1358"/>
                  <a:pt x="17336" y="1358"/>
                </a:cubicBezTo>
                <a:cubicBezTo>
                  <a:pt x="17330" y="1358"/>
                  <a:pt x="17324" y="1358"/>
                  <a:pt x="17324" y="1358"/>
                </a:cubicBezTo>
                <a:cubicBezTo>
                  <a:pt x="17318" y="1358"/>
                  <a:pt x="17312" y="1352"/>
                  <a:pt x="17306" y="1352"/>
                </a:cubicBezTo>
                <a:cubicBezTo>
                  <a:pt x="17164" y="1352"/>
                  <a:pt x="17164" y="1352"/>
                  <a:pt x="17164" y="1352"/>
                </a:cubicBezTo>
                <a:cubicBezTo>
                  <a:pt x="17164" y="1364"/>
                  <a:pt x="17164" y="1364"/>
                  <a:pt x="17164" y="1376"/>
                </a:cubicBezTo>
                <a:cubicBezTo>
                  <a:pt x="17164" y="1382"/>
                  <a:pt x="17158" y="1382"/>
                  <a:pt x="17152" y="1387"/>
                </a:cubicBezTo>
                <a:cubicBezTo>
                  <a:pt x="17146" y="1393"/>
                  <a:pt x="17146" y="1399"/>
                  <a:pt x="17134" y="1405"/>
                </a:cubicBezTo>
                <a:cubicBezTo>
                  <a:pt x="17128" y="1405"/>
                  <a:pt x="17128" y="1405"/>
                  <a:pt x="17122" y="1405"/>
                </a:cubicBezTo>
                <a:cubicBezTo>
                  <a:pt x="17110" y="1405"/>
                  <a:pt x="17110" y="1405"/>
                  <a:pt x="17110" y="1405"/>
                </a:cubicBezTo>
                <a:cubicBezTo>
                  <a:pt x="17104" y="1405"/>
                  <a:pt x="17104" y="1399"/>
                  <a:pt x="17099" y="1399"/>
                </a:cubicBezTo>
                <a:cubicBezTo>
                  <a:pt x="17104" y="1393"/>
                  <a:pt x="17104" y="1387"/>
                  <a:pt x="17104" y="1387"/>
                </a:cubicBezTo>
                <a:cubicBezTo>
                  <a:pt x="17104" y="1382"/>
                  <a:pt x="17110" y="1376"/>
                  <a:pt x="17110" y="1370"/>
                </a:cubicBezTo>
                <a:cubicBezTo>
                  <a:pt x="17110" y="1370"/>
                  <a:pt x="17110" y="1364"/>
                  <a:pt x="17110" y="1358"/>
                </a:cubicBezTo>
                <a:cubicBezTo>
                  <a:pt x="17110" y="1358"/>
                  <a:pt x="17116" y="1352"/>
                  <a:pt x="17122" y="1346"/>
                </a:cubicBezTo>
                <a:lnTo>
                  <a:pt x="17128" y="1346"/>
                </a:lnTo>
                <a:cubicBezTo>
                  <a:pt x="17134" y="1346"/>
                  <a:pt x="17128" y="1340"/>
                  <a:pt x="17128" y="1334"/>
                </a:cubicBezTo>
                <a:cubicBezTo>
                  <a:pt x="17122" y="1334"/>
                  <a:pt x="17116" y="1334"/>
                  <a:pt x="17110" y="1334"/>
                </a:cubicBezTo>
                <a:cubicBezTo>
                  <a:pt x="17104" y="1334"/>
                  <a:pt x="17099" y="1328"/>
                  <a:pt x="17093" y="1328"/>
                </a:cubicBezTo>
                <a:cubicBezTo>
                  <a:pt x="17087" y="1328"/>
                  <a:pt x="17087" y="1322"/>
                  <a:pt x="17081" y="1322"/>
                </a:cubicBezTo>
                <a:cubicBezTo>
                  <a:pt x="17075" y="1322"/>
                  <a:pt x="17075" y="1322"/>
                  <a:pt x="17069" y="1322"/>
                </a:cubicBezTo>
                <a:cubicBezTo>
                  <a:pt x="17057" y="1316"/>
                  <a:pt x="17057" y="1310"/>
                  <a:pt x="17045" y="1310"/>
                </a:cubicBezTo>
                <a:cubicBezTo>
                  <a:pt x="17039" y="1310"/>
                  <a:pt x="17039" y="1310"/>
                  <a:pt x="17033" y="1310"/>
                </a:cubicBezTo>
                <a:cubicBezTo>
                  <a:pt x="17027" y="1310"/>
                  <a:pt x="17027" y="1310"/>
                  <a:pt x="17021" y="1310"/>
                </a:cubicBezTo>
                <a:cubicBezTo>
                  <a:pt x="17010" y="1310"/>
                  <a:pt x="17004" y="1310"/>
                  <a:pt x="16992" y="1310"/>
                </a:cubicBezTo>
                <a:cubicBezTo>
                  <a:pt x="16986" y="1310"/>
                  <a:pt x="16980" y="1310"/>
                  <a:pt x="16968" y="1310"/>
                </a:cubicBezTo>
                <a:cubicBezTo>
                  <a:pt x="16962" y="1304"/>
                  <a:pt x="16962" y="1299"/>
                  <a:pt x="16956" y="1299"/>
                </a:cubicBezTo>
                <a:cubicBezTo>
                  <a:pt x="16950" y="1299"/>
                  <a:pt x="16944" y="1299"/>
                  <a:pt x="16938" y="1299"/>
                </a:cubicBezTo>
                <a:cubicBezTo>
                  <a:pt x="16933" y="1299"/>
                  <a:pt x="16926" y="1293"/>
                  <a:pt x="16915" y="1293"/>
                </a:cubicBezTo>
                <a:cubicBezTo>
                  <a:pt x="16903" y="1287"/>
                  <a:pt x="16891" y="1293"/>
                  <a:pt x="16879" y="1293"/>
                </a:cubicBezTo>
                <a:cubicBezTo>
                  <a:pt x="16873" y="1293"/>
                  <a:pt x="16867" y="1287"/>
                  <a:pt x="16855" y="1287"/>
                </a:cubicBezTo>
                <a:cubicBezTo>
                  <a:pt x="16855" y="1287"/>
                  <a:pt x="16849" y="1281"/>
                  <a:pt x="16844" y="1281"/>
                </a:cubicBezTo>
                <a:cubicBezTo>
                  <a:pt x="16838" y="1281"/>
                  <a:pt x="16838" y="1287"/>
                  <a:pt x="16832" y="1293"/>
                </a:cubicBezTo>
                <a:cubicBezTo>
                  <a:pt x="16832" y="1293"/>
                  <a:pt x="16838" y="1299"/>
                  <a:pt x="16832" y="1304"/>
                </a:cubicBezTo>
                <a:cubicBezTo>
                  <a:pt x="16832" y="1310"/>
                  <a:pt x="16832" y="1316"/>
                  <a:pt x="16832" y="1328"/>
                </a:cubicBezTo>
                <a:cubicBezTo>
                  <a:pt x="16767" y="1328"/>
                  <a:pt x="16767" y="1328"/>
                  <a:pt x="16767" y="1328"/>
                </a:cubicBezTo>
                <a:cubicBezTo>
                  <a:pt x="16760" y="1328"/>
                  <a:pt x="16755" y="1334"/>
                  <a:pt x="16743" y="1334"/>
                </a:cubicBezTo>
                <a:cubicBezTo>
                  <a:pt x="16743" y="1340"/>
                  <a:pt x="16743" y="1340"/>
                  <a:pt x="16743" y="1346"/>
                </a:cubicBezTo>
                <a:cubicBezTo>
                  <a:pt x="16743" y="1352"/>
                  <a:pt x="16743" y="1358"/>
                  <a:pt x="16749" y="1358"/>
                </a:cubicBezTo>
                <a:cubicBezTo>
                  <a:pt x="16749" y="1364"/>
                  <a:pt x="16755" y="1370"/>
                  <a:pt x="16755" y="1370"/>
                </a:cubicBezTo>
                <a:cubicBezTo>
                  <a:pt x="16760" y="1376"/>
                  <a:pt x="16767" y="1376"/>
                  <a:pt x="16767" y="1376"/>
                </a:cubicBezTo>
                <a:cubicBezTo>
                  <a:pt x="16772" y="1382"/>
                  <a:pt x="16778" y="1376"/>
                  <a:pt x="16778" y="1382"/>
                </a:cubicBezTo>
                <a:cubicBezTo>
                  <a:pt x="16784" y="1382"/>
                  <a:pt x="16784" y="1387"/>
                  <a:pt x="16784" y="1393"/>
                </a:cubicBezTo>
                <a:cubicBezTo>
                  <a:pt x="16790" y="1393"/>
                  <a:pt x="16796" y="1393"/>
                  <a:pt x="16796" y="1399"/>
                </a:cubicBezTo>
                <a:cubicBezTo>
                  <a:pt x="16796" y="1405"/>
                  <a:pt x="16796" y="1405"/>
                  <a:pt x="16802" y="1411"/>
                </a:cubicBezTo>
                <a:cubicBezTo>
                  <a:pt x="16802" y="1417"/>
                  <a:pt x="16802" y="1417"/>
                  <a:pt x="16802" y="1423"/>
                </a:cubicBezTo>
                <a:cubicBezTo>
                  <a:pt x="16802" y="1429"/>
                  <a:pt x="16802" y="1429"/>
                  <a:pt x="16802" y="1435"/>
                </a:cubicBezTo>
                <a:cubicBezTo>
                  <a:pt x="16790" y="1435"/>
                  <a:pt x="16790" y="1435"/>
                  <a:pt x="16790" y="1435"/>
                </a:cubicBezTo>
                <a:cubicBezTo>
                  <a:pt x="16778" y="1435"/>
                  <a:pt x="16772" y="1429"/>
                  <a:pt x="16767" y="1429"/>
                </a:cubicBezTo>
                <a:cubicBezTo>
                  <a:pt x="16760" y="1429"/>
                  <a:pt x="16760" y="1423"/>
                  <a:pt x="16755" y="1423"/>
                </a:cubicBezTo>
                <a:cubicBezTo>
                  <a:pt x="16749" y="1423"/>
                  <a:pt x="16743" y="1429"/>
                  <a:pt x="16737" y="1423"/>
                </a:cubicBezTo>
                <a:lnTo>
                  <a:pt x="16731" y="1423"/>
                </a:lnTo>
                <a:cubicBezTo>
                  <a:pt x="16725" y="1423"/>
                  <a:pt x="16719" y="1417"/>
                  <a:pt x="16719" y="1417"/>
                </a:cubicBezTo>
                <a:cubicBezTo>
                  <a:pt x="16713" y="1411"/>
                  <a:pt x="16707" y="1411"/>
                  <a:pt x="16707" y="1411"/>
                </a:cubicBezTo>
                <a:cubicBezTo>
                  <a:pt x="16701" y="1411"/>
                  <a:pt x="16701" y="1417"/>
                  <a:pt x="16695" y="1417"/>
                </a:cubicBezTo>
                <a:cubicBezTo>
                  <a:pt x="16683" y="1417"/>
                  <a:pt x="16678" y="1411"/>
                  <a:pt x="16666" y="1411"/>
                </a:cubicBezTo>
                <a:cubicBezTo>
                  <a:pt x="16666" y="1429"/>
                  <a:pt x="16666" y="1429"/>
                  <a:pt x="16666" y="1429"/>
                </a:cubicBezTo>
                <a:cubicBezTo>
                  <a:pt x="16678" y="1435"/>
                  <a:pt x="16678" y="1435"/>
                  <a:pt x="16678" y="1435"/>
                </a:cubicBezTo>
                <a:cubicBezTo>
                  <a:pt x="16683" y="1435"/>
                  <a:pt x="16683" y="1435"/>
                  <a:pt x="16689" y="1441"/>
                </a:cubicBezTo>
                <a:cubicBezTo>
                  <a:pt x="16695" y="1441"/>
                  <a:pt x="16701" y="1447"/>
                  <a:pt x="16701" y="1453"/>
                </a:cubicBezTo>
                <a:cubicBezTo>
                  <a:pt x="16701" y="1465"/>
                  <a:pt x="16695" y="1465"/>
                  <a:pt x="16695" y="1476"/>
                </a:cubicBezTo>
                <a:cubicBezTo>
                  <a:pt x="16683" y="1470"/>
                  <a:pt x="16678" y="1470"/>
                  <a:pt x="16666" y="1465"/>
                </a:cubicBezTo>
                <a:cubicBezTo>
                  <a:pt x="16666" y="1459"/>
                  <a:pt x="16660" y="1459"/>
                  <a:pt x="16660" y="1453"/>
                </a:cubicBezTo>
                <a:cubicBezTo>
                  <a:pt x="16654" y="1453"/>
                  <a:pt x="16648" y="1447"/>
                  <a:pt x="16648" y="1441"/>
                </a:cubicBezTo>
                <a:cubicBezTo>
                  <a:pt x="16642" y="1441"/>
                  <a:pt x="16636" y="1441"/>
                  <a:pt x="16636" y="1435"/>
                </a:cubicBezTo>
                <a:cubicBezTo>
                  <a:pt x="16630" y="1435"/>
                  <a:pt x="16630" y="1429"/>
                  <a:pt x="16624" y="1423"/>
                </a:cubicBezTo>
                <a:cubicBezTo>
                  <a:pt x="16624" y="1423"/>
                  <a:pt x="16630" y="1417"/>
                  <a:pt x="16624" y="1417"/>
                </a:cubicBezTo>
                <a:cubicBezTo>
                  <a:pt x="16624" y="1411"/>
                  <a:pt x="16618" y="1411"/>
                  <a:pt x="16612" y="1411"/>
                </a:cubicBezTo>
                <a:cubicBezTo>
                  <a:pt x="16606" y="1411"/>
                  <a:pt x="16601" y="1411"/>
                  <a:pt x="16589" y="1411"/>
                </a:cubicBezTo>
                <a:cubicBezTo>
                  <a:pt x="16583" y="1411"/>
                  <a:pt x="16583" y="1411"/>
                  <a:pt x="16577" y="1411"/>
                </a:cubicBezTo>
                <a:cubicBezTo>
                  <a:pt x="16571" y="1411"/>
                  <a:pt x="16571" y="1411"/>
                  <a:pt x="16565" y="1411"/>
                </a:cubicBezTo>
                <a:cubicBezTo>
                  <a:pt x="16565" y="1411"/>
                  <a:pt x="16565" y="1417"/>
                  <a:pt x="16565" y="1423"/>
                </a:cubicBezTo>
                <a:cubicBezTo>
                  <a:pt x="16565" y="1429"/>
                  <a:pt x="16559" y="1429"/>
                  <a:pt x="16553" y="1429"/>
                </a:cubicBezTo>
                <a:cubicBezTo>
                  <a:pt x="16547" y="1441"/>
                  <a:pt x="16535" y="1441"/>
                  <a:pt x="16517" y="1441"/>
                </a:cubicBezTo>
                <a:cubicBezTo>
                  <a:pt x="16506" y="1441"/>
                  <a:pt x="16500" y="1435"/>
                  <a:pt x="16488" y="1429"/>
                </a:cubicBezTo>
                <a:cubicBezTo>
                  <a:pt x="16476" y="1429"/>
                  <a:pt x="16470" y="1429"/>
                  <a:pt x="16458" y="1423"/>
                </a:cubicBezTo>
                <a:cubicBezTo>
                  <a:pt x="16458" y="1423"/>
                  <a:pt x="16452" y="1429"/>
                  <a:pt x="16446" y="1423"/>
                </a:cubicBezTo>
                <a:cubicBezTo>
                  <a:pt x="16446" y="1423"/>
                  <a:pt x="16446" y="1417"/>
                  <a:pt x="16440" y="1417"/>
                </a:cubicBezTo>
                <a:cubicBezTo>
                  <a:pt x="16435" y="1411"/>
                  <a:pt x="16435" y="1411"/>
                  <a:pt x="16428" y="1411"/>
                </a:cubicBezTo>
                <a:cubicBezTo>
                  <a:pt x="16423" y="1411"/>
                  <a:pt x="16423" y="1411"/>
                  <a:pt x="16417" y="1417"/>
                </a:cubicBezTo>
                <a:cubicBezTo>
                  <a:pt x="16411" y="1417"/>
                  <a:pt x="16417" y="1423"/>
                  <a:pt x="16411" y="1423"/>
                </a:cubicBezTo>
                <a:cubicBezTo>
                  <a:pt x="16393" y="1423"/>
                  <a:pt x="16393" y="1417"/>
                  <a:pt x="16375" y="1417"/>
                </a:cubicBezTo>
                <a:cubicBezTo>
                  <a:pt x="16369" y="1417"/>
                  <a:pt x="16363" y="1417"/>
                  <a:pt x="16357" y="1423"/>
                </a:cubicBezTo>
                <a:cubicBezTo>
                  <a:pt x="16357" y="1429"/>
                  <a:pt x="16363" y="1441"/>
                  <a:pt x="16363" y="1447"/>
                </a:cubicBezTo>
                <a:cubicBezTo>
                  <a:pt x="16363" y="1465"/>
                  <a:pt x="16363" y="1470"/>
                  <a:pt x="16363" y="1482"/>
                </a:cubicBezTo>
                <a:cubicBezTo>
                  <a:pt x="16363" y="1494"/>
                  <a:pt x="16363" y="1494"/>
                  <a:pt x="16357" y="1506"/>
                </a:cubicBezTo>
                <a:cubicBezTo>
                  <a:pt x="16298" y="1506"/>
                  <a:pt x="16298" y="1506"/>
                  <a:pt x="16298" y="1506"/>
                </a:cubicBezTo>
                <a:cubicBezTo>
                  <a:pt x="16298" y="1494"/>
                  <a:pt x="16304" y="1482"/>
                  <a:pt x="16292" y="1470"/>
                </a:cubicBezTo>
                <a:cubicBezTo>
                  <a:pt x="16292" y="1465"/>
                  <a:pt x="16286" y="1465"/>
                  <a:pt x="16280" y="1465"/>
                </a:cubicBezTo>
                <a:cubicBezTo>
                  <a:pt x="16280" y="1459"/>
                  <a:pt x="16274" y="1453"/>
                  <a:pt x="16269" y="1453"/>
                </a:cubicBezTo>
                <a:cubicBezTo>
                  <a:pt x="16262" y="1453"/>
                  <a:pt x="16262" y="1453"/>
                  <a:pt x="16257" y="1447"/>
                </a:cubicBezTo>
                <a:cubicBezTo>
                  <a:pt x="16251" y="1447"/>
                  <a:pt x="16251" y="1441"/>
                  <a:pt x="16245" y="1441"/>
                </a:cubicBezTo>
                <a:cubicBezTo>
                  <a:pt x="16239" y="1435"/>
                  <a:pt x="16239" y="1435"/>
                  <a:pt x="16233" y="1429"/>
                </a:cubicBezTo>
                <a:cubicBezTo>
                  <a:pt x="16227" y="1429"/>
                  <a:pt x="16227" y="1423"/>
                  <a:pt x="16221" y="1417"/>
                </a:cubicBezTo>
                <a:cubicBezTo>
                  <a:pt x="16209" y="1411"/>
                  <a:pt x="16203" y="1405"/>
                  <a:pt x="16203" y="1393"/>
                </a:cubicBezTo>
                <a:cubicBezTo>
                  <a:pt x="16203" y="1387"/>
                  <a:pt x="16203" y="1387"/>
                  <a:pt x="16203" y="1387"/>
                </a:cubicBezTo>
                <a:cubicBezTo>
                  <a:pt x="16203" y="1382"/>
                  <a:pt x="16203" y="1382"/>
                  <a:pt x="16203" y="1376"/>
                </a:cubicBezTo>
                <a:cubicBezTo>
                  <a:pt x="16203" y="1376"/>
                  <a:pt x="16215" y="1376"/>
                  <a:pt x="16215" y="1370"/>
                </a:cubicBezTo>
                <a:cubicBezTo>
                  <a:pt x="16215" y="1364"/>
                  <a:pt x="16209" y="1364"/>
                  <a:pt x="16209" y="1358"/>
                </a:cubicBezTo>
                <a:cubicBezTo>
                  <a:pt x="16209" y="1346"/>
                  <a:pt x="16209" y="1340"/>
                  <a:pt x="16209" y="1334"/>
                </a:cubicBezTo>
                <a:cubicBezTo>
                  <a:pt x="16209" y="1322"/>
                  <a:pt x="16209" y="1316"/>
                  <a:pt x="16209" y="1310"/>
                </a:cubicBezTo>
                <a:cubicBezTo>
                  <a:pt x="16209" y="1299"/>
                  <a:pt x="16203" y="1293"/>
                  <a:pt x="16203" y="1281"/>
                </a:cubicBezTo>
                <a:cubicBezTo>
                  <a:pt x="16203" y="1275"/>
                  <a:pt x="16209" y="1269"/>
                  <a:pt x="16203" y="1263"/>
                </a:cubicBezTo>
                <a:cubicBezTo>
                  <a:pt x="16203" y="1257"/>
                  <a:pt x="16203" y="1251"/>
                  <a:pt x="16203" y="1251"/>
                </a:cubicBezTo>
                <a:cubicBezTo>
                  <a:pt x="16197" y="1245"/>
                  <a:pt x="16191" y="1245"/>
                  <a:pt x="16191" y="1239"/>
                </a:cubicBezTo>
                <a:cubicBezTo>
                  <a:pt x="16185" y="1233"/>
                  <a:pt x="16180" y="1233"/>
                  <a:pt x="16174" y="1227"/>
                </a:cubicBezTo>
                <a:cubicBezTo>
                  <a:pt x="16168" y="1227"/>
                  <a:pt x="16168" y="1221"/>
                  <a:pt x="16162" y="1221"/>
                </a:cubicBezTo>
                <a:cubicBezTo>
                  <a:pt x="16156" y="1221"/>
                  <a:pt x="16150" y="1221"/>
                  <a:pt x="16138" y="1221"/>
                </a:cubicBezTo>
                <a:cubicBezTo>
                  <a:pt x="16132" y="1221"/>
                  <a:pt x="16126" y="1221"/>
                  <a:pt x="16120" y="1227"/>
                </a:cubicBezTo>
                <a:cubicBezTo>
                  <a:pt x="16120" y="1227"/>
                  <a:pt x="16120" y="1233"/>
                  <a:pt x="16114" y="1239"/>
                </a:cubicBezTo>
                <a:cubicBezTo>
                  <a:pt x="16114" y="1239"/>
                  <a:pt x="16114" y="1245"/>
                  <a:pt x="16114" y="1251"/>
                </a:cubicBezTo>
                <a:cubicBezTo>
                  <a:pt x="16108" y="1251"/>
                  <a:pt x="16102" y="1251"/>
                  <a:pt x="16091" y="1251"/>
                </a:cubicBezTo>
                <a:cubicBezTo>
                  <a:pt x="16079" y="1251"/>
                  <a:pt x="16067" y="1251"/>
                  <a:pt x="16061" y="1239"/>
                </a:cubicBezTo>
                <a:cubicBezTo>
                  <a:pt x="16061" y="1233"/>
                  <a:pt x="16061" y="1227"/>
                  <a:pt x="16055" y="1227"/>
                </a:cubicBezTo>
                <a:cubicBezTo>
                  <a:pt x="16055" y="1221"/>
                  <a:pt x="16049" y="1215"/>
                  <a:pt x="16049" y="1215"/>
                </a:cubicBezTo>
                <a:cubicBezTo>
                  <a:pt x="16043" y="1210"/>
                  <a:pt x="16043" y="1204"/>
                  <a:pt x="16037" y="1204"/>
                </a:cubicBezTo>
                <a:cubicBezTo>
                  <a:pt x="16031" y="1204"/>
                  <a:pt x="16031" y="1204"/>
                  <a:pt x="16025" y="1204"/>
                </a:cubicBezTo>
                <a:cubicBezTo>
                  <a:pt x="16014" y="1204"/>
                  <a:pt x="16008" y="1204"/>
                  <a:pt x="15996" y="1198"/>
                </a:cubicBezTo>
                <a:cubicBezTo>
                  <a:pt x="15990" y="1198"/>
                  <a:pt x="15996" y="1192"/>
                  <a:pt x="15990" y="1186"/>
                </a:cubicBezTo>
                <a:cubicBezTo>
                  <a:pt x="15978" y="1180"/>
                  <a:pt x="15972" y="1180"/>
                  <a:pt x="15960" y="1180"/>
                </a:cubicBezTo>
                <a:cubicBezTo>
                  <a:pt x="15954" y="1180"/>
                  <a:pt x="15948" y="1180"/>
                  <a:pt x="15942" y="1186"/>
                </a:cubicBezTo>
                <a:cubicBezTo>
                  <a:pt x="15936" y="1186"/>
                  <a:pt x="15930" y="1186"/>
                  <a:pt x="15925" y="1186"/>
                </a:cubicBezTo>
                <a:cubicBezTo>
                  <a:pt x="15919" y="1192"/>
                  <a:pt x="15919" y="1192"/>
                  <a:pt x="15913" y="1198"/>
                </a:cubicBezTo>
                <a:cubicBezTo>
                  <a:pt x="15907" y="1198"/>
                  <a:pt x="15901" y="1204"/>
                  <a:pt x="15895" y="1204"/>
                </a:cubicBezTo>
                <a:cubicBezTo>
                  <a:pt x="15889" y="1204"/>
                  <a:pt x="15889" y="1210"/>
                  <a:pt x="15883" y="1215"/>
                </a:cubicBezTo>
                <a:cubicBezTo>
                  <a:pt x="15895" y="1239"/>
                  <a:pt x="15895" y="1239"/>
                  <a:pt x="15895" y="1239"/>
                </a:cubicBezTo>
                <a:cubicBezTo>
                  <a:pt x="15895" y="1245"/>
                  <a:pt x="15901" y="1245"/>
                  <a:pt x="15901" y="1251"/>
                </a:cubicBezTo>
                <a:cubicBezTo>
                  <a:pt x="15907" y="1251"/>
                  <a:pt x="15913" y="1257"/>
                  <a:pt x="15913" y="1263"/>
                </a:cubicBezTo>
                <a:cubicBezTo>
                  <a:pt x="15913" y="1263"/>
                  <a:pt x="15913" y="1269"/>
                  <a:pt x="15913" y="1275"/>
                </a:cubicBezTo>
                <a:cubicBezTo>
                  <a:pt x="15913" y="1281"/>
                  <a:pt x="15913" y="1281"/>
                  <a:pt x="15913" y="1287"/>
                </a:cubicBezTo>
                <a:cubicBezTo>
                  <a:pt x="15836" y="1287"/>
                  <a:pt x="15836" y="1287"/>
                  <a:pt x="15836" y="1287"/>
                </a:cubicBezTo>
                <a:cubicBezTo>
                  <a:pt x="15830" y="1287"/>
                  <a:pt x="15830" y="1293"/>
                  <a:pt x="15824" y="1293"/>
                </a:cubicBezTo>
                <a:cubicBezTo>
                  <a:pt x="15812" y="1299"/>
                  <a:pt x="15806" y="1304"/>
                  <a:pt x="15788" y="1304"/>
                </a:cubicBezTo>
                <a:cubicBezTo>
                  <a:pt x="15776" y="1304"/>
                  <a:pt x="15770" y="1299"/>
                  <a:pt x="15759" y="1293"/>
                </a:cubicBezTo>
                <a:cubicBezTo>
                  <a:pt x="15753" y="1293"/>
                  <a:pt x="15747" y="1287"/>
                  <a:pt x="15741" y="1287"/>
                </a:cubicBezTo>
                <a:cubicBezTo>
                  <a:pt x="15729" y="1281"/>
                  <a:pt x="15723" y="1281"/>
                  <a:pt x="15717" y="1281"/>
                </a:cubicBezTo>
                <a:cubicBezTo>
                  <a:pt x="15711" y="1281"/>
                  <a:pt x="15711" y="1269"/>
                  <a:pt x="15705" y="1269"/>
                </a:cubicBezTo>
                <a:cubicBezTo>
                  <a:pt x="15699" y="1263"/>
                  <a:pt x="15693" y="1263"/>
                  <a:pt x="15687" y="1263"/>
                </a:cubicBezTo>
                <a:cubicBezTo>
                  <a:pt x="15681" y="1263"/>
                  <a:pt x="15681" y="1269"/>
                  <a:pt x="15676" y="1269"/>
                </a:cubicBezTo>
                <a:cubicBezTo>
                  <a:pt x="15670" y="1269"/>
                  <a:pt x="15670" y="1281"/>
                  <a:pt x="15664" y="1281"/>
                </a:cubicBezTo>
                <a:cubicBezTo>
                  <a:pt x="15658" y="1281"/>
                  <a:pt x="15652" y="1275"/>
                  <a:pt x="15646" y="1269"/>
                </a:cubicBezTo>
                <a:cubicBezTo>
                  <a:pt x="15640" y="1263"/>
                  <a:pt x="15646" y="1257"/>
                  <a:pt x="15646" y="1251"/>
                </a:cubicBezTo>
                <a:cubicBezTo>
                  <a:pt x="15646" y="1227"/>
                  <a:pt x="15646" y="1227"/>
                  <a:pt x="15646" y="1227"/>
                </a:cubicBezTo>
                <a:cubicBezTo>
                  <a:pt x="15640" y="1221"/>
                  <a:pt x="15634" y="1215"/>
                  <a:pt x="15628" y="1215"/>
                </a:cubicBezTo>
                <a:cubicBezTo>
                  <a:pt x="15622" y="1210"/>
                  <a:pt x="15622" y="1204"/>
                  <a:pt x="15616" y="1204"/>
                </a:cubicBezTo>
                <a:cubicBezTo>
                  <a:pt x="15616" y="1204"/>
                  <a:pt x="15610" y="1204"/>
                  <a:pt x="15604" y="1204"/>
                </a:cubicBezTo>
                <a:cubicBezTo>
                  <a:pt x="15604" y="1204"/>
                  <a:pt x="15598" y="1204"/>
                  <a:pt x="15592" y="1204"/>
                </a:cubicBezTo>
                <a:cubicBezTo>
                  <a:pt x="15592" y="1204"/>
                  <a:pt x="15587" y="1204"/>
                  <a:pt x="15581" y="1210"/>
                </a:cubicBezTo>
                <a:cubicBezTo>
                  <a:pt x="15581" y="1210"/>
                  <a:pt x="15581" y="1221"/>
                  <a:pt x="15575" y="1221"/>
                </a:cubicBezTo>
                <a:cubicBezTo>
                  <a:pt x="15569" y="1221"/>
                  <a:pt x="15563" y="1215"/>
                  <a:pt x="15557" y="1215"/>
                </a:cubicBezTo>
                <a:cubicBezTo>
                  <a:pt x="15545" y="1215"/>
                  <a:pt x="15545" y="1215"/>
                  <a:pt x="15545" y="1215"/>
                </a:cubicBezTo>
                <a:cubicBezTo>
                  <a:pt x="15539" y="1215"/>
                  <a:pt x="15539" y="1210"/>
                  <a:pt x="15533" y="1210"/>
                </a:cubicBezTo>
                <a:cubicBezTo>
                  <a:pt x="15474" y="1210"/>
                  <a:pt x="15474" y="1210"/>
                  <a:pt x="15474" y="1210"/>
                </a:cubicBezTo>
                <a:cubicBezTo>
                  <a:pt x="15450" y="1215"/>
                  <a:pt x="15450" y="1215"/>
                  <a:pt x="15450" y="1215"/>
                </a:cubicBezTo>
                <a:cubicBezTo>
                  <a:pt x="15438" y="1215"/>
                  <a:pt x="15432" y="1210"/>
                  <a:pt x="15421" y="1210"/>
                </a:cubicBezTo>
                <a:cubicBezTo>
                  <a:pt x="15415" y="1210"/>
                  <a:pt x="15415" y="1210"/>
                  <a:pt x="15409" y="1210"/>
                </a:cubicBezTo>
                <a:lnTo>
                  <a:pt x="15409" y="1221"/>
                </a:lnTo>
                <a:cubicBezTo>
                  <a:pt x="15403" y="1227"/>
                  <a:pt x="15397" y="1221"/>
                  <a:pt x="15385" y="1221"/>
                </a:cubicBezTo>
                <a:cubicBezTo>
                  <a:pt x="15367" y="1221"/>
                  <a:pt x="15367" y="1221"/>
                  <a:pt x="15367" y="1221"/>
                </a:cubicBezTo>
                <a:cubicBezTo>
                  <a:pt x="15367" y="1221"/>
                  <a:pt x="15361" y="1221"/>
                  <a:pt x="15355" y="1221"/>
                </a:cubicBezTo>
                <a:cubicBezTo>
                  <a:pt x="15355" y="1221"/>
                  <a:pt x="15349" y="1221"/>
                  <a:pt x="15344" y="1221"/>
                </a:cubicBezTo>
                <a:cubicBezTo>
                  <a:pt x="15344" y="1215"/>
                  <a:pt x="15349" y="1210"/>
                  <a:pt x="15349" y="1198"/>
                </a:cubicBezTo>
                <a:cubicBezTo>
                  <a:pt x="15349" y="1198"/>
                  <a:pt x="15344" y="1192"/>
                  <a:pt x="15344" y="1186"/>
                </a:cubicBezTo>
                <a:lnTo>
                  <a:pt x="15344" y="1180"/>
                </a:lnTo>
                <a:cubicBezTo>
                  <a:pt x="15326" y="1174"/>
                  <a:pt x="15326" y="1174"/>
                  <a:pt x="15326" y="1174"/>
                </a:cubicBezTo>
                <a:cubicBezTo>
                  <a:pt x="15326" y="1174"/>
                  <a:pt x="15320" y="1174"/>
                  <a:pt x="15314" y="1180"/>
                </a:cubicBezTo>
                <a:cubicBezTo>
                  <a:pt x="15314" y="1180"/>
                  <a:pt x="15314" y="1186"/>
                  <a:pt x="15308" y="1186"/>
                </a:cubicBezTo>
                <a:cubicBezTo>
                  <a:pt x="15302" y="1198"/>
                  <a:pt x="15296" y="1204"/>
                  <a:pt x="15278" y="1204"/>
                </a:cubicBezTo>
                <a:cubicBezTo>
                  <a:pt x="15272" y="1204"/>
                  <a:pt x="15272" y="1204"/>
                  <a:pt x="15266" y="1198"/>
                </a:cubicBezTo>
                <a:cubicBezTo>
                  <a:pt x="15260" y="1198"/>
                  <a:pt x="15255" y="1192"/>
                  <a:pt x="15255" y="1186"/>
                </a:cubicBezTo>
                <a:cubicBezTo>
                  <a:pt x="15255" y="1180"/>
                  <a:pt x="15255" y="1180"/>
                  <a:pt x="15255" y="1180"/>
                </a:cubicBezTo>
                <a:cubicBezTo>
                  <a:pt x="15266" y="1180"/>
                  <a:pt x="15272" y="1180"/>
                  <a:pt x="15278" y="1180"/>
                </a:cubicBezTo>
                <a:cubicBezTo>
                  <a:pt x="15284" y="1180"/>
                  <a:pt x="15284" y="1180"/>
                  <a:pt x="15290" y="1180"/>
                </a:cubicBezTo>
                <a:cubicBezTo>
                  <a:pt x="15296" y="1174"/>
                  <a:pt x="15296" y="1174"/>
                  <a:pt x="15302" y="1168"/>
                </a:cubicBezTo>
                <a:cubicBezTo>
                  <a:pt x="15302" y="1168"/>
                  <a:pt x="15302" y="1162"/>
                  <a:pt x="15308" y="1156"/>
                </a:cubicBezTo>
                <a:cubicBezTo>
                  <a:pt x="15308" y="1156"/>
                  <a:pt x="15314" y="1156"/>
                  <a:pt x="15320" y="1156"/>
                </a:cubicBezTo>
                <a:cubicBezTo>
                  <a:pt x="15320" y="1150"/>
                  <a:pt x="15326" y="1150"/>
                  <a:pt x="15332" y="1150"/>
                </a:cubicBezTo>
                <a:cubicBezTo>
                  <a:pt x="15337" y="1144"/>
                  <a:pt x="15337" y="1138"/>
                  <a:pt x="15337" y="1132"/>
                </a:cubicBezTo>
                <a:cubicBezTo>
                  <a:pt x="15337" y="1127"/>
                  <a:pt x="15337" y="1127"/>
                  <a:pt x="15337" y="1127"/>
                </a:cubicBezTo>
                <a:cubicBezTo>
                  <a:pt x="15337" y="1121"/>
                  <a:pt x="15337" y="1121"/>
                  <a:pt x="15332" y="1115"/>
                </a:cubicBezTo>
                <a:cubicBezTo>
                  <a:pt x="15326" y="1109"/>
                  <a:pt x="15320" y="1115"/>
                  <a:pt x="15314" y="1115"/>
                </a:cubicBezTo>
                <a:cubicBezTo>
                  <a:pt x="15302" y="1115"/>
                  <a:pt x="15296" y="1115"/>
                  <a:pt x="15284" y="1115"/>
                </a:cubicBezTo>
                <a:cubicBezTo>
                  <a:pt x="15284" y="1121"/>
                  <a:pt x="15278" y="1121"/>
                  <a:pt x="15278" y="1127"/>
                </a:cubicBezTo>
                <a:cubicBezTo>
                  <a:pt x="15272" y="1127"/>
                  <a:pt x="15266" y="1127"/>
                  <a:pt x="15266" y="1132"/>
                </a:cubicBezTo>
                <a:cubicBezTo>
                  <a:pt x="15260" y="1132"/>
                  <a:pt x="15260" y="1144"/>
                  <a:pt x="15260" y="1144"/>
                </a:cubicBezTo>
                <a:cubicBezTo>
                  <a:pt x="15255" y="1150"/>
                  <a:pt x="15255" y="1156"/>
                  <a:pt x="15249" y="1156"/>
                </a:cubicBezTo>
                <a:cubicBezTo>
                  <a:pt x="15249" y="1162"/>
                  <a:pt x="15243" y="1162"/>
                  <a:pt x="15237" y="1168"/>
                </a:cubicBezTo>
                <a:cubicBezTo>
                  <a:pt x="15231" y="1168"/>
                  <a:pt x="15231" y="1180"/>
                  <a:pt x="15225" y="1180"/>
                </a:cubicBezTo>
                <a:cubicBezTo>
                  <a:pt x="15154" y="1180"/>
                  <a:pt x="15154" y="1180"/>
                  <a:pt x="15154" y="1180"/>
                </a:cubicBezTo>
                <a:cubicBezTo>
                  <a:pt x="15142" y="1186"/>
                  <a:pt x="15142" y="1186"/>
                  <a:pt x="15142" y="1186"/>
                </a:cubicBezTo>
                <a:lnTo>
                  <a:pt x="15142" y="1192"/>
                </a:lnTo>
                <a:cubicBezTo>
                  <a:pt x="15148" y="1204"/>
                  <a:pt x="15154" y="1204"/>
                  <a:pt x="15154" y="1210"/>
                </a:cubicBezTo>
                <a:cubicBezTo>
                  <a:pt x="15154" y="1215"/>
                  <a:pt x="15154" y="1215"/>
                  <a:pt x="15154" y="1215"/>
                </a:cubicBezTo>
                <a:cubicBezTo>
                  <a:pt x="15154" y="1221"/>
                  <a:pt x="15142" y="1221"/>
                  <a:pt x="15142" y="1221"/>
                </a:cubicBezTo>
                <a:cubicBezTo>
                  <a:pt x="15136" y="1227"/>
                  <a:pt x="15136" y="1233"/>
                  <a:pt x="15130" y="1233"/>
                </a:cubicBezTo>
                <a:cubicBezTo>
                  <a:pt x="15124" y="1239"/>
                  <a:pt x="15118" y="1239"/>
                  <a:pt x="15112" y="1239"/>
                </a:cubicBezTo>
                <a:cubicBezTo>
                  <a:pt x="15106" y="1239"/>
                  <a:pt x="15106" y="1239"/>
                  <a:pt x="15106" y="1239"/>
                </a:cubicBezTo>
                <a:cubicBezTo>
                  <a:pt x="15100" y="1239"/>
                  <a:pt x="15100" y="1233"/>
                  <a:pt x="15094" y="1233"/>
                </a:cubicBezTo>
                <a:cubicBezTo>
                  <a:pt x="15089" y="1233"/>
                  <a:pt x="15083" y="1233"/>
                  <a:pt x="15071" y="1233"/>
                </a:cubicBezTo>
                <a:cubicBezTo>
                  <a:pt x="15065" y="1233"/>
                  <a:pt x="15065" y="1239"/>
                  <a:pt x="15059" y="1239"/>
                </a:cubicBezTo>
                <a:cubicBezTo>
                  <a:pt x="15053" y="1245"/>
                  <a:pt x="15053" y="1245"/>
                  <a:pt x="15047" y="1251"/>
                </a:cubicBezTo>
                <a:cubicBezTo>
                  <a:pt x="15041" y="1251"/>
                  <a:pt x="15035" y="1251"/>
                  <a:pt x="15023" y="1251"/>
                </a:cubicBezTo>
                <a:cubicBezTo>
                  <a:pt x="15000" y="1251"/>
                  <a:pt x="15000" y="1251"/>
                  <a:pt x="15000" y="1251"/>
                </a:cubicBezTo>
                <a:cubicBezTo>
                  <a:pt x="14988" y="1251"/>
                  <a:pt x="14982" y="1257"/>
                  <a:pt x="14970" y="1257"/>
                </a:cubicBezTo>
                <a:cubicBezTo>
                  <a:pt x="14964" y="1257"/>
                  <a:pt x="14964" y="1257"/>
                  <a:pt x="14964" y="1257"/>
                </a:cubicBezTo>
                <a:lnTo>
                  <a:pt x="14964" y="1251"/>
                </a:lnTo>
                <a:cubicBezTo>
                  <a:pt x="14970" y="1251"/>
                  <a:pt x="14976" y="1251"/>
                  <a:pt x="14976" y="1251"/>
                </a:cubicBezTo>
                <a:cubicBezTo>
                  <a:pt x="14982" y="1245"/>
                  <a:pt x="14982" y="1239"/>
                  <a:pt x="14988" y="1239"/>
                </a:cubicBezTo>
                <a:cubicBezTo>
                  <a:pt x="14988" y="1233"/>
                  <a:pt x="14994" y="1233"/>
                  <a:pt x="15000" y="1227"/>
                </a:cubicBezTo>
                <a:cubicBezTo>
                  <a:pt x="15000" y="1227"/>
                  <a:pt x="15005" y="1221"/>
                  <a:pt x="15005" y="1215"/>
                </a:cubicBezTo>
                <a:cubicBezTo>
                  <a:pt x="15012" y="1215"/>
                  <a:pt x="15012" y="1215"/>
                  <a:pt x="15017" y="1210"/>
                </a:cubicBezTo>
                <a:cubicBezTo>
                  <a:pt x="15023" y="1210"/>
                  <a:pt x="15035" y="1215"/>
                  <a:pt x="15041" y="1210"/>
                </a:cubicBezTo>
                <a:cubicBezTo>
                  <a:pt x="15047" y="1210"/>
                  <a:pt x="15047" y="1215"/>
                  <a:pt x="15053" y="1210"/>
                </a:cubicBezTo>
                <a:cubicBezTo>
                  <a:pt x="15059" y="1210"/>
                  <a:pt x="15053" y="1204"/>
                  <a:pt x="15059" y="1198"/>
                </a:cubicBezTo>
                <a:cubicBezTo>
                  <a:pt x="15065" y="1198"/>
                  <a:pt x="15065" y="1192"/>
                  <a:pt x="15071" y="1192"/>
                </a:cubicBezTo>
                <a:cubicBezTo>
                  <a:pt x="15077" y="1186"/>
                  <a:pt x="15089" y="1186"/>
                  <a:pt x="15094" y="1174"/>
                </a:cubicBezTo>
                <a:cubicBezTo>
                  <a:pt x="15100" y="1168"/>
                  <a:pt x="15100" y="1156"/>
                  <a:pt x="15106" y="1150"/>
                </a:cubicBezTo>
                <a:cubicBezTo>
                  <a:pt x="15112" y="1144"/>
                  <a:pt x="15118" y="1144"/>
                  <a:pt x="15130" y="1144"/>
                </a:cubicBezTo>
                <a:cubicBezTo>
                  <a:pt x="15142" y="1144"/>
                  <a:pt x="15142" y="1144"/>
                  <a:pt x="15142" y="1144"/>
                </a:cubicBezTo>
                <a:cubicBezTo>
                  <a:pt x="15148" y="1144"/>
                  <a:pt x="15148" y="1144"/>
                  <a:pt x="15154" y="1144"/>
                </a:cubicBezTo>
                <a:cubicBezTo>
                  <a:pt x="15154" y="1144"/>
                  <a:pt x="15160" y="1144"/>
                  <a:pt x="15166" y="1144"/>
                </a:cubicBezTo>
                <a:cubicBezTo>
                  <a:pt x="15166" y="1144"/>
                  <a:pt x="15171" y="1138"/>
                  <a:pt x="15178" y="1138"/>
                </a:cubicBezTo>
                <a:cubicBezTo>
                  <a:pt x="15178" y="1132"/>
                  <a:pt x="15178" y="1127"/>
                  <a:pt x="15178" y="1127"/>
                </a:cubicBezTo>
                <a:cubicBezTo>
                  <a:pt x="15183" y="1121"/>
                  <a:pt x="15183" y="1121"/>
                  <a:pt x="15189" y="1115"/>
                </a:cubicBezTo>
                <a:cubicBezTo>
                  <a:pt x="15195" y="1109"/>
                  <a:pt x="15201" y="1109"/>
                  <a:pt x="15207" y="1109"/>
                </a:cubicBezTo>
                <a:cubicBezTo>
                  <a:pt x="15219" y="1109"/>
                  <a:pt x="15219" y="1109"/>
                  <a:pt x="15219" y="1109"/>
                </a:cubicBezTo>
                <a:cubicBezTo>
                  <a:pt x="15225" y="1109"/>
                  <a:pt x="15231" y="1109"/>
                  <a:pt x="15231" y="1109"/>
                </a:cubicBezTo>
                <a:cubicBezTo>
                  <a:pt x="15237" y="1109"/>
                  <a:pt x="15243" y="1109"/>
                  <a:pt x="15249" y="1109"/>
                </a:cubicBezTo>
                <a:cubicBezTo>
                  <a:pt x="15249" y="1103"/>
                  <a:pt x="15255" y="1103"/>
                  <a:pt x="15260" y="1103"/>
                </a:cubicBezTo>
                <a:cubicBezTo>
                  <a:pt x="15260" y="1103"/>
                  <a:pt x="15266" y="1097"/>
                  <a:pt x="15272" y="1097"/>
                </a:cubicBezTo>
                <a:cubicBezTo>
                  <a:pt x="15272" y="1091"/>
                  <a:pt x="15278" y="1091"/>
                  <a:pt x="15278" y="1085"/>
                </a:cubicBezTo>
                <a:cubicBezTo>
                  <a:pt x="15284" y="1085"/>
                  <a:pt x="15278" y="1079"/>
                  <a:pt x="15278" y="1073"/>
                </a:cubicBezTo>
                <a:cubicBezTo>
                  <a:pt x="15284" y="1067"/>
                  <a:pt x="15284" y="1061"/>
                  <a:pt x="15284" y="1050"/>
                </a:cubicBezTo>
                <a:cubicBezTo>
                  <a:pt x="15344" y="1050"/>
                  <a:pt x="15344" y="1050"/>
                  <a:pt x="15344" y="1050"/>
                </a:cubicBezTo>
                <a:cubicBezTo>
                  <a:pt x="15344" y="1044"/>
                  <a:pt x="15344" y="1044"/>
                  <a:pt x="15349" y="1032"/>
                </a:cubicBezTo>
                <a:cubicBezTo>
                  <a:pt x="15349" y="1032"/>
                  <a:pt x="15344" y="1026"/>
                  <a:pt x="15349" y="1026"/>
                </a:cubicBezTo>
                <a:cubicBezTo>
                  <a:pt x="15349" y="1020"/>
                  <a:pt x="15349" y="1014"/>
                  <a:pt x="15349" y="1014"/>
                </a:cubicBezTo>
                <a:cubicBezTo>
                  <a:pt x="15355" y="1008"/>
                  <a:pt x="15361" y="1014"/>
                  <a:pt x="15361" y="1014"/>
                </a:cubicBezTo>
                <a:cubicBezTo>
                  <a:pt x="15367" y="1008"/>
                  <a:pt x="15367" y="1008"/>
                  <a:pt x="15367" y="1002"/>
                </a:cubicBezTo>
                <a:cubicBezTo>
                  <a:pt x="15367" y="996"/>
                  <a:pt x="15367" y="990"/>
                  <a:pt x="15367" y="990"/>
                </a:cubicBezTo>
                <a:cubicBezTo>
                  <a:pt x="15367" y="984"/>
                  <a:pt x="15367" y="978"/>
                  <a:pt x="15361" y="978"/>
                </a:cubicBezTo>
                <a:cubicBezTo>
                  <a:pt x="15361" y="972"/>
                  <a:pt x="15355" y="978"/>
                  <a:pt x="15349" y="972"/>
                </a:cubicBezTo>
                <a:cubicBezTo>
                  <a:pt x="15349" y="972"/>
                  <a:pt x="15355" y="966"/>
                  <a:pt x="15349" y="961"/>
                </a:cubicBezTo>
                <a:lnTo>
                  <a:pt x="15349" y="955"/>
                </a:lnTo>
                <a:cubicBezTo>
                  <a:pt x="15344" y="949"/>
                  <a:pt x="15337" y="955"/>
                  <a:pt x="15337" y="955"/>
                </a:cubicBezTo>
                <a:cubicBezTo>
                  <a:pt x="15332" y="949"/>
                  <a:pt x="15337" y="943"/>
                  <a:pt x="15337" y="943"/>
                </a:cubicBezTo>
                <a:cubicBezTo>
                  <a:pt x="15332" y="937"/>
                  <a:pt x="15332" y="931"/>
                  <a:pt x="15332" y="925"/>
                </a:cubicBezTo>
                <a:cubicBezTo>
                  <a:pt x="15326" y="919"/>
                  <a:pt x="15320" y="919"/>
                  <a:pt x="15314" y="913"/>
                </a:cubicBezTo>
                <a:cubicBezTo>
                  <a:pt x="15308" y="913"/>
                  <a:pt x="15308" y="907"/>
                  <a:pt x="15302" y="907"/>
                </a:cubicBezTo>
                <a:cubicBezTo>
                  <a:pt x="15296" y="907"/>
                  <a:pt x="15296" y="907"/>
                  <a:pt x="15290" y="907"/>
                </a:cubicBezTo>
                <a:cubicBezTo>
                  <a:pt x="15284" y="907"/>
                  <a:pt x="15284" y="901"/>
                  <a:pt x="15278" y="901"/>
                </a:cubicBezTo>
                <a:cubicBezTo>
                  <a:pt x="15278" y="889"/>
                  <a:pt x="15278" y="884"/>
                  <a:pt x="15278" y="872"/>
                </a:cubicBezTo>
                <a:cubicBezTo>
                  <a:pt x="15195" y="872"/>
                  <a:pt x="15195" y="872"/>
                  <a:pt x="15195" y="872"/>
                </a:cubicBezTo>
                <a:cubicBezTo>
                  <a:pt x="15183" y="872"/>
                  <a:pt x="15178" y="866"/>
                  <a:pt x="15171" y="866"/>
                </a:cubicBezTo>
                <a:cubicBezTo>
                  <a:pt x="15160" y="860"/>
                  <a:pt x="15154" y="860"/>
                  <a:pt x="15142" y="860"/>
                </a:cubicBezTo>
                <a:cubicBezTo>
                  <a:pt x="15142" y="860"/>
                  <a:pt x="15136" y="860"/>
                  <a:pt x="15130" y="860"/>
                </a:cubicBezTo>
                <a:cubicBezTo>
                  <a:pt x="15130" y="860"/>
                  <a:pt x="15124" y="866"/>
                  <a:pt x="15118" y="866"/>
                </a:cubicBezTo>
                <a:cubicBezTo>
                  <a:pt x="15118" y="866"/>
                  <a:pt x="15118" y="877"/>
                  <a:pt x="15112" y="877"/>
                </a:cubicBezTo>
                <a:cubicBezTo>
                  <a:pt x="15112" y="877"/>
                  <a:pt x="15106" y="877"/>
                  <a:pt x="15100" y="877"/>
                </a:cubicBezTo>
                <a:cubicBezTo>
                  <a:pt x="15094" y="872"/>
                  <a:pt x="15089" y="866"/>
                  <a:pt x="15083" y="860"/>
                </a:cubicBezTo>
                <a:cubicBezTo>
                  <a:pt x="15077" y="860"/>
                  <a:pt x="15071" y="860"/>
                  <a:pt x="15071" y="860"/>
                </a:cubicBezTo>
                <a:cubicBezTo>
                  <a:pt x="15065" y="854"/>
                  <a:pt x="15059" y="854"/>
                  <a:pt x="15053" y="854"/>
                </a:cubicBezTo>
                <a:cubicBezTo>
                  <a:pt x="15047" y="854"/>
                  <a:pt x="15041" y="860"/>
                  <a:pt x="15035" y="860"/>
                </a:cubicBezTo>
                <a:cubicBezTo>
                  <a:pt x="15035" y="889"/>
                  <a:pt x="15035" y="889"/>
                  <a:pt x="15035" y="889"/>
                </a:cubicBezTo>
                <a:cubicBezTo>
                  <a:pt x="15000" y="889"/>
                  <a:pt x="15000" y="889"/>
                  <a:pt x="15000" y="889"/>
                </a:cubicBezTo>
                <a:cubicBezTo>
                  <a:pt x="14988" y="884"/>
                  <a:pt x="14988" y="884"/>
                  <a:pt x="14988" y="884"/>
                </a:cubicBezTo>
                <a:cubicBezTo>
                  <a:pt x="14994" y="877"/>
                  <a:pt x="14994" y="872"/>
                  <a:pt x="14994" y="872"/>
                </a:cubicBezTo>
                <a:cubicBezTo>
                  <a:pt x="15000" y="872"/>
                  <a:pt x="15005" y="872"/>
                  <a:pt x="15005" y="872"/>
                </a:cubicBezTo>
                <a:cubicBezTo>
                  <a:pt x="15012" y="860"/>
                  <a:pt x="15017" y="854"/>
                  <a:pt x="15017" y="848"/>
                </a:cubicBezTo>
                <a:cubicBezTo>
                  <a:pt x="15017" y="842"/>
                  <a:pt x="15017" y="842"/>
                  <a:pt x="15017" y="836"/>
                </a:cubicBezTo>
                <a:cubicBezTo>
                  <a:pt x="14952" y="836"/>
                  <a:pt x="14952" y="836"/>
                  <a:pt x="14952" y="836"/>
                </a:cubicBezTo>
                <a:cubicBezTo>
                  <a:pt x="14946" y="836"/>
                  <a:pt x="14940" y="830"/>
                  <a:pt x="14928" y="830"/>
                </a:cubicBezTo>
                <a:cubicBezTo>
                  <a:pt x="14917" y="830"/>
                  <a:pt x="14911" y="830"/>
                  <a:pt x="14899" y="830"/>
                </a:cubicBezTo>
                <a:lnTo>
                  <a:pt x="14893" y="824"/>
                </a:lnTo>
                <a:cubicBezTo>
                  <a:pt x="14893" y="824"/>
                  <a:pt x="14893" y="818"/>
                  <a:pt x="14893" y="812"/>
                </a:cubicBezTo>
                <a:cubicBezTo>
                  <a:pt x="14899" y="806"/>
                  <a:pt x="14905" y="800"/>
                  <a:pt x="14917" y="795"/>
                </a:cubicBezTo>
                <a:cubicBezTo>
                  <a:pt x="14917" y="795"/>
                  <a:pt x="14923" y="795"/>
                  <a:pt x="14928" y="795"/>
                </a:cubicBezTo>
                <a:cubicBezTo>
                  <a:pt x="14934" y="795"/>
                  <a:pt x="14934" y="789"/>
                  <a:pt x="14940" y="789"/>
                </a:cubicBezTo>
                <a:cubicBezTo>
                  <a:pt x="14940" y="765"/>
                  <a:pt x="14940" y="765"/>
                  <a:pt x="14940" y="765"/>
                </a:cubicBezTo>
                <a:cubicBezTo>
                  <a:pt x="14810" y="765"/>
                  <a:pt x="14810" y="765"/>
                  <a:pt x="14810" y="765"/>
                </a:cubicBezTo>
                <a:cubicBezTo>
                  <a:pt x="14804" y="765"/>
                  <a:pt x="14798" y="765"/>
                  <a:pt x="14798" y="771"/>
                </a:cubicBezTo>
                <a:cubicBezTo>
                  <a:pt x="14786" y="771"/>
                  <a:pt x="14780" y="777"/>
                  <a:pt x="14774" y="777"/>
                </a:cubicBezTo>
                <a:cubicBezTo>
                  <a:pt x="14768" y="777"/>
                  <a:pt x="14762" y="777"/>
                  <a:pt x="14762" y="777"/>
                </a:cubicBezTo>
                <a:cubicBezTo>
                  <a:pt x="14751" y="783"/>
                  <a:pt x="14739" y="783"/>
                  <a:pt x="14727" y="789"/>
                </a:cubicBezTo>
                <a:cubicBezTo>
                  <a:pt x="14721" y="789"/>
                  <a:pt x="14721" y="789"/>
                  <a:pt x="14715" y="795"/>
                </a:cubicBezTo>
                <a:cubicBezTo>
                  <a:pt x="14709" y="795"/>
                  <a:pt x="14709" y="800"/>
                  <a:pt x="14703" y="800"/>
                </a:cubicBezTo>
                <a:cubicBezTo>
                  <a:pt x="14697" y="806"/>
                  <a:pt x="14697" y="806"/>
                  <a:pt x="14697" y="812"/>
                </a:cubicBezTo>
                <a:cubicBezTo>
                  <a:pt x="14697" y="818"/>
                  <a:pt x="14697" y="824"/>
                  <a:pt x="14697" y="824"/>
                </a:cubicBezTo>
                <a:cubicBezTo>
                  <a:pt x="14697" y="830"/>
                  <a:pt x="14697" y="836"/>
                  <a:pt x="14697" y="836"/>
                </a:cubicBezTo>
                <a:cubicBezTo>
                  <a:pt x="14691" y="842"/>
                  <a:pt x="14691" y="848"/>
                  <a:pt x="14685" y="848"/>
                </a:cubicBezTo>
                <a:cubicBezTo>
                  <a:pt x="14679" y="854"/>
                  <a:pt x="14673" y="854"/>
                  <a:pt x="14662" y="860"/>
                </a:cubicBezTo>
                <a:cubicBezTo>
                  <a:pt x="14668" y="866"/>
                  <a:pt x="14668" y="866"/>
                  <a:pt x="14668" y="872"/>
                </a:cubicBezTo>
                <a:cubicBezTo>
                  <a:pt x="14673" y="877"/>
                  <a:pt x="14679" y="877"/>
                  <a:pt x="14679" y="877"/>
                </a:cubicBezTo>
                <a:cubicBezTo>
                  <a:pt x="14679" y="889"/>
                  <a:pt x="14679" y="889"/>
                  <a:pt x="14679" y="889"/>
                </a:cubicBezTo>
                <a:cubicBezTo>
                  <a:pt x="14567" y="889"/>
                  <a:pt x="14567" y="889"/>
                  <a:pt x="14567" y="889"/>
                </a:cubicBezTo>
                <a:cubicBezTo>
                  <a:pt x="14561" y="901"/>
                  <a:pt x="14567" y="907"/>
                  <a:pt x="14561" y="913"/>
                </a:cubicBezTo>
                <a:cubicBezTo>
                  <a:pt x="14549" y="919"/>
                  <a:pt x="14543" y="913"/>
                  <a:pt x="14531" y="919"/>
                </a:cubicBezTo>
                <a:cubicBezTo>
                  <a:pt x="14531" y="925"/>
                  <a:pt x="14537" y="931"/>
                  <a:pt x="14531" y="931"/>
                </a:cubicBezTo>
                <a:cubicBezTo>
                  <a:pt x="14531" y="937"/>
                  <a:pt x="14525" y="943"/>
                  <a:pt x="14525" y="943"/>
                </a:cubicBezTo>
                <a:cubicBezTo>
                  <a:pt x="14519" y="949"/>
                  <a:pt x="14519" y="949"/>
                  <a:pt x="14513" y="949"/>
                </a:cubicBezTo>
                <a:cubicBezTo>
                  <a:pt x="14502" y="955"/>
                  <a:pt x="14496" y="955"/>
                  <a:pt x="14484" y="955"/>
                </a:cubicBezTo>
                <a:cubicBezTo>
                  <a:pt x="14472" y="955"/>
                  <a:pt x="14466" y="955"/>
                  <a:pt x="14460" y="955"/>
                </a:cubicBezTo>
                <a:cubicBezTo>
                  <a:pt x="14460" y="949"/>
                  <a:pt x="14454" y="949"/>
                  <a:pt x="14448" y="949"/>
                </a:cubicBezTo>
                <a:cubicBezTo>
                  <a:pt x="14448" y="943"/>
                  <a:pt x="14442" y="943"/>
                  <a:pt x="14436" y="937"/>
                </a:cubicBezTo>
                <a:cubicBezTo>
                  <a:pt x="14436" y="937"/>
                  <a:pt x="14436" y="931"/>
                  <a:pt x="14430" y="925"/>
                </a:cubicBezTo>
                <a:cubicBezTo>
                  <a:pt x="14424" y="925"/>
                  <a:pt x="14424" y="925"/>
                  <a:pt x="14419" y="925"/>
                </a:cubicBezTo>
                <a:cubicBezTo>
                  <a:pt x="14413" y="925"/>
                  <a:pt x="14413" y="925"/>
                  <a:pt x="14407" y="925"/>
                </a:cubicBezTo>
                <a:cubicBezTo>
                  <a:pt x="14395" y="925"/>
                  <a:pt x="14389" y="925"/>
                  <a:pt x="14377" y="925"/>
                </a:cubicBezTo>
                <a:cubicBezTo>
                  <a:pt x="14365" y="925"/>
                  <a:pt x="14365" y="925"/>
                  <a:pt x="14365" y="925"/>
                </a:cubicBezTo>
                <a:cubicBezTo>
                  <a:pt x="14359" y="925"/>
                  <a:pt x="14353" y="913"/>
                  <a:pt x="14341" y="913"/>
                </a:cubicBezTo>
                <a:cubicBezTo>
                  <a:pt x="14336" y="913"/>
                  <a:pt x="14330" y="919"/>
                  <a:pt x="14330" y="919"/>
                </a:cubicBezTo>
                <a:cubicBezTo>
                  <a:pt x="14324" y="919"/>
                  <a:pt x="14318" y="913"/>
                  <a:pt x="14312" y="919"/>
                </a:cubicBezTo>
                <a:cubicBezTo>
                  <a:pt x="14312" y="925"/>
                  <a:pt x="14306" y="925"/>
                  <a:pt x="14306" y="931"/>
                </a:cubicBezTo>
                <a:cubicBezTo>
                  <a:pt x="14300" y="937"/>
                  <a:pt x="14312" y="943"/>
                  <a:pt x="14306" y="949"/>
                </a:cubicBezTo>
                <a:lnTo>
                  <a:pt x="14306" y="955"/>
                </a:lnTo>
                <a:cubicBezTo>
                  <a:pt x="14306" y="961"/>
                  <a:pt x="14294" y="961"/>
                  <a:pt x="14294" y="961"/>
                </a:cubicBezTo>
                <a:cubicBezTo>
                  <a:pt x="14288" y="966"/>
                  <a:pt x="14282" y="966"/>
                  <a:pt x="14276" y="966"/>
                </a:cubicBezTo>
                <a:cubicBezTo>
                  <a:pt x="14217" y="966"/>
                  <a:pt x="14217" y="966"/>
                  <a:pt x="14217" y="966"/>
                </a:cubicBezTo>
                <a:cubicBezTo>
                  <a:pt x="14205" y="966"/>
                  <a:pt x="14199" y="972"/>
                  <a:pt x="14187" y="978"/>
                </a:cubicBezTo>
                <a:cubicBezTo>
                  <a:pt x="14181" y="984"/>
                  <a:pt x="14175" y="984"/>
                  <a:pt x="14175" y="984"/>
                </a:cubicBezTo>
                <a:cubicBezTo>
                  <a:pt x="14164" y="990"/>
                  <a:pt x="14158" y="996"/>
                  <a:pt x="14152" y="996"/>
                </a:cubicBezTo>
                <a:cubicBezTo>
                  <a:pt x="14146" y="996"/>
                  <a:pt x="14140" y="996"/>
                  <a:pt x="14140" y="1002"/>
                </a:cubicBezTo>
                <a:cubicBezTo>
                  <a:pt x="14134" y="1002"/>
                  <a:pt x="14134" y="1014"/>
                  <a:pt x="14122" y="1014"/>
                </a:cubicBezTo>
                <a:lnTo>
                  <a:pt x="14116" y="1008"/>
                </a:lnTo>
                <a:cubicBezTo>
                  <a:pt x="14110" y="1008"/>
                  <a:pt x="14110" y="996"/>
                  <a:pt x="14110" y="996"/>
                </a:cubicBezTo>
                <a:cubicBezTo>
                  <a:pt x="14104" y="996"/>
                  <a:pt x="14098" y="996"/>
                  <a:pt x="14092" y="996"/>
                </a:cubicBezTo>
                <a:cubicBezTo>
                  <a:pt x="14087" y="996"/>
                  <a:pt x="14081" y="996"/>
                  <a:pt x="14069" y="1002"/>
                </a:cubicBezTo>
                <a:cubicBezTo>
                  <a:pt x="14063" y="1002"/>
                  <a:pt x="14063" y="1008"/>
                  <a:pt x="14057" y="1008"/>
                </a:cubicBezTo>
                <a:cubicBezTo>
                  <a:pt x="14051" y="1014"/>
                  <a:pt x="14045" y="1014"/>
                  <a:pt x="14039" y="1020"/>
                </a:cubicBezTo>
                <a:cubicBezTo>
                  <a:pt x="14033" y="1026"/>
                  <a:pt x="14033" y="1032"/>
                  <a:pt x="14027" y="1032"/>
                </a:cubicBezTo>
                <a:cubicBezTo>
                  <a:pt x="14021" y="1032"/>
                  <a:pt x="14015" y="1032"/>
                  <a:pt x="14015" y="1032"/>
                </a:cubicBezTo>
                <a:cubicBezTo>
                  <a:pt x="14009" y="1038"/>
                  <a:pt x="14003" y="1032"/>
                  <a:pt x="13998" y="1032"/>
                </a:cubicBezTo>
                <a:cubicBezTo>
                  <a:pt x="13986" y="1032"/>
                  <a:pt x="13980" y="1032"/>
                  <a:pt x="13968" y="1038"/>
                </a:cubicBezTo>
                <a:cubicBezTo>
                  <a:pt x="13962" y="1038"/>
                  <a:pt x="13956" y="1044"/>
                  <a:pt x="13950" y="1050"/>
                </a:cubicBezTo>
                <a:cubicBezTo>
                  <a:pt x="13944" y="1050"/>
                  <a:pt x="13944" y="1055"/>
                  <a:pt x="13938" y="1061"/>
                </a:cubicBezTo>
                <a:cubicBezTo>
                  <a:pt x="13938" y="1067"/>
                  <a:pt x="13938" y="1073"/>
                  <a:pt x="13938" y="1073"/>
                </a:cubicBezTo>
                <a:cubicBezTo>
                  <a:pt x="13932" y="1079"/>
                  <a:pt x="13932" y="1085"/>
                  <a:pt x="13932" y="1085"/>
                </a:cubicBezTo>
                <a:cubicBezTo>
                  <a:pt x="13926" y="1085"/>
                  <a:pt x="13921" y="1085"/>
                  <a:pt x="13921" y="1085"/>
                </a:cubicBezTo>
                <a:cubicBezTo>
                  <a:pt x="13915" y="1085"/>
                  <a:pt x="13909" y="1085"/>
                  <a:pt x="13903" y="1085"/>
                </a:cubicBezTo>
                <a:cubicBezTo>
                  <a:pt x="13903" y="1085"/>
                  <a:pt x="13897" y="1091"/>
                  <a:pt x="13891" y="1091"/>
                </a:cubicBezTo>
                <a:lnTo>
                  <a:pt x="13885" y="1091"/>
                </a:lnTo>
                <a:cubicBezTo>
                  <a:pt x="13879" y="1091"/>
                  <a:pt x="13873" y="1091"/>
                  <a:pt x="13873" y="1097"/>
                </a:cubicBezTo>
                <a:cubicBezTo>
                  <a:pt x="13867" y="1097"/>
                  <a:pt x="13861" y="1097"/>
                  <a:pt x="13861" y="1109"/>
                </a:cubicBezTo>
                <a:cubicBezTo>
                  <a:pt x="13861" y="1115"/>
                  <a:pt x="13867" y="1121"/>
                  <a:pt x="13873" y="1127"/>
                </a:cubicBezTo>
                <a:cubicBezTo>
                  <a:pt x="13873" y="1132"/>
                  <a:pt x="13879" y="1132"/>
                  <a:pt x="13885" y="1132"/>
                </a:cubicBezTo>
                <a:cubicBezTo>
                  <a:pt x="13891" y="1138"/>
                  <a:pt x="13897" y="1138"/>
                  <a:pt x="13909" y="1144"/>
                </a:cubicBezTo>
                <a:cubicBezTo>
                  <a:pt x="13915" y="1144"/>
                  <a:pt x="13915" y="1144"/>
                  <a:pt x="13921" y="1150"/>
                </a:cubicBezTo>
                <a:cubicBezTo>
                  <a:pt x="13921" y="1150"/>
                  <a:pt x="13921" y="1156"/>
                  <a:pt x="13921" y="1162"/>
                </a:cubicBezTo>
                <a:cubicBezTo>
                  <a:pt x="13921" y="1174"/>
                  <a:pt x="13921" y="1174"/>
                  <a:pt x="13921" y="1174"/>
                </a:cubicBezTo>
                <a:cubicBezTo>
                  <a:pt x="13921" y="1174"/>
                  <a:pt x="13915" y="1180"/>
                  <a:pt x="13909" y="1186"/>
                </a:cubicBezTo>
                <a:cubicBezTo>
                  <a:pt x="13909" y="1180"/>
                  <a:pt x="13903" y="1180"/>
                  <a:pt x="13897" y="1180"/>
                </a:cubicBezTo>
                <a:cubicBezTo>
                  <a:pt x="13885" y="1180"/>
                  <a:pt x="13879" y="1174"/>
                  <a:pt x="13861" y="1174"/>
                </a:cubicBezTo>
                <a:cubicBezTo>
                  <a:pt x="13855" y="1174"/>
                  <a:pt x="13849" y="1174"/>
                  <a:pt x="13837" y="1180"/>
                </a:cubicBezTo>
                <a:cubicBezTo>
                  <a:pt x="13837" y="1180"/>
                  <a:pt x="13832" y="1180"/>
                  <a:pt x="13826" y="1180"/>
                </a:cubicBezTo>
                <a:cubicBezTo>
                  <a:pt x="13826" y="1180"/>
                  <a:pt x="13826" y="1186"/>
                  <a:pt x="13820" y="1192"/>
                </a:cubicBezTo>
                <a:cubicBezTo>
                  <a:pt x="13814" y="1192"/>
                  <a:pt x="13814" y="1198"/>
                  <a:pt x="13808" y="1198"/>
                </a:cubicBezTo>
                <a:cubicBezTo>
                  <a:pt x="13802" y="1204"/>
                  <a:pt x="13802" y="1198"/>
                  <a:pt x="13796" y="1198"/>
                </a:cubicBezTo>
                <a:cubicBezTo>
                  <a:pt x="13790" y="1198"/>
                  <a:pt x="13790" y="1204"/>
                  <a:pt x="13784" y="1198"/>
                </a:cubicBezTo>
                <a:cubicBezTo>
                  <a:pt x="13778" y="1198"/>
                  <a:pt x="13778" y="1186"/>
                  <a:pt x="13772" y="1186"/>
                </a:cubicBezTo>
                <a:cubicBezTo>
                  <a:pt x="13760" y="1186"/>
                  <a:pt x="13755" y="1192"/>
                  <a:pt x="13737" y="1192"/>
                </a:cubicBezTo>
                <a:cubicBezTo>
                  <a:pt x="13731" y="1192"/>
                  <a:pt x="13725" y="1192"/>
                  <a:pt x="13719" y="1192"/>
                </a:cubicBezTo>
                <a:cubicBezTo>
                  <a:pt x="13713" y="1192"/>
                  <a:pt x="13707" y="1192"/>
                  <a:pt x="13707" y="1192"/>
                </a:cubicBezTo>
                <a:cubicBezTo>
                  <a:pt x="13701" y="1198"/>
                  <a:pt x="13695" y="1198"/>
                  <a:pt x="13695" y="1198"/>
                </a:cubicBezTo>
                <a:cubicBezTo>
                  <a:pt x="13642" y="1198"/>
                  <a:pt x="13642" y="1198"/>
                  <a:pt x="13642" y="1198"/>
                </a:cubicBezTo>
                <a:cubicBezTo>
                  <a:pt x="13636" y="1198"/>
                  <a:pt x="13630" y="1198"/>
                  <a:pt x="13630" y="1198"/>
                </a:cubicBezTo>
                <a:cubicBezTo>
                  <a:pt x="13624" y="1198"/>
                  <a:pt x="13618" y="1198"/>
                  <a:pt x="13618" y="1198"/>
                </a:cubicBezTo>
                <a:cubicBezTo>
                  <a:pt x="13612" y="1204"/>
                  <a:pt x="13618" y="1210"/>
                  <a:pt x="13612" y="1210"/>
                </a:cubicBezTo>
                <a:cubicBezTo>
                  <a:pt x="13612" y="1215"/>
                  <a:pt x="13606" y="1221"/>
                  <a:pt x="13606" y="1221"/>
                </a:cubicBezTo>
                <a:cubicBezTo>
                  <a:pt x="13547" y="1221"/>
                  <a:pt x="13547" y="1221"/>
                  <a:pt x="13547" y="1221"/>
                </a:cubicBezTo>
                <a:cubicBezTo>
                  <a:pt x="13535" y="1221"/>
                  <a:pt x="13535" y="1233"/>
                  <a:pt x="13523" y="1239"/>
                </a:cubicBezTo>
                <a:cubicBezTo>
                  <a:pt x="13529" y="1245"/>
                  <a:pt x="13529" y="1245"/>
                  <a:pt x="13529" y="1251"/>
                </a:cubicBezTo>
                <a:cubicBezTo>
                  <a:pt x="13535" y="1257"/>
                  <a:pt x="13541" y="1257"/>
                  <a:pt x="13541" y="1263"/>
                </a:cubicBezTo>
                <a:cubicBezTo>
                  <a:pt x="13547" y="1269"/>
                  <a:pt x="13553" y="1269"/>
                  <a:pt x="13553" y="1275"/>
                </a:cubicBezTo>
                <a:cubicBezTo>
                  <a:pt x="13559" y="1281"/>
                  <a:pt x="13565" y="1281"/>
                  <a:pt x="13565" y="1281"/>
                </a:cubicBezTo>
                <a:cubicBezTo>
                  <a:pt x="13565" y="1293"/>
                  <a:pt x="13565" y="1299"/>
                  <a:pt x="13565" y="1304"/>
                </a:cubicBezTo>
                <a:cubicBezTo>
                  <a:pt x="13565" y="1310"/>
                  <a:pt x="13565" y="1316"/>
                  <a:pt x="13565" y="1316"/>
                </a:cubicBezTo>
                <a:cubicBezTo>
                  <a:pt x="13565" y="1322"/>
                  <a:pt x="13571" y="1322"/>
                  <a:pt x="13571" y="1328"/>
                </a:cubicBezTo>
                <a:cubicBezTo>
                  <a:pt x="13571" y="1334"/>
                  <a:pt x="13571" y="1340"/>
                  <a:pt x="13577" y="1340"/>
                </a:cubicBezTo>
                <a:cubicBezTo>
                  <a:pt x="13582" y="1346"/>
                  <a:pt x="13589" y="1340"/>
                  <a:pt x="13600" y="1340"/>
                </a:cubicBezTo>
                <a:cubicBezTo>
                  <a:pt x="13618" y="1340"/>
                  <a:pt x="13618" y="1340"/>
                  <a:pt x="13618" y="1340"/>
                </a:cubicBezTo>
                <a:cubicBezTo>
                  <a:pt x="13624" y="1340"/>
                  <a:pt x="13630" y="1340"/>
                  <a:pt x="13636" y="1340"/>
                </a:cubicBezTo>
                <a:cubicBezTo>
                  <a:pt x="13636" y="1340"/>
                  <a:pt x="13642" y="1346"/>
                  <a:pt x="13648" y="1346"/>
                </a:cubicBezTo>
                <a:cubicBezTo>
                  <a:pt x="13648" y="1346"/>
                  <a:pt x="13648" y="1352"/>
                  <a:pt x="13654" y="1358"/>
                </a:cubicBezTo>
                <a:cubicBezTo>
                  <a:pt x="13660" y="1364"/>
                  <a:pt x="13666" y="1364"/>
                  <a:pt x="13666" y="1370"/>
                </a:cubicBezTo>
                <a:cubicBezTo>
                  <a:pt x="13666" y="1370"/>
                  <a:pt x="13666" y="1376"/>
                  <a:pt x="13666" y="1382"/>
                </a:cubicBezTo>
                <a:cubicBezTo>
                  <a:pt x="13666" y="1393"/>
                  <a:pt x="13666" y="1393"/>
                  <a:pt x="13666" y="1393"/>
                </a:cubicBezTo>
                <a:cubicBezTo>
                  <a:pt x="13666" y="1405"/>
                  <a:pt x="13654" y="1411"/>
                  <a:pt x="13642" y="1411"/>
                </a:cubicBezTo>
                <a:cubicBezTo>
                  <a:pt x="13630" y="1411"/>
                  <a:pt x="13630" y="1405"/>
                  <a:pt x="13624" y="1405"/>
                </a:cubicBezTo>
                <a:cubicBezTo>
                  <a:pt x="13618" y="1399"/>
                  <a:pt x="13612" y="1399"/>
                  <a:pt x="13612" y="1399"/>
                </a:cubicBezTo>
                <a:cubicBezTo>
                  <a:pt x="13606" y="1393"/>
                  <a:pt x="13612" y="1387"/>
                  <a:pt x="13606" y="1387"/>
                </a:cubicBezTo>
                <a:cubicBezTo>
                  <a:pt x="13600" y="1382"/>
                  <a:pt x="13600" y="1387"/>
                  <a:pt x="13594" y="1387"/>
                </a:cubicBezTo>
                <a:cubicBezTo>
                  <a:pt x="13589" y="1382"/>
                  <a:pt x="13582" y="1382"/>
                  <a:pt x="13582" y="1382"/>
                </a:cubicBezTo>
                <a:cubicBezTo>
                  <a:pt x="13577" y="1382"/>
                  <a:pt x="13571" y="1382"/>
                  <a:pt x="13571" y="1376"/>
                </a:cubicBezTo>
                <a:cubicBezTo>
                  <a:pt x="13565" y="1376"/>
                  <a:pt x="13559" y="1376"/>
                  <a:pt x="13559" y="1376"/>
                </a:cubicBezTo>
                <a:cubicBezTo>
                  <a:pt x="13553" y="1370"/>
                  <a:pt x="13559" y="1364"/>
                  <a:pt x="13553" y="1364"/>
                </a:cubicBezTo>
                <a:cubicBezTo>
                  <a:pt x="13553" y="1358"/>
                  <a:pt x="13553" y="1358"/>
                  <a:pt x="13553" y="1352"/>
                </a:cubicBezTo>
                <a:cubicBezTo>
                  <a:pt x="13547" y="1346"/>
                  <a:pt x="13541" y="1346"/>
                  <a:pt x="13541" y="1346"/>
                </a:cubicBezTo>
                <a:cubicBezTo>
                  <a:pt x="13470" y="1346"/>
                  <a:pt x="13470" y="1346"/>
                  <a:pt x="13470" y="1346"/>
                </a:cubicBezTo>
                <a:cubicBezTo>
                  <a:pt x="13464" y="1346"/>
                  <a:pt x="13458" y="1340"/>
                  <a:pt x="13446" y="1334"/>
                </a:cubicBezTo>
                <a:lnTo>
                  <a:pt x="13446" y="1322"/>
                </a:lnTo>
                <a:cubicBezTo>
                  <a:pt x="13440" y="1316"/>
                  <a:pt x="13428" y="1316"/>
                  <a:pt x="13423" y="1316"/>
                </a:cubicBezTo>
                <a:cubicBezTo>
                  <a:pt x="13416" y="1316"/>
                  <a:pt x="13416" y="1316"/>
                  <a:pt x="13411" y="1316"/>
                </a:cubicBezTo>
                <a:cubicBezTo>
                  <a:pt x="13405" y="1316"/>
                  <a:pt x="13405" y="1322"/>
                  <a:pt x="13399" y="1328"/>
                </a:cubicBezTo>
                <a:cubicBezTo>
                  <a:pt x="13399" y="1328"/>
                  <a:pt x="13393" y="1328"/>
                  <a:pt x="13387" y="1328"/>
                </a:cubicBezTo>
                <a:cubicBezTo>
                  <a:pt x="13375" y="1334"/>
                  <a:pt x="13369" y="1334"/>
                  <a:pt x="13351" y="1340"/>
                </a:cubicBezTo>
                <a:cubicBezTo>
                  <a:pt x="13357" y="1346"/>
                  <a:pt x="13357" y="1346"/>
                  <a:pt x="13357" y="1346"/>
                </a:cubicBezTo>
                <a:cubicBezTo>
                  <a:pt x="13363" y="1352"/>
                  <a:pt x="13363" y="1352"/>
                  <a:pt x="13369" y="1352"/>
                </a:cubicBezTo>
                <a:cubicBezTo>
                  <a:pt x="13375" y="1352"/>
                  <a:pt x="13381" y="1352"/>
                  <a:pt x="13393" y="1352"/>
                </a:cubicBezTo>
                <a:cubicBezTo>
                  <a:pt x="13393" y="1352"/>
                  <a:pt x="13399" y="1352"/>
                  <a:pt x="13405" y="1352"/>
                </a:cubicBezTo>
                <a:cubicBezTo>
                  <a:pt x="13405" y="1352"/>
                  <a:pt x="13411" y="1358"/>
                  <a:pt x="13411" y="1364"/>
                </a:cubicBezTo>
                <a:cubicBezTo>
                  <a:pt x="13416" y="1370"/>
                  <a:pt x="13423" y="1370"/>
                  <a:pt x="13423" y="1376"/>
                </a:cubicBezTo>
                <a:cubicBezTo>
                  <a:pt x="13423" y="1382"/>
                  <a:pt x="13416" y="1382"/>
                  <a:pt x="13416" y="1387"/>
                </a:cubicBezTo>
                <a:cubicBezTo>
                  <a:pt x="13405" y="1387"/>
                  <a:pt x="13399" y="1387"/>
                  <a:pt x="13387" y="1382"/>
                </a:cubicBezTo>
                <a:cubicBezTo>
                  <a:pt x="13387" y="1382"/>
                  <a:pt x="13381" y="1382"/>
                  <a:pt x="13375" y="1382"/>
                </a:cubicBezTo>
                <a:cubicBezTo>
                  <a:pt x="13369" y="1376"/>
                  <a:pt x="13375" y="1370"/>
                  <a:pt x="13369" y="1370"/>
                </a:cubicBezTo>
                <a:cubicBezTo>
                  <a:pt x="13363" y="1364"/>
                  <a:pt x="13357" y="1370"/>
                  <a:pt x="13351" y="1370"/>
                </a:cubicBezTo>
                <a:cubicBezTo>
                  <a:pt x="13345" y="1370"/>
                  <a:pt x="13345" y="1370"/>
                  <a:pt x="13345" y="1370"/>
                </a:cubicBezTo>
                <a:cubicBezTo>
                  <a:pt x="13339" y="1370"/>
                  <a:pt x="13334" y="1364"/>
                  <a:pt x="13334" y="1370"/>
                </a:cubicBezTo>
                <a:cubicBezTo>
                  <a:pt x="13328" y="1370"/>
                  <a:pt x="13328" y="1376"/>
                  <a:pt x="13328" y="1382"/>
                </a:cubicBezTo>
                <a:cubicBezTo>
                  <a:pt x="13322" y="1382"/>
                  <a:pt x="13322" y="1387"/>
                  <a:pt x="13322" y="1393"/>
                </a:cubicBezTo>
                <a:cubicBezTo>
                  <a:pt x="13322" y="1399"/>
                  <a:pt x="13310" y="1399"/>
                  <a:pt x="13310" y="1405"/>
                </a:cubicBezTo>
                <a:cubicBezTo>
                  <a:pt x="13310" y="1417"/>
                  <a:pt x="13328" y="1429"/>
                  <a:pt x="13339" y="1429"/>
                </a:cubicBezTo>
                <a:cubicBezTo>
                  <a:pt x="13345" y="1429"/>
                  <a:pt x="13351" y="1429"/>
                  <a:pt x="13363" y="1429"/>
                </a:cubicBezTo>
                <a:cubicBezTo>
                  <a:pt x="13369" y="1429"/>
                  <a:pt x="13369" y="1429"/>
                  <a:pt x="13375" y="1429"/>
                </a:cubicBezTo>
                <a:cubicBezTo>
                  <a:pt x="13387" y="1435"/>
                  <a:pt x="13399" y="1441"/>
                  <a:pt x="13411" y="1447"/>
                </a:cubicBezTo>
                <a:cubicBezTo>
                  <a:pt x="13411" y="1447"/>
                  <a:pt x="13411" y="1453"/>
                  <a:pt x="13416" y="1459"/>
                </a:cubicBezTo>
                <a:cubicBezTo>
                  <a:pt x="13423" y="1459"/>
                  <a:pt x="13423" y="1459"/>
                  <a:pt x="13428" y="1459"/>
                </a:cubicBezTo>
                <a:cubicBezTo>
                  <a:pt x="13434" y="1465"/>
                  <a:pt x="13434" y="1465"/>
                  <a:pt x="13440" y="1465"/>
                </a:cubicBezTo>
                <a:cubicBezTo>
                  <a:pt x="13440" y="1470"/>
                  <a:pt x="13446" y="1470"/>
                  <a:pt x="13446" y="1476"/>
                </a:cubicBezTo>
                <a:cubicBezTo>
                  <a:pt x="13446" y="1482"/>
                  <a:pt x="13440" y="1482"/>
                  <a:pt x="13440" y="1488"/>
                </a:cubicBezTo>
                <a:cubicBezTo>
                  <a:pt x="13434" y="1482"/>
                  <a:pt x="13434" y="1476"/>
                  <a:pt x="13428" y="1470"/>
                </a:cubicBezTo>
                <a:cubicBezTo>
                  <a:pt x="13423" y="1470"/>
                  <a:pt x="13411" y="1470"/>
                  <a:pt x="13405" y="1470"/>
                </a:cubicBezTo>
                <a:cubicBezTo>
                  <a:pt x="13399" y="1465"/>
                  <a:pt x="13399" y="1459"/>
                  <a:pt x="13393" y="1459"/>
                </a:cubicBezTo>
                <a:cubicBezTo>
                  <a:pt x="13393" y="1459"/>
                  <a:pt x="13387" y="1459"/>
                  <a:pt x="13381" y="1459"/>
                </a:cubicBezTo>
                <a:cubicBezTo>
                  <a:pt x="13381" y="1459"/>
                  <a:pt x="13375" y="1459"/>
                  <a:pt x="13369" y="1459"/>
                </a:cubicBezTo>
                <a:cubicBezTo>
                  <a:pt x="13369" y="1459"/>
                  <a:pt x="13363" y="1453"/>
                  <a:pt x="13357" y="1453"/>
                </a:cubicBezTo>
                <a:lnTo>
                  <a:pt x="13351" y="1447"/>
                </a:lnTo>
                <a:cubicBezTo>
                  <a:pt x="13334" y="1447"/>
                  <a:pt x="13328" y="1453"/>
                  <a:pt x="13316" y="1447"/>
                </a:cubicBezTo>
                <a:cubicBezTo>
                  <a:pt x="13304" y="1447"/>
                  <a:pt x="13298" y="1447"/>
                  <a:pt x="13292" y="1441"/>
                </a:cubicBezTo>
                <a:cubicBezTo>
                  <a:pt x="13286" y="1435"/>
                  <a:pt x="13280" y="1435"/>
                  <a:pt x="13280" y="1429"/>
                </a:cubicBezTo>
                <a:cubicBezTo>
                  <a:pt x="13280" y="1423"/>
                  <a:pt x="13274" y="1423"/>
                  <a:pt x="13274" y="1417"/>
                </a:cubicBezTo>
                <a:cubicBezTo>
                  <a:pt x="13274" y="1411"/>
                  <a:pt x="13274" y="1411"/>
                  <a:pt x="13274" y="1405"/>
                </a:cubicBezTo>
                <a:cubicBezTo>
                  <a:pt x="13274" y="1382"/>
                  <a:pt x="13274" y="1382"/>
                  <a:pt x="13274" y="1382"/>
                </a:cubicBezTo>
                <a:cubicBezTo>
                  <a:pt x="13274" y="1376"/>
                  <a:pt x="13274" y="1370"/>
                  <a:pt x="13274" y="1358"/>
                </a:cubicBezTo>
                <a:cubicBezTo>
                  <a:pt x="13274" y="1358"/>
                  <a:pt x="13280" y="1352"/>
                  <a:pt x="13280" y="1346"/>
                </a:cubicBezTo>
                <a:cubicBezTo>
                  <a:pt x="13286" y="1346"/>
                  <a:pt x="13280" y="1340"/>
                  <a:pt x="13280" y="1340"/>
                </a:cubicBezTo>
                <a:cubicBezTo>
                  <a:pt x="13280" y="1334"/>
                  <a:pt x="13286" y="1328"/>
                  <a:pt x="13280" y="1328"/>
                </a:cubicBezTo>
                <a:cubicBezTo>
                  <a:pt x="13280" y="1322"/>
                  <a:pt x="13280" y="1316"/>
                  <a:pt x="13280" y="1316"/>
                </a:cubicBezTo>
                <a:cubicBezTo>
                  <a:pt x="13280" y="1310"/>
                  <a:pt x="13268" y="1310"/>
                  <a:pt x="13268" y="1310"/>
                </a:cubicBezTo>
                <a:cubicBezTo>
                  <a:pt x="13268" y="1304"/>
                  <a:pt x="13268" y="1299"/>
                  <a:pt x="13268" y="1299"/>
                </a:cubicBezTo>
                <a:cubicBezTo>
                  <a:pt x="13262" y="1287"/>
                  <a:pt x="13262" y="1281"/>
                  <a:pt x="13257" y="1275"/>
                </a:cubicBezTo>
                <a:cubicBezTo>
                  <a:pt x="13250" y="1275"/>
                  <a:pt x="13250" y="1281"/>
                  <a:pt x="13245" y="1281"/>
                </a:cubicBezTo>
                <a:cubicBezTo>
                  <a:pt x="13239" y="1281"/>
                  <a:pt x="13239" y="1281"/>
                  <a:pt x="13233" y="1281"/>
                </a:cubicBezTo>
                <a:cubicBezTo>
                  <a:pt x="13233" y="1287"/>
                  <a:pt x="13233" y="1293"/>
                  <a:pt x="13233" y="1299"/>
                </a:cubicBezTo>
                <a:cubicBezTo>
                  <a:pt x="13233" y="1299"/>
                  <a:pt x="13239" y="1304"/>
                  <a:pt x="13239" y="1310"/>
                </a:cubicBezTo>
                <a:cubicBezTo>
                  <a:pt x="13239" y="1322"/>
                  <a:pt x="13239" y="1328"/>
                  <a:pt x="13239" y="1340"/>
                </a:cubicBezTo>
                <a:cubicBezTo>
                  <a:pt x="13239" y="1346"/>
                  <a:pt x="13233" y="1352"/>
                  <a:pt x="13233" y="1352"/>
                </a:cubicBezTo>
                <a:cubicBezTo>
                  <a:pt x="13233" y="1370"/>
                  <a:pt x="13233" y="1370"/>
                  <a:pt x="13233" y="1370"/>
                </a:cubicBezTo>
                <a:cubicBezTo>
                  <a:pt x="13227" y="1370"/>
                  <a:pt x="13221" y="1364"/>
                  <a:pt x="13209" y="1364"/>
                </a:cubicBezTo>
                <a:cubicBezTo>
                  <a:pt x="13203" y="1364"/>
                  <a:pt x="13203" y="1370"/>
                  <a:pt x="13197" y="1370"/>
                </a:cubicBezTo>
                <a:cubicBezTo>
                  <a:pt x="13191" y="1370"/>
                  <a:pt x="13191" y="1370"/>
                  <a:pt x="13185" y="1370"/>
                </a:cubicBezTo>
                <a:cubicBezTo>
                  <a:pt x="13185" y="1376"/>
                  <a:pt x="13185" y="1382"/>
                  <a:pt x="13185" y="1387"/>
                </a:cubicBezTo>
                <a:cubicBezTo>
                  <a:pt x="13185" y="1387"/>
                  <a:pt x="13185" y="1393"/>
                  <a:pt x="13185" y="1399"/>
                </a:cubicBezTo>
                <a:cubicBezTo>
                  <a:pt x="13179" y="1399"/>
                  <a:pt x="13173" y="1399"/>
                  <a:pt x="13173" y="1405"/>
                </a:cubicBezTo>
                <a:cubicBezTo>
                  <a:pt x="13168" y="1405"/>
                  <a:pt x="13162" y="1405"/>
                  <a:pt x="13162" y="1405"/>
                </a:cubicBezTo>
                <a:cubicBezTo>
                  <a:pt x="13150" y="1411"/>
                  <a:pt x="13144" y="1417"/>
                  <a:pt x="13144" y="1429"/>
                </a:cubicBezTo>
                <a:cubicBezTo>
                  <a:pt x="13144" y="1435"/>
                  <a:pt x="13144" y="1435"/>
                  <a:pt x="13144" y="1435"/>
                </a:cubicBezTo>
                <a:cubicBezTo>
                  <a:pt x="13150" y="1453"/>
                  <a:pt x="13162" y="1459"/>
                  <a:pt x="13173" y="1470"/>
                </a:cubicBezTo>
                <a:cubicBezTo>
                  <a:pt x="13179" y="1476"/>
                  <a:pt x="13185" y="1476"/>
                  <a:pt x="13191" y="1488"/>
                </a:cubicBezTo>
                <a:cubicBezTo>
                  <a:pt x="13191" y="1494"/>
                  <a:pt x="13191" y="1494"/>
                  <a:pt x="13191" y="1500"/>
                </a:cubicBezTo>
                <a:cubicBezTo>
                  <a:pt x="13191" y="1506"/>
                  <a:pt x="13197" y="1512"/>
                  <a:pt x="13197" y="1524"/>
                </a:cubicBezTo>
                <a:cubicBezTo>
                  <a:pt x="13197" y="1530"/>
                  <a:pt x="13197" y="1530"/>
                  <a:pt x="13197" y="1536"/>
                </a:cubicBezTo>
                <a:cubicBezTo>
                  <a:pt x="13191" y="1536"/>
                  <a:pt x="13191" y="1542"/>
                  <a:pt x="13191" y="1548"/>
                </a:cubicBezTo>
                <a:cubicBezTo>
                  <a:pt x="13185" y="1554"/>
                  <a:pt x="13173" y="1554"/>
                  <a:pt x="13173" y="1565"/>
                </a:cubicBezTo>
                <a:cubicBezTo>
                  <a:pt x="13173" y="1571"/>
                  <a:pt x="13173" y="1571"/>
                  <a:pt x="13173" y="1571"/>
                </a:cubicBezTo>
                <a:lnTo>
                  <a:pt x="13179" y="1577"/>
                </a:lnTo>
                <a:cubicBezTo>
                  <a:pt x="13179" y="1583"/>
                  <a:pt x="13179" y="1589"/>
                  <a:pt x="13185" y="1595"/>
                </a:cubicBezTo>
                <a:cubicBezTo>
                  <a:pt x="13185" y="1595"/>
                  <a:pt x="13185" y="1601"/>
                  <a:pt x="13185" y="1607"/>
                </a:cubicBezTo>
                <a:cubicBezTo>
                  <a:pt x="13185" y="1613"/>
                  <a:pt x="13179" y="1613"/>
                  <a:pt x="13179" y="1619"/>
                </a:cubicBezTo>
                <a:cubicBezTo>
                  <a:pt x="13179" y="1619"/>
                  <a:pt x="13179" y="1625"/>
                  <a:pt x="13185" y="1631"/>
                </a:cubicBezTo>
                <a:cubicBezTo>
                  <a:pt x="13185" y="1636"/>
                  <a:pt x="13191" y="1642"/>
                  <a:pt x="13197" y="1648"/>
                </a:cubicBezTo>
                <a:cubicBezTo>
                  <a:pt x="13197" y="1654"/>
                  <a:pt x="13203" y="1654"/>
                  <a:pt x="13209" y="1654"/>
                </a:cubicBezTo>
                <a:cubicBezTo>
                  <a:pt x="13262" y="1654"/>
                  <a:pt x="13262" y="1654"/>
                  <a:pt x="13262" y="1654"/>
                </a:cubicBezTo>
                <a:cubicBezTo>
                  <a:pt x="13268" y="1654"/>
                  <a:pt x="13268" y="1648"/>
                  <a:pt x="13274" y="1648"/>
                </a:cubicBezTo>
                <a:cubicBezTo>
                  <a:pt x="13274" y="1642"/>
                  <a:pt x="13280" y="1642"/>
                  <a:pt x="13280" y="1636"/>
                </a:cubicBezTo>
                <a:cubicBezTo>
                  <a:pt x="13286" y="1631"/>
                  <a:pt x="13286" y="1625"/>
                  <a:pt x="13292" y="1625"/>
                </a:cubicBezTo>
                <a:cubicBezTo>
                  <a:pt x="13298" y="1625"/>
                  <a:pt x="13298" y="1625"/>
                  <a:pt x="13298" y="1625"/>
                </a:cubicBezTo>
                <a:cubicBezTo>
                  <a:pt x="13304" y="1625"/>
                  <a:pt x="13310" y="1625"/>
                  <a:pt x="13310" y="1631"/>
                </a:cubicBezTo>
                <a:cubicBezTo>
                  <a:pt x="13316" y="1631"/>
                  <a:pt x="13316" y="1636"/>
                  <a:pt x="13322" y="1642"/>
                </a:cubicBezTo>
                <a:cubicBezTo>
                  <a:pt x="13328" y="1648"/>
                  <a:pt x="13334" y="1648"/>
                  <a:pt x="13345" y="1654"/>
                </a:cubicBezTo>
                <a:lnTo>
                  <a:pt x="13351" y="1654"/>
                </a:lnTo>
                <a:cubicBezTo>
                  <a:pt x="13357" y="1660"/>
                  <a:pt x="13363" y="1660"/>
                  <a:pt x="13363" y="1666"/>
                </a:cubicBezTo>
                <a:cubicBezTo>
                  <a:pt x="13369" y="1672"/>
                  <a:pt x="13369" y="1678"/>
                  <a:pt x="13375" y="1690"/>
                </a:cubicBezTo>
                <a:cubicBezTo>
                  <a:pt x="13381" y="1696"/>
                  <a:pt x="13387" y="1702"/>
                  <a:pt x="13399" y="1708"/>
                </a:cubicBezTo>
                <a:cubicBezTo>
                  <a:pt x="13399" y="1714"/>
                  <a:pt x="13405" y="1714"/>
                  <a:pt x="13411" y="1720"/>
                </a:cubicBezTo>
                <a:lnTo>
                  <a:pt x="13416" y="1725"/>
                </a:lnTo>
                <a:cubicBezTo>
                  <a:pt x="13416" y="1737"/>
                  <a:pt x="13411" y="1743"/>
                  <a:pt x="13411" y="1749"/>
                </a:cubicBezTo>
                <a:cubicBezTo>
                  <a:pt x="13405" y="1755"/>
                  <a:pt x="13405" y="1761"/>
                  <a:pt x="13399" y="1761"/>
                </a:cubicBezTo>
                <a:cubicBezTo>
                  <a:pt x="13399" y="1767"/>
                  <a:pt x="13387" y="1767"/>
                  <a:pt x="13387" y="1773"/>
                </a:cubicBezTo>
                <a:cubicBezTo>
                  <a:pt x="13387" y="1779"/>
                  <a:pt x="13393" y="1779"/>
                  <a:pt x="13393" y="1785"/>
                </a:cubicBezTo>
                <a:cubicBezTo>
                  <a:pt x="13399" y="1785"/>
                  <a:pt x="13405" y="1779"/>
                  <a:pt x="13405" y="1785"/>
                </a:cubicBezTo>
                <a:cubicBezTo>
                  <a:pt x="13416" y="1791"/>
                  <a:pt x="13416" y="1791"/>
                  <a:pt x="13416" y="1791"/>
                </a:cubicBezTo>
                <a:cubicBezTo>
                  <a:pt x="13423" y="1791"/>
                  <a:pt x="13423" y="1797"/>
                  <a:pt x="13428" y="1802"/>
                </a:cubicBezTo>
                <a:cubicBezTo>
                  <a:pt x="13434" y="1802"/>
                  <a:pt x="13446" y="1802"/>
                  <a:pt x="13458" y="1802"/>
                </a:cubicBezTo>
                <a:cubicBezTo>
                  <a:pt x="13464" y="1802"/>
                  <a:pt x="13464" y="1802"/>
                  <a:pt x="13470" y="1802"/>
                </a:cubicBezTo>
                <a:cubicBezTo>
                  <a:pt x="13464" y="1814"/>
                  <a:pt x="13464" y="1814"/>
                  <a:pt x="13464" y="1814"/>
                </a:cubicBezTo>
                <a:cubicBezTo>
                  <a:pt x="13458" y="1820"/>
                  <a:pt x="13458" y="1820"/>
                  <a:pt x="13452" y="1820"/>
                </a:cubicBezTo>
                <a:cubicBezTo>
                  <a:pt x="13446" y="1826"/>
                  <a:pt x="13434" y="1826"/>
                  <a:pt x="13428" y="1826"/>
                </a:cubicBezTo>
                <a:cubicBezTo>
                  <a:pt x="13416" y="1826"/>
                  <a:pt x="13416" y="1826"/>
                  <a:pt x="13416" y="1826"/>
                </a:cubicBezTo>
                <a:cubicBezTo>
                  <a:pt x="13411" y="1826"/>
                  <a:pt x="13411" y="1820"/>
                  <a:pt x="13405" y="1814"/>
                </a:cubicBezTo>
                <a:cubicBezTo>
                  <a:pt x="13399" y="1814"/>
                  <a:pt x="13399" y="1809"/>
                  <a:pt x="13393" y="1809"/>
                </a:cubicBezTo>
                <a:cubicBezTo>
                  <a:pt x="13393" y="1809"/>
                  <a:pt x="13387" y="1809"/>
                  <a:pt x="13381" y="1802"/>
                </a:cubicBezTo>
                <a:cubicBezTo>
                  <a:pt x="13375" y="1802"/>
                  <a:pt x="13375" y="1791"/>
                  <a:pt x="13375" y="1779"/>
                </a:cubicBezTo>
                <a:cubicBezTo>
                  <a:pt x="13375" y="1761"/>
                  <a:pt x="13375" y="1761"/>
                  <a:pt x="13375" y="1761"/>
                </a:cubicBezTo>
                <a:cubicBezTo>
                  <a:pt x="13375" y="1755"/>
                  <a:pt x="13381" y="1755"/>
                  <a:pt x="13381" y="1749"/>
                </a:cubicBezTo>
                <a:cubicBezTo>
                  <a:pt x="13381" y="1737"/>
                  <a:pt x="13369" y="1731"/>
                  <a:pt x="13363" y="1725"/>
                </a:cubicBezTo>
                <a:cubicBezTo>
                  <a:pt x="13357" y="1720"/>
                  <a:pt x="13351" y="1725"/>
                  <a:pt x="13351" y="1720"/>
                </a:cubicBezTo>
                <a:cubicBezTo>
                  <a:pt x="13351" y="1714"/>
                  <a:pt x="13351" y="1714"/>
                  <a:pt x="13351" y="1708"/>
                </a:cubicBezTo>
                <a:cubicBezTo>
                  <a:pt x="13351" y="1702"/>
                  <a:pt x="13345" y="1702"/>
                  <a:pt x="13345" y="1696"/>
                </a:cubicBezTo>
                <a:cubicBezTo>
                  <a:pt x="13339" y="1696"/>
                  <a:pt x="13334" y="1696"/>
                  <a:pt x="13334" y="1696"/>
                </a:cubicBezTo>
                <a:cubicBezTo>
                  <a:pt x="13328" y="1690"/>
                  <a:pt x="13322" y="1690"/>
                  <a:pt x="13316" y="1690"/>
                </a:cubicBezTo>
                <a:cubicBezTo>
                  <a:pt x="13310" y="1690"/>
                  <a:pt x="13304" y="1690"/>
                  <a:pt x="13292" y="1690"/>
                </a:cubicBezTo>
                <a:cubicBezTo>
                  <a:pt x="13280" y="1690"/>
                  <a:pt x="13274" y="1690"/>
                  <a:pt x="13262" y="1690"/>
                </a:cubicBezTo>
                <a:cubicBezTo>
                  <a:pt x="13257" y="1690"/>
                  <a:pt x="13250" y="1690"/>
                  <a:pt x="13250" y="1690"/>
                </a:cubicBezTo>
                <a:cubicBezTo>
                  <a:pt x="13245" y="1690"/>
                  <a:pt x="13239" y="1696"/>
                  <a:pt x="13239" y="1696"/>
                </a:cubicBezTo>
                <a:cubicBezTo>
                  <a:pt x="13233" y="1696"/>
                  <a:pt x="13227" y="1702"/>
                  <a:pt x="13227" y="1702"/>
                </a:cubicBezTo>
                <a:cubicBezTo>
                  <a:pt x="13221" y="1708"/>
                  <a:pt x="13215" y="1708"/>
                  <a:pt x="13215" y="1714"/>
                </a:cubicBezTo>
                <a:cubicBezTo>
                  <a:pt x="13215" y="1720"/>
                  <a:pt x="13215" y="1720"/>
                  <a:pt x="13215" y="1725"/>
                </a:cubicBezTo>
                <a:cubicBezTo>
                  <a:pt x="13215" y="1731"/>
                  <a:pt x="13221" y="1731"/>
                  <a:pt x="13221" y="1737"/>
                </a:cubicBezTo>
                <a:cubicBezTo>
                  <a:pt x="13221" y="1749"/>
                  <a:pt x="13227" y="1755"/>
                  <a:pt x="13227" y="1767"/>
                </a:cubicBezTo>
                <a:cubicBezTo>
                  <a:pt x="13227" y="1779"/>
                  <a:pt x="13227" y="1785"/>
                  <a:pt x="13221" y="1797"/>
                </a:cubicBezTo>
                <a:lnTo>
                  <a:pt x="13221" y="1802"/>
                </a:lnTo>
                <a:cubicBezTo>
                  <a:pt x="13215" y="1809"/>
                  <a:pt x="13215" y="1814"/>
                  <a:pt x="13209" y="1814"/>
                </a:cubicBezTo>
                <a:cubicBezTo>
                  <a:pt x="13203" y="1820"/>
                  <a:pt x="13203" y="1820"/>
                  <a:pt x="13197" y="1826"/>
                </a:cubicBezTo>
                <a:cubicBezTo>
                  <a:pt x="13191" y="1832"/>
                  <a:pt x="13185" y="1832"/>
                  <a:pt x="13185" y="1838"/>
                </a:cubicBezTo>
                <a:cubicBezTo>
                  <a:pt x="13179" y="1838"/>
                  <a:pt x="13173" y="1838"/>
                  <a:pt x="13173" y="1844"/>
                </a:cubicBezTo>
                <a:cubicBezTo>
                  <a:pt x="13168" y="1856"/>
                  <a:pt x="13173" y="1862"/>
                  <a:pt x="13173" y="1874"/>
                </a:cubicBezTo>
                <a:cubicBezTo>
                  <a:pt x="13162" y="1874"/>
                  <a:pt x="13156" y="1874"/>
                  <a:pt x="13150" y="1874"/>
                </a:cubicBezTo>
                <a:cubicBezTo>
                  <a:pt x="13132" y="1880"/>
                  <a:pt x="13126" y="1886"/>
                  <a:pt x="13114" y="1891"/>
                </a:cubicBezTo>
                <a:cubicBezTo>
                  <a:pt x="13108" y="1897"/>
                  <a:pt x="13096" y="1897"/>
                  <a:pt x="13090" y="1909"/>
                </a:cubicBezTo>
                <a:cubicBezTo>
                  <a:pt x="13090" y="1909"/>
                  <a:pt x="13090" y="1915"/>
                  <a:pt x="13090" y="1921"/>
                </a:cubicBezTo>
                <a:cubicBezTo>
                  <a:pt x="13090" y="1921"/>
                  <a:pt x="13084" y="1927"/>
                  <a:pt x="13084" y="1933"/>
                </a:cubicBezTo>
                <a:cubicBezTo>
                  <a:pt x="13079" y="1933"/>
                  <a:pt x="13079" y="1933"/>
                  <a:pt x="13073" y="1933"/>
                </a:cubicBezTo>
                <a:cubicBezTo>
                  <a:pt x="13061" y="1933"/>
                  <a:pt x="13055" y="1933"/>
                  <a:pt x="13049" y="1927"/>
                </a:cubicBezTo>
                <a:cubicBezTo>
                  <a:pt x="13043" y="1927"/>
                  <a:pt x="13043" y="1921"/>
                  <a:pt x="13037" y="1921"/>
                </a:cubicBezTo>
                <a:cubicBezTo>
                  <a:pt x="13031" y="1921"/>
                  <a:pt x="13031" y="1921"/>
                  <a:pt x="13025" y="1921"/>
                </a:cubicBezTo>
                <a:cubicBezTo>
                  <a:pt x="13019" y="1915"/>
                  <a:pt x="13019" y="1909"/>
                  <a:pt x="13013" y="1909"/>
                </a:cubicBezTo>
                <a:cubicBezTo>
                  <a:pt x="12948" y="1909"/>
                  <a:pt x="12948" y="1909"/>
                  <a:pt x="12948" y="1909"/>
                </a:cubicBezTo>
                <a:cubicBezTo>
                  <a:pt x="12936" y="1903"/>
                  <a:pt x="12936" y="1903"/>
                  <a:pt x="12936" y="1903"/>
                </a:cubicBezTo>
                <a:cubicBezTo>
                  <a:pt x="12936" y="1903"/>
                  <a:pt x="12942" y="1897"/>
                  <a:pt x="12942" y="1891"/>
                </a:cubicBezTo>
                <a:cubicBezTo>
                  <a:pt x="12948" y="1891"/>
                  <a:pt x="12948" y="1886"/>
                  <a:pt x="12954" y="1880"/>
                </a:cubicBezTo>
                <a:cubicBezTo>
                  <a:pt x="12960" y="1880"/>
                  <a:pt x="12960" y="1880"/>
                  <a:pt x="12966" y="1880"/>
                </a:cubicBezTo>
                <a:cubicBezTo>
                  <a:pt x="12978" y="1880"/>
                  <a:pt x="12978" y="1880"/>
                  <a:pt x="12984" y="1880"/>
                </a:cubicBezTo>
                <a:cubicBezTo>
                  <a:pt x="12990" y="1886"/>
                  <a:pt x="12996" y="1886"/>
                  <a:pt x="12996" y="1886"/>
                </a:cubicBezTo>
                <a:cubicBezTo>
                  <a:pt x="13007" y="1891"/>
                  <a:pt x="13013" y="1886"/>
                  <a:pt x="13019" y="1886"/>
                </a:cubicBezTo>
                <a:cubicBezTo>
                  <a:pt x="13031" y="1886"/>
                  <a:pt x="13037" y="1891"/>
                  <a:pt x="13043" y="1886"/>
                </a:cubicBezTo>
                <a:cubicBezTo>
                  <a:pt x="13049" y="1886"/>
                  <a:pt x="13049" y="1880"/>
                  <a:pt x="13055" y="1880"/>
                </a:cubicBezTo>
                <a:cubicBezTo>
                  <a:pt x="13061" y="1880"/>
                  <a:pt x="13061" y="1874"/>
                  <a:pt x="13067" y="1874"/>
                </a:cubicBezTo>
                <a:cubicBezTo>
                  <a:pt x="13067" y="1868"/>
                  <a:pt x="13073" y="1868"/>
                  <a:pt x="13079" y="1862"/>
                </a:cubicBezTo>
                <a:cubicBezTo>
                  <a:pt x="13084" y="1856"/>
                  <a:pt x="13084" y="1844"/>
                  <a:pt x="13090" y="1838"/>
                </a:cubicBezTo>
                <a:cubicBezTo>
                  <a:pt x="13090" y="1838"/>
                  <a:pt x="13096" y="1838"/>
                  <a:pt x="13102" y="1832"/>
                </a:cubicBezTo>
                <a:cubicBezTo>
                  <a:pt x="13108" y="1826"/>
                  <a:pt x="13114" y="1820"/>
                  <a:pt x="13120" y="1814"/>
                </a:cubicBezTo>
                <a:cubicBezTo>
                  <a:pt x="13120" y="1809"/>
                  <a:pt x="13120" y="1802"/>
                  <a:pt x="13120" y="1802"/>
                </a:cubicBezTo>
                <a:cubicBezTo>
                  <a:pt x="13126" y="1797"/>
                  <a:pt x="13132" y="1802"/>
                  <a:pt x="13132" y="1797"/>
                </a:cubicBezTo>
                <a:cubicBezTo>
                  <a:pt x="13138" y="1797"/>
                  <a:pt x="13144" y="1797"/>
                  <a:pt x="13144" y="1791"/>
                </a:cubicBezTo>
                <a:cubicBezTo>
                  <a:pt x="13150" y="1791"/>
                  <a:pt x="13144" y="1785"/>
                  <a:pt x="13144" y="1779"/>
                </a:cubicBezTo>
                <a:cubicBezTo>
                  <a:pt x="13144" y="1779"/>
                  <a:pt x="13150" y="1773"/>
                  <a:pt x="13150" y="1767"/>
                </a:cubicBezTo>
                <a:cubicBezTo>
                  <a:pt x="13150" y="1761"/>
                  <a:pt x="13156" y="1755"/>
                  <a:pt x="13156" y="1743"/>
                </a:cubicBezTo>
                <a:cubicBezTo>
                  <a:pt x="13156" y="1743"/>
                  <a:pt x="13162" y="1737"/>
                  <a:pt x="13162" y="1731"/>
                </a:cubicBezTo>
                <a:lnTo>
                  <a:pt x="13162" y="1725"/>
                </a:lnTo>
                <a:cubicBezTo>
                  <a:pt x="13162" y="1720"/>
                  <a:pt x="13168" y="1720"/>
                  <a:pt x="13168" y="1714"/>
                </a:cubicBezTo>
                <a:cubicBezTo>
                  <a:pt x="13168" y="1708"/>
                  <a:pt x="13168" y="1702"/>
                  <a:pt x="13168" y="1696"/>
                </a:cubicBezTo>
                <a:cubicBezTo>
                  <a:pt x="13156" y="1696"/>
                  <a:pt x="13150" y="1702"/>
                  <a:pt x="13144" y="1702"/>
                </a:cubicBezTo>
                <a:cubicBezTo>
                  <a:pt x="13138" y="1702"/>
                  <a:pt x="13132" y="1696"/>
                  <a:pt x="13126" y="1696"/>
                </a:cubicBezTo>
                <a:cubicBezTo>
                  <a:pt x="13126" y="1696"/>
                  <a:pt x="13120" y="1690"/>
                  <a:pt x="13114" y="1690"/>
                </a:cubicBezTo>
                <a:cubicBezTo>
                  <a:pt x="13108" y="1690"/>
                  <a:pt x="13108" y="1684"/>
                  <a:pt x="13108" y="1678"/>
                </a:cubicBezTo>
                <a:cubicBezTo>
                  <a:pt x="13102" y="1672"/>
                  <a:pt x="13102" y="1666"/>
                  <a:pt x="13102" y="1660"/>
                </a:cubicBezTo>
                <a:cubicBezTo>
                  <a:pt x="13102" y="1648"/>
                  <a:pt x="13108" y="1648"/>
                  <a:pt x="13108" y="1636"/>
                </a:cubicBezTo>
                <a:cubicBezTo>
                  <a:pt x="13108" y="1619"/>
                  <a:pt x="13108" y="1613"/>
                  <a:pt x="13108" y="1601"/>
                </a:cubicBezTo>
                <a:cubicBezTo>
                  <a:pt x="13108" y="1589"/>
                  <a:pt x="13108" y="1589"/>
                  <a:pt x="13108" y="1589"/>
                </a:cubicBezTo>
                <a:cubicBezTo>
                  <a:pt x="13108" y="1577"/>
                  <a:pt x="13114" y="1571"/>
                  <a:pt x="13114" y="1565"/>
                </a:cubicBezTo>
                <a:cubicBezTo>
                  <a:pt x="13120" y="1554"/>
                  <a:pt x="13120" y="1548"/>
                  <a:pt x="13120" y="1530"/>
                </a:cubicBezTo>
                <a:cubicBezTo>
                  <a:pt x="13120" y="1530"/>
                  <a:pt x="13120" y="1524"/>
                  <a:pt x="13120" y="1518"/>
                </a:cubicBezTo>
                <a:cubicBezTo>
                  <a:pt x="13120" y="1512"/>
                  <a:pt x="13114" y="1506"/>
                  <a:pt x="13108" y="1494"/>
                </a:cubicBezTo>
                <a:lnTo>
                  <a:pt x="13108" y="1488"/>
                </a:lnTo>
                <a:cubicBezTo>
                  <a:pt x="13102" y="1476"/>
                  <a:pt x="13102" y="1470"/>
                  <a:pt x="13096" y="1465"/>
                </a:cubicBezTo>
                <a:cubicBezTo>
                  <a:pt x="13096" y="1459"/>
                  <a:pt x="13090" y="1453"/>
                  <a:pt x="13090" y="1453"/>
                </a:cubicBezTo>
                <a:cubicBezTo>
                  <a:pt x="13084" y="1447"/>
                  <a:pt x="13084" y="1447"/>
                  <a:pt x="13084" y="1441"/>
                </a:cubicBezTo>
                <a:cubicBezTo>
                  <a:pt x="13084" y="1370"/>
                  <a:pt x="13084" y="1370"/>
                  <a:pt x="13084" y="1370"/>
                </a:cubicBezTo>
                <a:cubicBezTo>
                  <a:pt x="13090" y="1370"/>
                  <a:pt x="13096" y="1370"/>
                  <a:pt x="13108" y="1370"/>
                </a:cubicBezTo>
                <a:cubicBezTo>
                  <a:pt x="13108" y="1370"/>
                  <a:pt x="13114" y="1370"/>
                  <a:pt x="13120" y="1370"/>
                </a:cubicBezTo>
                <a:lnTo>
                  <a:pt x="13120" y="1370"/>
                </a:lnTo>
                <a:cubicBezTo>
                  <a:pt x="13120" y="1299"/>
                  <a:pt x="13120" y="1299"/>
                  <a:pt x="13120" y="1299"/>
                </a:cubicBezTo>
                <a:cubicBezTo>
                  <a:pt x="13108" y="1299"/>
                  <a:pt x="13102" y="1299"/>
                  <a:pt x="13090" y="1299"/>
                </a:cubicBezTo>
                <a:cubicBezTo>
                  <a:pt x="13084" y="1299"/>
                  <a:pt x="13084" y="1287"/>
                  <a:pt x="13079" y="1287"/>
                </a:cubicBezTo>
                <a:cubicBezTo>
                  <a:pt x="13079" y="1287"/>
                  <a:pt x="13073" y="1281"/>
                  <a:pt x="13067" y="1281"/>
                </a:cubicBezTo>
                <a:cubicBezTo>
                  <a:pt x="13061" y="1281"/>
                  <a:pt x="13055" y="1281"/>
                  <a:pt x="13043" y="1281"/>
                </a:cubicBezTo>
                <a:cubicBezTo>
                  <a:pt x="13025" y="1281"/>
                  <a:pt x="13025" y="1281"/>
                  <a:pt x="13025" y="1281"/>
                </a:cubicBezTo>
                <a:cubicBezTo>
                  <a:pt x="13019" y="1281"/>
                  <a:pt x="13013" y="1281"/>
                  <a:pt x="13007" y="1281"/>
                </a:cubicBezTo>
                <a:cubicBezTo>
                  <a:pt x="12996" y="1281"/>
                  <a:pt x="12990" y="1281"/>
                  <a:pt x="12978" y="1287"/>
                </a:cubicBezTo>
                <a:cubicBezTo>
                  <a:pt x="12972" y="1287"/>
                  <a:pt x="12972" y="1293"/>
                  <a:pt x="12966" y="1293"/>
                </a:cubicBezTo>
                <a:cubicBezTo>
                  <a:pt x="12960" y="1299"/>
                  <a:pt x="12960" y="1299"/>
                  <a:pt x="12954" y="1299"/>
                </a:cubicBezTo>
                <a:cubicBezTo>
                  <a:pt x="12948" y="1299"/>
                  <a:pt x="12948" y="1299"/>
                  <a:pt x="12942" y="1299"/>
                </a:cubicBezTo>
                <a:cubicBezTo>
                  <a:pt x="12936" y="1299"/>
                  <a:pt x="12930" y="1299"/>
                  <a:pt x="12918" y="1299"/>
                </a:cubicBezTo>
                <a:cubicBezTo>
                  <a:pt x="12918" y="1299"/>
                  <a:pt x="12913" y="1304"/>
                  <a:pt x="12907" y="1304"/>
                </a:cubicBezTo>
                <a:cubicBezTo>
                  <a:pt x="12907" y="1316"/>
                  <a:pt x="12907" y="1322"/>
                  <a:pt x="12907" y="1340"/>
                </a:cubicBezTo>
                <a:cubicBezTo>
                  <a:pt x="12907" y="1340"/>
                  <a:pt x="12907" y="1346"/>
                  <a:pt x="12907" y="1352"/>
                </a:cubicBezTo>
                <a:cubicBezTo>
                  <a:pt x="12907" y="1358"/>
                  <a:pt x="12901" y="1364"/>
                  <a:pt x="12895" y="1376"/>
                </a:cubicBezTo>
                <a:cubicBezTo>
                  <a:pt x="12889" y="1382"/>
                  <a:pt x="12889" y="1382"/>
                  <a:pt x="12889" y="1387"/>
                </a:cubicBezTo>
                <a:cubicBezTo>
                  <a:pt x="12877" y="1393"/>
                  <a:pt x="12871" y="1399"/>
                  <a:pt x="12865" y="1411"/>
                </a:cubicBezTo>
                <a:cubicBezTo>
                  <a:pt x="12865" y="1417"/>
                  <a:pt x="12865" y="1423"/>
                  <a:pt x="12859" y="1429"/>
                </a:cubicBezTo>
                <a:cubicBezTo>
                  <a:pt x="12859" y="1435"/>
                  <a:pt x="12859" y="1441"/>
                  <a:pt x="12853" y="1447"/>
                </a:cubicBezTo>
                <a:cubicBezTo>
                  <a:pt x="12853" y="1447"/>
                  <a:pt x="12847" y="1447"/>
                  <a:pt x="12841" y="1447"/>
                </a:cubicBezTo>
                <a:cubicBezTo>
                  <a:pt x="12835" y="1453"/>
                  <a:pt x="12830" y="1447"/>
                  <a:pt x="12818" y="1447"/>
                </a:cubicBezTo>
                <a:cubicBezTo>
                  <a:pt x="12812" y="1447"/>
                  <a:pt x="12812" y="1447"/>
                  <a:pt x="12812" y="1447"/>
                </a:cubicBezTo>
                <a:cubicBezTo>
                  <a:pt x="12806" y="1447"/>
                  <a:pt x="12800" y="1453"/>
                  <a:pt x="12800" y="1453"/>
                </a:cubicBezTo>
                <a:cubicBezTo>
                  <a:pt x="12794" y="1459"/>
                  <a:pt x="12794" y="1465"/>
                  <a:pt x="12794" y="1470"/>
                </a:cubicBezTo>
                <a:cubicBezTo>
                  <a:pt x="12794" y="1476"/>
                  <a:pt x="12794" y="1476"/>
                  <a:pt x="12794" y="1476"/>
                </a:cubicBezTo>
                <a:cubicBezTo>
                  <a:pt x="12794" y="1482"/>
                  <a:pt x="12794" y="1488"/>
                  <a:pt x="12794" y="1494"/>
                </a:cubicBezTo>
                <a:cubicBezTo>
                  <a:pt x="12794" y="1494"/>
                  <a:pt x="12806" y="1488"/>
                  <a:pt x="12806" y="1494"/>
                </a:cubicBezTo>
                <a:cubicBezTo>
                  <a:pt x="12812" y="1500"/>
                  <a:pt x="12824" y="1500"/>
                  <a:pt x="12824" y="1512"/>
                </a:cubicBezTo>
                <a:cubicBezTo>
                  <a:pt x="12830" y="1518"/>
                  <a:pt x="12830" y="1524"/>
                  <a:pt x="12830" y="1536"/>
                </a:cubicBezTo>
                <a:cubicBezTo>
                  <a:pt x="12830" y="1542"/>
                  <a:pt x="12830" y="1554"/>
                  <a:pt x="12824" y="1559"/>
                </a:cubicBezTo>
                <a:cubicBezTo>
                  <a:pt x="12818" y="1559"/>
                  <a:pt x="12812" y="1559"/>
                  <a:pt x="12812" y="1559"/>
                </a:cubicBezTo>
                <a:cubicBezTo>
                  <a:pt x="12806" y="1565"/>
                  <a:pt x="12806" y="1565"/>
                  <a:pt x="12800" y="1565"/>
                </a:cubicBezTo>
                <a:cubicBezTo>
                  <a:pt x="12794" y="1571"/>
                  <a:pt x="12800" y="1577"/>
                  <a:pt x="12800" y="1583"/>
                </a:cubicBezTo>
                <a:cubicBezTo>
                  <a:pt x="12800" y="1589"/>
                  <a:pt x="12800" y="1595"/>
                  <a:pt x="12800" y="1607"/>
                </a:cubicBezTo>
                <a:cubicBezTo>
                  <a:pt x="12812" y="1607"/>
                  <a:pt x="12812" y="1607"/>
                  <a:pt x="12824" y="1607"/>
                </a:cubicBezTo>
                <a:cubicBezTo>
                  <a:pt x="12830" y="1607"/>
                  <a:pt x="12830" y="1601"/>
                  <a:pt x="12835" y="1607"/>
                </a:cubicBezTo>
                <a:cubicBezTo>
                  <a:pt x="12841" y="1607"/>
                  <a:pt x="12841" y="1613"/>
                  <a:pt x="12847" y="1613"/>
                </a:cubicBezTo>
                <a:cubicBezTo>
                  <a:pt x="12847" y="1619"/>
                  <a:pt x="12853" y="1619"/>
                  <a:pt x="12853" y="1625"/>
                </a:cubicBezTo>
                <a:cubicBezTo>
                  <a:pt x="12853" y="1631"/>
                  <a:pt x="12853" y="1631"/>
                  <a:pt x="12853" y="1636"/>
                </a:cubicBezTo>
                <a:cubicBezTo>
                  <a:pt x="12859" y="1642"/>
                  <a:pt x="12859" y="1642"/>
                  <a:pt x="12859" y="1648"/>
                </a:cubicBezTo>
                <a:cubicBezTo>
                  <a:pt x="12865" y="1654"/>
                  <a:pt x="12871" y="1648"/>
                  <a:pt x="12871" y="1654"/>
                </a:cubicBezTo>
                <a:cubicBezTo>
                  <a:pt x="12877" y="1660"/>
                  <a:pt x="12877" y="1660"/>
                  <a:pt x="12883" y="1666"/>
                </a:cubicBezTo>
                <a:lnTo>
                  <a:pt x="12889" y="1666"/>
                </a:lnTo>
                <a:cubicBezTo>
                  <a:pt x="12901" y="1672"/>
                  <a:pt x="12907" y="1684"/>
                  <a:pt x="12913" y="1690"/>
                </a:cubicBezTo>
                <a:cubicBezTo>
                  <a:pt x="12913" y="1690"/>
                  <a:pt x="12918" y="1690"/>
                  <a:pt x="12924" y="1696"/>
                </a:cubicBezTo>
                <a:cubicBezTo>
                  <a:pt x="12924" y="1696"/>
                  <a:pt x="12924" y="1702"/>
                  <a:pt x="12924" y="1708"/>
                </a:cubicBezTo>
                <a:cubicBezTo>
                  <a:pt x="12924" y="1708"/>
                  <a:pt x="12924" y="1714"/>
                  <a:pt x="12924" y="1720"/>
                </a:cubicBezTo>
                <a:cubicBezTo>
                  <a:pt x="12924" y="1725"/>
                  <a:pt x="12913" y="1725"/>
                  <a:pt x="12913" y="1725"/>
                </a:cubicBezTo>
                <a:cubicBezTo>
                  <a:pt x="12907" y="1731"/>
                  <a:pt x="12913" y="1737"/>
                  <a:pt x="12907" y="1737"/>
                </a:cubicBezTo>
                <a:cubicBezTo>
                  <a:pt x="12907" y="1743"/>
                  <a:pt x="12901" y="1737"/>
                  <a:pt x="12895" y="1737"/>
                </a:cubicBezTo>
                <a:cubicBezTo>
                  <a:pt x="12889" y="1737"/>
                  <a:pt x="12889" y="1737"/>
                  <a:pt x="12889" y="1737"/>
                </a:cubicBezTo>
                <a:cubicBezTo>
                  <a:pt x="12877" y="1737"/>
                  <a:pt x="12871" y="1743"/>
                  <a:pt x="12865" y="1737"/>
                </a:cubicBezTo>
                <a:cubicBezTo>
                  <a:pt x="12853" y="1737"/>
                  <a:pt x="12847" y="1731"/>
                  <a:pt x="12841" y="1725"/>
                </a:cubicBezTo>
                <a:cubicBezTo>
                  <a:pt x="12830" y="1720"/>
                  <a:pt x="12824" y="1708"/>
                  <a:pt x="12824" y="1690"/>
                </a:cubicBezTo>
                <a:cubicBezTo>
                  <a:pt x="12818" y="1690"/>
                  <a:pt x="12812" y="1684"/>
                  <a:pt x="12806" y="1684"/>
                </a:cubicBezTo>
                <a:cubicBezTo>
                  <a:pt x="12788" y="1684"/>
                  <a:pt x="12782" y="1684"/>
                  <a:pt x="12770" y="1678"/>
                </a:cubicBezTo>
                <a:cubicBezTo>
                  <a:pt x="12764" y="1678"/>
                  <a:pt x="12764" y="1672"/>
                  <a:pt x="12758" y="1666"/>
                </a:cubicBezTo>
                <a:cubicBezTo>
                  <a:pt x="12758" y="1666"/>
                  <a:pt x="12752" y="1660"/>
                  <a:pt x="12747" y="1660"/>
                </a:cubicBezTo>
                <a:cubicBezTo>
                  <a:pt x="12741" y="1654"/>
                  <a:pt x="12735" y="1660"/>
                  <a:pt x="12729" y="1660"/>
                </a:cubicBezTo>
                <a:cubicBezTo>
                  <a:pt x="12723" y="1660"/>
                  <a:pt x="12717" y="1654"/>
                  <a:pt x="12717" y="1654"/>
                </a:cubicBezTo>
                <a:cubicBezTo>
                  <a:pt x="12705" y="1654"/>
                  <a:pt x="12699" y="1654"/>
                  <a:pt x="12693" y="1654"/>
                </a:cubicBezTo>
                <a:cubicBezTo>
                  <a:pt x="12687" y="1654"/>
                  <a:pt x="12681" y="1648"/>
                  <a:pt x="12681" y="1642"/>
                </a:cubicBezTo>
                <a:cubicBezTo>
                  <a:pt x="12675" y="1636"/>
                  <a:pt x="12681" y="1631"/>
                  <a:pt x="12675" y="1631"/>
                </a:cubicBezTo>
                <a:cubicBezTo>
                  <a:pt x="12669" y="1625"/>
                  <a:pt x="12669" y="1625"/>
                  <a:pt x="12664" y="1625"/>
                </a:cubicBezTo>
                <a:cubicBezTo>
                  <a:pt x="12658" y="1625"/>
                  <a:pt x="12658" y="1625"/>
                  <a:pt x="12652" y="1625"/>
                </a:cubicBezTo>
                <a:cubicBezTo>
                  <a:pt x="12646" y="1619"/>
                  <a:pt x="12640" y="1619"/>
                  <a:pt x="12640" y="1613"/>
                </a:cubicBezTo>
                <a:cubicBezTo>
                  <a:pt x="12634" y="1613"/>
                  <a:pt x="12628" y="1607"/>
                  <a:pt x="12628" y="1607"/>
                </a:cubicBezTo>
                <a:cubicBezTo>
                  <a:pt x="12569" y="1607"/>
                  <a:pt x="12569" y="1607"/>
                  <a:pt x="12569" y="1607"/>
                </a:cubicBezTo>
                <a:cubicBezTo>
                  <a:pt x="12563" y="1607"/>
                  <a:pt x="12563" y="1607"/>
                  <a:pt x="12557" y="1601"/>
                </a:cubicBezTo>
                <a:cubicBezTo>
                  <a:pt x="12557" y="1601"/>
                  <a:pt x="12557" y="1595"/>
                  <a:pt x="12551" y="1589"/>
                </a:cubicBezTo>
                <a:cubicBezTo>
                  <a:pt x="12551" y="1589"/>
                  <a:pt x="12545" y="1583"/>
                  <a:pt x="12539" y="1583"/>
                </a:cubicBezTo>
                <a:cubicBezTo>
                  <a:pt x="12480" y="1583"/>
                  <a:pt x="12480" y="1583"/>
                  <a:pt x="12480" y="1583"/>
                </a:cubicBezTo>
                <a:cubicBezTo>
                  <a:pt x="12468" y="1583"/>
                  <a:pt x="12468" y="1577"/>
                  <a:pt x="12456" y="1571"/>
                </a:cubicBezTo>
                <a:cubicBezTo>
                  <a:pt x="12450" y="1565"/>
                  <a:pt x="12444" y="1559"/>
                  <a:pt x="12432" y="1559"/>
                </a:cubicBezTo>
                <a:cubicBezTo>
                  <a:pt x="12432" y="1554"/>
                  <a:pt x="12426" y="1554"/>
                  <a:pt x="12426" y="1554"/>
                </a:cubicBezTo>
                <a:cubicBezTo>
                  <a:pt x="12420" y="1554"/>
                  <a:pt x="12420" y="1548"/>
                  <a:pt x="12420" y="1542"/>
                </a:cubicBezTo>
                <a:cubicBezTo>
                  <a:pt x="12414" y="1542"/>
                  <a:pt x="12409" y="1542"/>
                  <a:pt x="12409" y="1542"/>
                </a:cubicBezTo>
                <a:cubicBezTo>
                  <a:pt x="12403" y="1536"/>
                  <a:pt x="12397" y="1536"/>
                  <a:pt x="12397" y="1530"/>
                </a:cubicBezTo>
                <a:cubicBezTo>
                  <a:pt x="12391" y="1530"/>
                  <a:pt x="12397" y="1524"/>
                  <a:pt x="12391" y="1518"/>
                </a:cubicBezTo>
                <a:cubicBezTo>
                  <a:pt x="12391" y="1518"/>
                  <a:pt x="12385" y="1518"/>
                  <a:pt x="12379" y="1518"/>
                </a:cubicBezTo>
                <a:cubicBezTo>
                  <a:pt x="12373" y="1518"/>
                  <a:pt x="12367" y="1518"/>
                  <a:pt x="12361" y="1518"/>
                </a:cubicBezTo>
                <a:cubicBezTo>
                  <a:pt x="12355" y="1518"/>
                  <a:pt x="12355" y="1518"/>
                  <a:pt x="12355" y="1518"/>
                </a:cubicBezTo>
                <a:cubicBezTo>
                  <a:pt x="12355" y="1518"/>
                  <a:pt x="12349" y="1518"/>
                  <a:pt x="12349" y="1524"/>
                </a:cubicBezTo>
                <a:cubicBezTo>
                  <a:pt x="12343" y="1524"/>
                  <a:pt x="12337" y="1530"/>
                  <a:pt x="12337" y="1536"/>
                </a:cubicBezTo>
                <a:cubicBezTo>
                  <a:pt x="12337" y="1542"/>
                  <a:pt x="12337" y="1548"/>
                  <a:pt x="12337" y="1554"/>
                </a:cubicBezTo>
                <a:cubicBezTo>
                  <a:pt x="12337" y="1559"/>
                  <a:pt x="12343" y="1559"/>
                  <a:pt x="12349" y="1565"/>
                </a:cubicBezTo>
                <a:cubicBezTo>
                  <a:pt x="12355" y="1565"/>
                  <a:pt x="12361" y="1565"/>
                  <a:pt x="12361" y="1571"/>
                </a:cubicBezTo>
                <a:cubicBezTo>
                  <a:pt x="12361" y="1577"/>
                  <a:pt x="12361" y="1577"/>
                  <a:pt x="12361" y="1583"/>
                </a:cubicBezTo>
                <a:cubicBezTo>
                  <a:pt x="12361" y="1589"/>
                  <a:pt x="12361" y="1589"/>
                  <a:pt x="12361" y="1595"/>
                </a:cubicBezTo>
                <a:cubicBezTo>
                  <a:pt x="12367" y="1595"/>
                  <a:pt x="12373" y="1595"/>
                  <a:pt x="12385" y="1595"/>
                </a:cubicBezTo>
                <a:cubicBezTo>
                  <a:pt x="12391" y="1595"/>
                  <a:pt x="12391" y="1601"/>
                  <a:pt x="12397" y="1601"/>
                </a:cubicBezTo>
                <a:cubicBezTo>
                  <a:pt x="12397" y="1601"/>
                  <a:pt x="12403" y="1601"/>
                  <a:pt x="12409" y="1601"/>
                </a:cubicBezTo>
                <a:cubicBezTo>
                  <a:pt x="12409" y="1601"/>
                  <a:pt x="12414" y="1601"/>
                  <a:pt x="12420" y="1607"/>
                </a:cubicBezTo>
                <a:cubicBezTo>
                  <a:pt x="12420" y="1607"/>
                  <a:pt x="12420" y="1613"/>
                  <a:pt x="12420" y="1619"/>
                </a:cubicBezTo>
                <a:cubicBezTo>
                  <a:pt x="12420" y="1625"/>
                  <a:pt x="12426" y="1625"/>
                  <a:pt x="12426" y="1631"/>
                </a:cubicBezTo>
                <a:cubicBezTo>
                  <a:pt x="12432" y="1636"/>
                  <a:pt x="12444" y="1636"/>
                  <a:pt x="12456" y="1642"/>
                </a:cubicBezTo>
                <a:cubicBezTo>
                  <a:pt x="12462" y="1642"/>
                  <a:pt x="12462" y="1642"/>
                  <a:pt x="12468" y="1648"/>
                </a:cubicBezTo>
                <a:cubicBezTo>
                  <a:pt x="12468" y="1648"/>
                  <a:pt x="12474" y="1648"/>
                  <a:pt x="12474" y="1654"/>
                </a:cubicBezTo>
                <a:cubicBezTo>
                  <a:pt x="12474" y="1660"/>
                  <a:pt x="12474" y="1666"/>
                  <a:pt x="12474" y="1666"/>
                </a:cubicBezTo>
                <a:cubicBezTo>
                  <a:pt x="12474" y="1672"/>
                  <a:pt x="12468" y="1678"/>
                  <a:pt x="12468" y="1678"/>
                </a:cubicBezTo>
                <a:cubicBezTo>
                  <a:pt x="12462" y="1690"/>
                  <a:pt x="12456" y="1696"/>
                  <a:pt x="12450" y="1702"/>
                </a:cubicBezTo>
                <a:cubicBezTo>
                  <a:pt x="12444" y="1702"/>
                  <a:pt x="12444" y="1702"/>
                  <a:pt x="12438" y="1702"/>
                </a:cubicBezTo>
                <a:cubicBezTo>
                  <a:pt x="12426" y="1702"/>
                  <a:pt x="12426" y="1702"/>
                  <a:pt x="12426" y="1702"/>
                </a:cubicBezTo>
                <a:cubicBezTo>
                  <a:pt x="12420" y="1702"/>
                  <a:pt x="12420" y="1696"/>
                  <a:pt x="12414" y="1702"/>
                </a:cubicBezTo>
                <a:cubicBezTo>
                  <a:pt x="12409" y="1702"/>
                  <a:pt x="12409" y="1708"/>
                  <a:pt x="12409" y="1714"/>
                </a:cubicBezTo>
                <a:cubicBezTo>
                  <a:pt x="12409" y="1714"/>
                  <a:pt x="12409" y="1720"/>
                  <a:pt x="12409" y="1725"/>
                </a:cubicBezTo>
                <a:cubicBezTo>
                  <a:pt x="12403" y="1725"/>
                  <a:pt x="12403" y="1731"/>
                  <a:pt x="12403" y="1731"/>
                </a:cubicBezTo>
                <a:cubicBezTo>
                  <a:pt x="12397" y="1737"/>
                  <a:pt x="12391" y="1737"/>
                  <a:pt x="12391" y="1737"/>
                </a:cubicBezTo>
                <a:cubicBezTo>
                  <a:pt x="12379" y="1737"/>
                  <a:pt x="12379" y="1737"/>
                  <a:pt x="12379" y="1737"/>
                </a:cubicBezTo>
                <a:cubicBezTo>
                  <a:pt x="12379" y="1725"/>
                  <a:pt x="12379" y="1725"/>
                  <a:pt x="12379" y="1714"/>
                </a:cubicBezTo>
                <a:cubicBezTo>
                  <a:pt x="12379" y="1708"/>
                  <a:pt x="12379" y="1708"/>
                  <a:pt x="12379" y="1702"/>
                </a:cubicBezTo>
                <a:cubicBezTo>
                  <a:pt x="12379" y="1696"/>
                  <a:pt x="12379" y="1690"/>
                  <a:pt x="12379" y="1678"/>
                </a:cubicBezTo>
                <a:cubicBezTo>
                  <a:pt x="12379" y="1672"/>
                  <a:pt x="12379" y="1672"/>
                  <a:pt x="12379" y="1666"/>
                </a:cubicBezTo>
                <a:cubicBezTo>
                  <a:pt x="12361" y="1666"/>
                  <a:pt x="12361" y="1666"/>
                  <a:pt x="12361" y="1666"/>
                </a:cubicBezTo>
                <a:cubicBezTo>
                  <a:pt x="12355" y="1672"/>
                  <a:pt x="12349" y="1666"/>
                  <a:pt x="12349" y="1672"/>
                </a:cubicBezTo>
                <a:cubicBezTo>
                  <a:pt x="12343" y="1672"/>
                  <a:pt x="12343" y="1678"/>
                  <a:pt x="12337" y="1678"/>
                </a:cubicBezTo>
                <a:cubicBezTo>
                  <a:pt x="12337" y="1684"/>
                  <a:pt x="12337" y="1690"/>
                  <a:pt x="12332" y="1690"/>
                </a:cubicBezTo>
                <a:cubicBezTo>
                  <a:pt x="12332" y="1696"/>
                  <a:pt x="12332" y="1702"/>
                  <a:pt x="12325" y="1702"/>
                </a:cubicBezTo>
                <a:cubicBezTo>
                  <a:pt x="12320" y="1708"/>
                  <a:pt x="12314" y="1702"/>
                  <a:pt x="12302" y="1702"/>
                </a:cubicBezTo>
                <a:cubicBezTo>
                  <a:pt x="12290" y="1702"/>
                  <a:pt x="12290" y="1702"/>
                  <a:pt x="12290" y="1702"/>
                </a:cubicBezTo>
                <a:cubicBezTo>
                  <a:pt x="12284" y="1702"/>
                  <a:pt x="12278" y="1702"/>
                  <a:pt x="12272" y="1702"/>
                </a:cubicBezTo>
                <a:cubicBezTo>
                  <a:pt x="12266" y="1702"/>
                  <a:pt x="12260" y="1696"/>
                  <a:pt x="12254" y="1702"/>
                </a:cubicBezTo>
                <a:cubicBezTo>
                  <a:pt x="12248" y="1702"/>
                  <a:pt x="12254" y="1708"/>
                  <a:pt x="12248" y="1714"/>
                </a:cubicBezTo>
                <a:cubicBezTo>
                  <a:pt x="12243" y="1714"/>
                  <a:pt x="12248" y="1720"/>
                  <a:pt x="12243" y="1725"/>
                </a:cubicBezTo>
                <a:cubicBezTo>
                  <a:pt x="12237" y="1725"/>
                  <a:pt x="12231" y="1725"/>
                  <a:pt x="12225" y="1725"/>
                </a:cubicBezTo>
                <a:cubicBezTo>
                  <a:pt x="12213" y="1725"/>
                  <a:pt x="12213" y="1725"/>
                  <a:pt x="12213" y="1725"/>
                </a:cubicBezTo>
                <a:cubicBezTo>
                  <a:pt x="12213" y="1725"/>
                  <a:pt x="12207" y="1720"/>
                  <a:pt x="12201" y="1720"/>
                </a:cubicBezTo>
                <a:cubicBezTo>
                  <a:pt x="12195" y="1720"/>
                  <a:pt x="12195" y="1720"/>
                  <a:pt x="12195" y="1720"/>
                </a:cubicBezTo>
                <a:cubicBezTo>
                  <a:pt x="12166" y="1720"/>
                  <a:pt x="12166" y="1720"/>
                  <a:pt x="12166" y="1720"/>
                </a:cubicBezTo>
                <a:cubicBezTo>
                  <a:pt x="12159" y="1720"/>
                  <a:pt x="12159" y="1720"/>
                  <a:pt x="12154" y="1720"/>
                </a:cubicBezTo>
                <a:cubicBezTo>
                  <a:pt x="12154" y="1749"/>
                  <a:pt x="12154" y="1749"/>
                  <a:pt x="12154" y="1749"/>
                </a:cubicBezTo>
                <a:cubicBezTo>
                  <a:pt x="12118" y="1749"/>
                  <a:pt x="12118" y="1749"/>
                  <a:pt x="12118" y="1749"/>
                </a:cubicBezTo>
                <a:lnTo>
                  <a:pt x="12112" y="1743"/>
                </a:lnTo>
                <a:cubicBezTo>
                  <a:pt x="12106" y="1737"/>
                  <a:pt x="12106" y="1737"/>
                  <a:pt x="12106" y="1731"/>
                </a:cubicBezTo>
                <a:cubicBezTo>
                  <a:pt x="12100" y="1725"/>
                  <a:pt x="12094" y="1731"/>
                  <a:pt x="12094" y="1725"/>
                </a:cubicBezTo>
                <a:lnTo>
                  <a:pt x="12100" y="1720"/>
                </a:lnTo>
                <a:cubicBezTo>
                  <a:pt x="12100" y="1714"/>
                  <a:pt x="12100" y="1708"/>
                  <a:pt x="12100" y="1708"/>
                </a:cubicBezTo>
                <a:cubicBezTo>
                  <a:pt x="12100" y="1696"/>
                  <a:pt x="12106" y="1690"/>
                  <a:pt x="12112" y="1684"/>
                </a:cubicBezTo>
                <a:cubicBezTo>
                  <a:pt x="12106" y="1672"/>
                  <a:pt x="12106" y="1672"/>
                  <a:pt x="12106" y="1672"/>
                </a:cubicBezTo>
                <a:cubicBezTo>
                  <a:pt x="12100" y="1672"/>
                  <a:pt x="12100" y="1672"/>
                  <a:pt x="12094" y="1672"/>
                </a:cubicBezTo>
                <a:cubicBezTo>
                  <a:pt x="12094" y="1678"/>
                  <a:pt x="12094" y="1684"/>
                  <a:pt x="12088" y="1684"/>
                </a:cubicBezTo>
                <a:cubicBezTo>
                  <a:pt x="12088" y="1690"/>
                  <a:pt x="12082" y="1690"/>
                  <a:pt x="12077" y="1690"/>
                </a:cubicBezTo>
                <a:cubicBezTo>
                  <a:pt x="12077" y="1690"/>
                  <a:pt x="12071" y="1690"/>
                  <a:pt x="12065" y="1690"/>
                </a:cubicBezTo>
                <a:cubicBezTo>
                  <a:pt x="12059" y="1690"/>
                  <a:pt x="12047" y="1690"/>
                  <a:pt x="12041" y="1696"/>
                </a:cubicBezTo>
                <a:cubicBezTo>
                  <a:pt x="12035" y="1696"/>
                  <a:pt x="12035" y="1702"/>
                  <a:pt x="12035" y="1708"/>
                </a:cubicBezTo>
                <a:cubicBezTo>
                  <a:pt x="12023" y="1708"/>
                  <a:pt x="12017" y="1714"/>
                  <a:pt x="12011" y="1720"/>
                </a:cubicBezTo>
                <a:cubicBezTo>
                  <a:pt x="11993" y="1720"/>
                  <a:pt x="11993" y="1720"/>
                  <a:pt x="11993" y="1720"/>
                </a:cubicBezTo>
                <a:cubicBezTo>
                  <a:pt x="11982" y="1720"/>
                  <a:pt x="11970" y="1714"/>
                  <a:pt x="11958" y="1720"/>
                </a:cubicBezTo>
                <a:cubicBezTo>
                  <a:pt x="11952" y="1720"/>
                  <a:pt x="11952" y="1725"/>
                  <a:pt x="11946" y="1725"/>
                </a:cubicBezTo>
                <a:lnTo>
                  <a:pt x="11946" y="1737"/>
                </a:lnTo>
                <a:cubicBezTo>
                  <a:pt x="11940" y="1737"/>
                  <a:pt x="11934" y="1743"/>
                  <a:pt x="11934" y="1743"/>
                </a:cubicBezTo>
                <a:cubicBezTo>
                  <a:pt x="11928" y="1743"/>
                  <a:pt x="11928" y="1743"/>
                  <a:pt x="11922" y="1743"/>
                </a:cubicBezTo>
                <a:cubicBezTo>
                  <a:pt x="11911" y="1743"/>
                  <a:pt x="11911" y="1743"/>
                  <a:pt x="11911" y="1743"/>
                </a:cubicBezTo>
                <a:cubicBezTo>
                  <a:pt x="11905" y="1743"/>
                  <a:pt x="11905" y="1743"/>
                  <a:pt x="11899" y="1743"/>
                </a:cubicBezTo>
                <a:cubicBezTo>
                  <a:pt x="11887" y="1749"/>
                  <a:pt x="11881" y="1749"/>
                  <a:pt x="11875" y="1749"/>
                </a:cubicBezTo>
                <a:cubicBezTo>
                  <a:pt x="11869" y="1755"/>
                  <a:pt x="11863" y="1755"/>
                  <a:pt x="11863" y="1761"/>
                </a:cubicBezTo>
                <a:cubicBezTo>
                  <a:pt x="11851" y="1767"/>
                  <a:pt x="11845" y="1773"/>
                  <a:pt x="11839" y="1779"/>
                </a:cubicBezTo>
                <a:cubicBezTo>
                  <a:pt x="11834" y="1785"/>
                  <a:pt x="11827" y="1785"/>
                  <a:pt x="11822" y="1791"/>
                </a:cubicBezTo>
                <a:cubicBezTo>
                  <a:pt x="11810" y="1791"/>
                  <a:pt x="11792" y="1785"/>
                  <a:pt x="11780" y="1791"/>
                </a:cubicBezTo>
                <a:cubicBezTo>
                  <a:pt x="11774" y="1791"/>
                  <a:pt x="11774" y="1797"/>
                  <a:pt x="11768" y="1802"/>
                </a:cubicBezTo>
                <a:cubicBezTo>
                  <a:pt x="11768" y="1809"/>
                  <a:pt x="11768" y="1809"/>
                  <a:pt x="11774" y="1814"/>
                </a:cubicBezTo>
                <a:cubicBezTo>
                  <a:pt x="11774" y="1820"/>
                  <a:pt x="11786" y="1820"/>
                  <a:pt x="11786" y="1826"/>
                </a:cubicBezTo>
                <a:cubicBezTo>
                  <a:pt x="11786" y="1838"/>
                  <a:pt x="11786" y="1838"/>
                  <a:pt x="11780" y="1844"/>
                </a:cubicBezTo>
                <a:cubicBezTo>
                  <a:pt x="11774" y="1850"/>
                  <a:pt x="11762" y="1850"/>
                  <a:pt x="11756" y="1856"/>
                </a:cubicBezTo>
                <a:cubicBezTo>
                  <a:pt x="11750" y="1862"/>
                  <a:pt x="11750" y="1862"/>
                  <a:pt x="11745" y="1868"/>
                </a:cubicBezTo>
                <a:cubicBezTo>
                  <a:pt x="11739" y="1868"/>
                  <a:pt x="11739" y="1868"/>
                  <a:pt x="11733" y="1868"/>
                </a:cubicBezTo>
                <a:cubicBezTo>
                  <a:pt x="11727" y="1868"/>
                  <a:pt x="11727" y="1868"/>
                  <a:pt x="11721" y="1868"/>
                </a:cubicBezTo>
                <a:cubicBezTo>
                  <a:pt x="11715" y="1868"/>
                  <a:pt x="11715" y="1868"/>
                  <a:pt x="11709" y="1868"/>
                </a:cubicBezTo>
                <a:cubicBezTo>
                  <a:pt x="11697" y="1868"/>
                  <a:pt x="11697" y="1880"/>
                  <a:pt x="11691" y="1880"/>
                </a:cubicBezTo>
                <a:cubicBezTo>
                  <a:pt x="11685" y="1880"/>
                  <a:pt x="11685" y="1880"/>
                  <a:pt x="11685" y="1880"/>
                </a:cubicBezTo>
                <a:cubicBezTo>
                  <a:pt x="11679" y="1880"/>
                  <a:pt x="11679" y="1868"/>
                  <a:pt x="11673" y="1868"/>
                </a:cubicBezTo>
                <a:cubicBezTo>
                  <a:pt x="11673" y="1862"/>
                  <a:pt x="11668" y="1862"/>
                  <a:pt x="11661" y="1862"/>
                </a:cubicBezTo>
                <a:cubicBezTo>
                  <a:pt x="11656" y="1856"/>
                  <a:pt x="11656" y="1850"/>
                  <a:pt x="11650" y="1850"/>
                </a:cubicBezTo>
                <a:cubicBezTo>
                  <a:pt x="11650" y="1844"/>
                  <a:pt x="11650" y="1838"/>
                  <a:pt x="11650" y="1838"/>
                </a:cubicBezTo>
                <a:cubicBezTo>
                  <a:pt x="11644" y="1832"/>
                  <a:pt x="11638" y="1826"/>
                  <a:pt x="11638" y="1820"/>
                </a:cubicBezTo>
                <a:cubicBezTo>
                  <a:pt x="11638" y="1809"/>
                  <a:pt x="11638" y="1802"/>
                  <a:pt x="11638" y="1791"/>
                </a:cubicBezTo>
                <a:cubicBezTo>
                  <a:pt x="11703" y="1791"/>
                  <a:pt x="11703" y="1791"/>
                  <a:pt x="11703" y="1791"/>
                </a:cubicBezTo>
                <a:cubicBezTo>
                  <a:pt x="11703" y="1755"/>
                  <a:pt x="11703" y="1755"/>
                  <a:pt x="11703" y="1755"/>
                </a:cubicBezTo>
                <a:cubicBezTo>
                  <a:pt x="11697" y="1755"/>
                  <a:pt x="11697" y="1749"/>
                  <a:pt x="11691" y="1743"/>
                </a:cubicBezTo>
                <a:cubicBezTo>
                  <a:pt x="11685" y="1743"/>
                  <a:pt x="11679" y="1743"/>
                  <a:pt x="11679" y="1743"/>
                </a:cubicBezTo>
                <a:cubicBezTo>
                  <a:pt x="11673" y="1737"/>
                  <a:pt x="11673" y="1737"/>
                  <a:pt x="11673" y="1731"/>
                </a:cubicBezTo>
                <a:cubicBezTo>
                  <a:pt x="11668" y="1725"/>
                  <a:pt x="11668" y="1725"/>
                  <a:pt x="11661" y="1720"/>
                </a:cubicBezTo>
                <a:cubicBezTo>
                  <a:pt x="11661" y="1714"/>
                  <a:pt x="11661" y="1708"/>
                  <a:pt x="11656" y="1708"/>
                </a:cubicBezTo>
                <a:cubicBezTo>
                  <a:pt x="11644" y="1708"/>
                  <a:pt x="11638" y="1714"/>
                  <a:pt x="11632" y="1714"/>
                </a:cubicBezTo>
                <a:cubicBezTo>
                  <a:pt x="11626" y="1714"/>
                  <a:pt x="11626" y="1714"/>
                  <a:pt x="11626" y="1714"/>
                </a:cubicBezTo>
                <a:cubicBezTo>
                  <a:pt x="11620" y="1714"/>
                  <a:pt x="11620" y="1708"/>
                  <a:pt x="11614" y="1702"/>
                </a:cubicBezTo>
                <a:cubicBezTo>
                  <a:pt x="11608" y="1702"/>
                  <a:pt x="11602" y="1702"/>
                  <a:pt x="11602" y="1702"/>
                </a:cubicBezTo>
                <a:cubicBezTo>
                  <a:pt x="11590" y="1696"/>
                  <a:pt x="11584" y="1702"/>
                  <a:pt x="11579" y="1702"/>
                </a:cubicBezTo>
                <a:cubicBezTo>
                  <a:pt x="11555" y="1702"/>
                  <a:pt x="11555" y="1702"/>
                  <a:pt x="11555" y="1702"/>
                </a:cubicBezTo>
                <a:cubicBezTo>
                  <a:pt x="11549" y="1702"/>
                  <a:pt x="11543" y="1702"/>
                  <a:pt x="11543" y="1702"/>
                </a:cubicBezTo>
                <a:cubicBezTo>
                  <a:pt x="11537" y="1702"/>
                  <a:pt x="11537" y="1702"/>
                  <a:pt x="11531" y="1702"/>
                </a:cubicBezTo>
                <a:cubicBezTo>
                  <a:pt x="11531" y="1725"/>
                  <a:pt x="11531" y="1725"/>
                  <a:pt x="11531" y="1725"/>
                </a:cubicBezTo>
                <a:cubicBezTo>
                  <a:pt x="11543" y="1725"/>
                  <a:pt x="11549" y="1725"/>
                  <a:pt x="11555" y="1725"/>
                </a:cubicBezTo>
                <a:cubicBezTo>
                  <a:pt x="11561" y="1725"/>
                  <a:pt x="11561" y="1731"/>
                  <a:pt x="11567" y="1731"/>
                </a:cubicBezTo>
                <a:cubicBezTo>
                  <a:pt x="11567" y="1802"/>
                  <a:pt x="11567" y="1802"/>
                  <a:pt x="11567" y="1802"/>
                </a:cubicBezTo>
                <a:cubicBezTo>
                  <a:pt x="11567" y="1809"/>
                  <a:pt x="11561" y="1809"/>
                  <a:pt x="11561" y="1814"/>
                </a:cubicBezTo>
                <a:cubicBezTo>
                  <a:pt x="11555" y="1820"/>
                  <a:pt x="11549" y="1814"/>
                  <a:pt x="11549" y="1820"/>
                </a:cubicBezTo>
                <a:cubicBezTo>
                  <a:pt x="11549" y="1826"/>
                  <a:pt x="11549" y="1832"/>
                  <a:pt x="11549" y="1832"/>
                </a:cubicBezTo>
                <a:cubicBezTo>
                  <a:pt x="11549" y="1838"/>
                  <a:pt x="11549" y="1844"/>
                  <a:pt x="11549" y="1844"/>
                </a:cubicBezTo>
                <a:cubicBezTo>
                  <a:pt x="11555" y="1850"/>
                  <a:pt x="11561" y="1844"/>
                  <a:pt x="11561" y="1850"/>
                </a:cubicBezTo>
                <a:cubicBezTo>
                  <a:pt x="11567" y="1850"/>
                  <a:pt x="11567" y="1850"/>
                  <a:pt x="11573" y="1856"/>
                </a:cubicBezTo>
                <a:cubicBezTo>
                  <a:pt x="11579" y="1856"/>
                  <a:pt x="11579" y="1862"/>
                  <a:pt x="11579" y="1868"/>
                </a:cubicBezTo>
                <a:cubicBezTo>
                  <a:pt x="11584" y="1868"/>
                  <a:pt x="11590" y="1874"/>
                  <a:pt x="11590" y="1880"/>
                </a:cubicBezTo>
                <a:cubicBezTo>
                  <a:pt x="11590" y="1886"/>
                  <a:pt x="11590" y="1886"/>
                  <a:pt x="11590" y="1886"/>
                </a:cubicBezTo>
                <a:cubicBezTo>
                  <a:pt x="11590" y="1891"/>
                  <a:pt x="11584" y="1886"/>
                  <a:pt x="11584" y="1891"/>
                </a:cubicBezTo>
                <a:cubicBezTo>
                  <a:pt x="11584" y="1897"/>
                  <a:pt x="11584" y="1897"/>
                  <a:pt x="11584" y="1903"/>
                </a:cubicBezTo>
                <a:cubicBezTo>
                  <a:pt x="11584" y="1915"/>
                  <a:pt x="11584" y="1921"/>
                  <a:pt x="11584" y="1939"/>
                </a:cubicBezTo>
                <a:cubicBezTo>
                  <a:pt x="11584" y="1939"/>
                  <a:pt x="11584" y="1939"/>
                  <a:pt x="11584" y="1945"/>
                </a:cubicBezTo>
                <a:cubicBezTo>
                  <a:pt x="11573" y="1939"/>
                  <a:pt x="11567" y="1939"/>
                  <a:pt x="11561" y="1939"/>
                </a:cubicBezTo>
                <a:cubicBezTo>
                  <a:pt x="11555" y="1939"/>
                  <a:pt x="11549" y="1939"/>
                  <a:pt x="11549" y="1939"/>
                </a:cubicBezTo>
                <a:cubicBezTo>
                  <a:pt x="11543" y="1939"/>
                  <a:pt x="11537" y="1933"/>
                  <a:pt x="11537" y="1933"/>
                </a:cubicBezTo>
                <a:cubicBezTo>
                  <a:pt x="11531" y="1927"/>
                  <a:pt x="11537" y="1921"/>
                  <a:pt x="11537" y="1921"/>
                </a:cubicBezTo>
                <a:cubicBezTo>
                  <a:pt x="11531" y="1915"/>
                  <a:pt x="11531" y="1909"/>
                  <a:pt x="11525" y="1909"/>
                </a:cubicBezTo>
                <a:cubicBezTo>
                  <a:pt x="11525" y="1903"/>
                  <a:pt x="11519" y="1909"/>
                  <a:pt x="11513" y="1909"/>
                </a:cubicBezTo>
                <a:cubicBezTo>
                  <a:pt x="11507" y="1909"/>
                  <a:pt x="11507" y="1909"/>
                  <a:pt x="11501" y="1909"/>
                </a:cubicBezTo>
                <a:cubicBezTo>
                  <a:pt x="11495" y="1909"/>
                  <a:pt x="11495" y="1915"/>
                  <a:pt x="11490" y="1915"/>
                </a:cubicBezTo>
                <a:cubicBezTo>
                  <a:pt x="11484" y="1915"/>
                  <a:pt x="11484" y="1915"/>
                  <a:pt x="11478" y="1915"/>
                </a:cubicBezTo>
                <a:cubicBezTo>
                  <a:pt x="11466" y="1915"/>
                  <a:pt x="11460" y="1915"/>
                  <a:pt x="11454" y="1915"/>
                </a:cubicBezTo>
                <a:cubicBezTo>
                  <a:pt x="11448" y="1915"/>
                  <a:pt x="11448" y="1921"/>
                  <a:pt x="11442" y="1921"/>
                </a:cubicBezTo>
                <a:cubicBezTo>
                  <a:pt x="11442" y="1921"/>
                  <a:pt x="11442" y="1927"/>
                  <a:pt x="11442" y="1933"/>
                </a:cubicBezTo>
                <a:cubicBezTo>
                  <a:pt x="11442" y="1933"/>
                  <a:pt x="11442" y="1939"/>
                  <a:pt x="11436" y="1945"/>
                </a:cubicBezTo>
                <a:cubicBezTo>
                  <a:pt x="11436" y="1945"/>
                  <a:pt x="11430" y="1945"/>
                  <a:pt x="11424" y="1951"/>
                </a:cubicBezTo>
                <a:lnTo>
                  <a:pt x="11418" y="1951"/>
                </a:lnTo>
                <a:cubicBezTo>
                  <a:pt x="11407" y="1951"/>
                  <a:pt x="11401" y="1957"/>
                  <a:pt x="11395" y="1957"/>
                </a:cubicBezTo>
                <a:cubicBezTo>
                  <a:pt x="11389" y="1957"/>
                  <a:pt x="11383" y="1957"/>
                  <a:pt x="11377" y="1957"/>
                </a:cubicBezTo>
                <a:cubicBezTo>
                  <a:pt x="11371" y="1963"/>
                  <a:pt x="11371" y="1963"/>
                  <a:pt x="11365" y="1968"/>
                </a:cubicBezTo>
                <a:cubicBezTo>
                  <a:pt x="11365" y="1975"/>
                  <a:pt x="11365" y="1975"/>
                  <a:pt x="11359" y="1980"/>
                </a:cubicBezTo>
                <a:cubicBezTo>
                  <a:pt x="11359" y="1980"/>
                  <a:pt x="11353" y="1986"/>
                  <a:pt x="11347" y="1986"/>
                </a:cubicBezTo>
                <a:cubicBezTo>
                  <a:pt x="11341" y="1992"/>
                  <a:pt x="11335" y="1992"/>
                  <a:pt x="11329" y="1992"/>
                </a:cubicBezTo>
                <a:cubicBezTo>
                  <a:pt x="11329" y="1992"/>
                  <a:pt x="11335" y="1986"/>
                  <a:pt x="11335" y="1992"/>
                </a:cubicBezTo>
                <a:cubicBezTo>
                  <a:pt x="11335" y="1998"/>
                  <a:pt x="11329" y="2004"/>
                  <a:pt x="11335" y="2016"/>
                </a:cubicBezTo>
                <a:cubicBezTo>
                  <a:pt x="11335" y="2016"/>
                  <a:pt x="11335" y="2022"/>
                  <a:pt x="11341" y="2028"/>
                </a:cubicBezTo>
                <a:lnTo>
                  <a:pt x="11341" y="2034"/>
                </a:lnTo>
                <a:cubicBezTo>
                  <a:pt x="11347" y="2040"/>
                  <a:pt x="11347" y="2040"/>
                  <a:pt x="11353" y="2040"/>
                </a:cubicBezTo>
                <a:cubicBezTo>
                  <a:pt x="11359" y="2040"/>
                  <a:pt x="11359" y="2046"/>
                  <a:pt x="11365" y="2046"/>
                </a:cubicBezTo>
                <a:cubicBezTo>
                  <a:pt x="11371" y="2052"/>
                  <a:pt x="11371" y="2057"/>
                  <a:pt x="11371" y="2063"/>
                </a:cubicBezTo>
                <a:cubicBezTo>
                  <a:pt x="11371" y="2069"/>
                  <a:pt x="11365" y="2075"/>
                  <a:pt x="11365" y="2081"/>
                </a:cubicBezTo>
                <a:cubicBezTo>
                  <a:pt x="11365" y="2081"/>
                  <a:pt x="11371" y="2075"/>
                  <a:pt x="11365" y="2075"/>
                </a:cubicBezTo>
                <a:cubicBezTo>
                  <a:pt x="11359" y="2069"/>
                  <a:pt x="11353" y="2075"/>
                  <a:pt x="11347" y="2075"/>
                </a:cubicBezTo>
                <a:cubicBezTo>
                  <a:pt x="11335" y="2075"/>
                  <a:pt x="11329" y="2075"/>
                  <a:pt x="11324" y="2075"/>
                </a:cubicBezTo>
                <a:cubicBezTo>
                  <a:pt x="11312" y="2075"/>
                  <a:pt x="11306" y="2069"/>
                  <a:pt x="11300" y="2069"/>
                </a:cubicBezTo>
                <a:cubicBezTo>
                  <a:pt x="11288" y="2069"/>
                  <a:pt x="11288" y="2069"/>
                  <a:pt x="11288" y="2069"/>
                </a:cubicBezTo>
                <a:cubicBezTo>
                  <a:pt x="11282" y="2069"/>
                  <a:pt x="11282" y="2063"/>
                  <a:pt x="11276" y="2063"/>
                </a:cubicBezTo>
                <a:cubicBezTo>
                  <a:pt x="11264" y="2063"/>
                  <a:pt x="11258" y="2063"/>
                  <a:pt x="11252" y="2063"/>
                </a:cubicBezTo>
                <a:cubicBezTo>
                  <a:pt x="11246" y="2063"/>
                  <a:pt x="11246" y="2057"/>
                  <a:pt x="11241" y="2052"/>
                </a:cubicBezTo>
                <a:cubicBezTo>
                  <a:pt x="11235" y="2052"/>
                  <a:pt x="11229" y="2052"/>
                  <a:pt x="11229" y="2052"/>
                </a:cubicBezTo>
                <a:cubicBezTo>
                  <a:pt x="11223" y="2052"/>
                  <a:pt x="11217" y="2052"/>
                  <a:pt x="11217" y="2052"/>
                </a:cubicBezTo>
                <a:cubicBezTo>
                  <a:pt x="11211" y="2052"/>
                  <a:pt x="11211" y="2046"/>
                  <a:pt x="11205" y="2040"/>
                </a:cubicBezTo>
                <a:cubicBezTo>
                  <a:pt x="11199" y="2040"/>
                  <a:pt x="11199" y="2034"/>
                  <a:pt x="11193" y="2028"/>
                </a:cubicBezTo>
                <a:cubicBezTo>
                  <a:pt x="11193" y="2016"/>
                  <a:pt x="11193" y="2016"/>
                  <a:pt x="11193" y="2016"/>
                </a:cubicBezTo>
                <a:cubicBezTo>
                  <a:pt x="11187" y="2016"/>
                  <a:pt x="11181" y="2022"/>
                  <a:pt x="11181" y="2022"/>
                </a:cubicBezTo>
                <a:cubicBezTo>
                  <a:pt x="11175" y="2028"/>
                  <a:pt x="11175" y="2034"/>
                  <a:pt x="11169" y="2034"/>
                </a:cubicBezTo>
                <a:cubicBezTo>
                  <a:pt x="11169" y="2034"/>
                  <a:pt x="11163" y="2034"/>
                  <a:pt x="11158" y="2034"/>
                </a:cubicBezTo>
                <a:cubicBezTo>
                  <a:pt x="11152" y="2034"/>
                  <a:pt x="11146" y="2040"/>
                  <a:pt x="11146" y="2046"/>
                </a:cubicBezTo>
                <a:cubicBezTo>
                  <a:pt x="11146" y="2057"/>
                  <a:pt x="11152" y="2057"/>
                  <a:pt x="11152" y="2063"/>
                </a:cubicBezTo>
                <a:cubicBezTo>
                  <a:pt x="11158" y="2069"/>
                  <a:pt x="11158" y="2069"/>
                  <a:pt x="11163" y="2075"/>
                </a:cubicBezTo>
                <a:cubicBezTo>
                  <a:pt x="11169" y="2075"/>
                  <a:pt x="11175" y="2075"/>
                  <a:pt x="11175" y="2075"/>
                </a:cubicBezTo>
                <a:cubicBezTo>
                  <a:pt x="11175" y="2081"/>
                  <a:pt x="11175" y="2087"/>
                  <a:pt x="11175" y="2087"/>
                </a:cubicBezTo>
                <a:cubicBezTo>
                  <a:pt x="11175" y="2093"/>
                  <a:pt x="11181" y="2093"/>
                  <a:pt x="11181" y="2099"/>
                </a:cubicBezTo>
                <a:cubicBezTo>
                  <a:pt x="11193" y="2099"/>
                  <a:pt x="11193" y="2099"/>
                  <a:pt x="11193" y="2099"/>
                </a:cubicBezTo>
                <a:cubicBezTo>
                  <a:pt x="11205" y="2099"/>
                  <a:pt x="11211" y="2093"/>
                  <a:pt x="11217" y="2099"/>
                </a:cubicBezTo>
                <a:cubicBezTo>
                  <a:pt x="11229" y="2099"/>
                  <a:pt x="11235" y="2105"/>
                  <a:pt x="11241" y="2111"/>
                </a:cubicBezTo>
                <a:cubicBezTo>
                  <a:pt x="11246" y="2117"/>
                  <a:pt x="11252" y="2117"/>
                  <a:pt x="11252" y="2123"/>
                </a:cubicBezTo>
                <a:cubicBezTo>
                  <a:pt x="11252" y="2129"/>
                  <a:pt x="11241" y="2129"/>
                  <a:pt x="11241" y="2134"/>
                </a:cubicBezTo>
                <a:cubicBezTo>
                  <a:pt x="11187" y="2134"/>
                  <a:pt x="11187" y="2134"/>
                  <a:pt x="11187" y="2134"/>
                </a:cubicBezTo>
                <a:cubicBezTo>
                  <a:pt x="11181" y="2141"/>
                  <a:pt x="11181" y="2146"/>
                  <a:pt x="11181" y="2146"/>
                </a:cubicBezTo>
                <a:cubicBezTo>
                  <a:pt x="11175" y="2146"/>
                  <a:pt x="11169" y="2152"/>
                  <a:pt x="11169" y="2152"/>
                </a:cubicBezTo>
                <a:cubicBezTo>
                  <a:pt x="11163" y="2152"/>
                  <a:pt x="11158" y="2152"/>
                  <a:pt x="11158" y="2146"/>
                </a:cubicBezTo>
                <a:cubicBezTo>
                  <a:pt x="11152" y="2146"/>
                  <a:pt x="11158" y="2141"/>
                  <a:pt x="11152" y="2134"/>
                </a:cubicBezTo>
                <a:cubicBezTo>
                  <a:pt x="11152" y="2134"/>
                  <a:pt x="11146" y="2129"/>
                  <a:pt x="11140" y="2129"/>
                </a:cubicBezTo>
                <a:cubicBezTo>
                  <a:pt x="11134" y="2117"/>
                  <a:pt x="11122" y="2117"/>
                  <a:pt x="11110" y="2111"/>
                </a:cubicBezTo>
                <a:cubicBezTo>
                  <a:pt x="11104" y="2111"/>
                  <a:pt x="11098" y="2117"/>
                  <a:pt x="11098" y="2111"/>
                </a:cubicBezTo>
                <a:cubicBezTo>
                  <a:pt x="11086" y="2111"/>
                  <a:pt x="11080" y="2105"/>
                  <a:pt x="11075" y="2099"/>
                </a:cubicBezTo>
                <a:cubicBezTo>
                  <a:pt x="11075" y="2093"/>
                  <a:pt x="11069" y="2087"/>
                  <a:pt x="11069" y="2087"/>
                </a:cubicBezTo>
                <a:cubicBezTo>
                  <a:pt x="11069" y="2081"/>
                  <a:pt x="11069" y="2075"/>
                  <a:pt x="11069" y="2075"/>
                </a:cubicBezTo>
                <a:cubicBezTo>
                  <a:pt x="11069" y="2057"/>
                  <a:pt x="11069" y="2052"/>
                  <a:pt x="11069" y="2040"/>
                </a:cubicBezTo>
                <a:cubicBezTo>
                  <a:pt x="11033" y="2040"/>
                  <a:pt x="11033" y="2040"/>
                  <a:pt x="11033" y="2040"/>
                </a:cubicBezTo>
                <a:cubicBezTo>
                  <a:pt x="11033" y="2004"/>
                  <a:pt x="11033" y="2004"/>
                  <a:pt x="11033" y="2004"/>
                </a:cubicBezTo>
                <a:cubicBezTo>
                  <a:pt x="11033" y="1986"/>
                  <a:pt x="11039" y="1968"/>
                  <a:pt x="11039" y="1957"/>
                </a:cubicBezTo>
                <a:cubicBezTo>
                  <a:pt x="11039" y="1945"/>
                  <a:pt x="11039" y="1939"/>
                  <a:pt x="11033" y="1933"/>
                </a:cubicBezTo>
                <a:cubicBezTo>
                  <a:pt x="11021" y="1921"/>
                  <a:pt x="11009" y="1927"/>
                  <a:pt x="10997" y="1927"/>
                </a:cubicBezTo>
                <a:cubicBezTo>
                  <a:pt x="10991" y="1927"/>
                  <a:pt x="10991" y="1915"/>
                  <a:pt x="10991" y="1915"/>
                </a:cubicBezTo>
                <a:cubicBezTo>
                  <a:pt x="10986" y="1909"/>
                  <a:pt x="10980" y="1909"/>
                  <a:pt x="10980" y="1903"/>
                </a:cubicBezTo>
                <a:cubicBezTo>
                  <a:pt x="10974" y="1897"/>
                  <a:pt x="10980" y="1886"/>
                  <a:pt x="10968" y="1880"/>
                </a:cubicBezTo>
                <a:cubicBezTo>
                  <a:pt x="10962" y="1874"/>
                  <a:pt x="10956" y="1880"/>
                  <a:pt x="10944" y="1880"/>
                </a:cubicBezTo>
                <a:cubicBezTo>
                  <a:pt x="10938" y="1874"/>
                  <a:pt x="10938" y="1868"/>
                  <a:pt x="10932" y="1868"/>
                </a:cubicBezTo>
                <a:cubicBezTo>
                  <a:pt x="10926" y="1862"/>
                  <a:pt x="10920" y="1856"/>
                  <a:pt x="10909" y="1856"/>
                </a:cubicBezTo>
                <a:cubicBezTo>
                  <a:pt x="10914" y="1844"/>
                  <a:pt x="10914" y="1844"/>
                  <a:pt x="10914" y="1844"/>
                </a:cubicBezTo>
                <a:cubicBezTo>
                  <a:pt x="10914" y="1844"/>
                  <a:pt x="10920" y="1844"/>
                  <a:pt x="10926" y="1844"/>
                </a:cubicBezTo>
                <a:cubicBezTo>
                  <a:pt x="10926" y="1844"/>
                  <a:pt x="10932" y="1844"/>
                  <a:pt x="10938" y="1850"/>
                </a:cubicBezTo>
                <a:cubicBezTo>
                  <a:pt x="10938" y="1850"/>
                  <a:pt x="10938" y="1856"/>
                  <a:pt x="10944" y="1862"/>
                </a:cubicBezTo>
                <a:cubicBezTo>
                  <a:pt x="10950" y="1862"/>
                  <a:pt x="10956" y="1862"/>
                  <a:pt x="10962" y="1868"/>
                </a:cubicBezTo>
                <a:cubicBezTo>
                  <a:pt x="10974" y="1874"/>
                  <a:pt x="10980" y="1880"/>
                  <a:pt x="10986" y="1880"/>
                </a:cubicBezTo>
                <a:cubicBezTo>
                  <a:pt x="10991" y="1886"/>
                  <a:pt x="10997" y="1886"/>
                  <a:pt x="10997" y="1886"/>
                </a:cubicBezTo>
                <a:cubicBezTo>
                  <a:pt x="11015" y="1891"/>
                  <a:pt x="11021" y="1886"/>
                  <a:pt x="11039" y="1886"/>
                </a:cubicBezTo>
                <a:cubicBezTo>
                  <a:pt x="11045" y="1886"/>
                  <a:pt x="11045" y="1886"/>
                  <a:pt x="11051" y="1886"/>
                </a:cubicBezTo>
                <a:cubicBezTo>
                  <a:pt x="11057" y="1891"/>
                  <a:pt x="11057" y="1897"/>
                  <a:pt x="11057" y="1897"/>
                </a:cubicBezTo>
                <a:cubicBezTo>
                  <a:pt x="11069" y="1903"/>
                  <a:pt x="11075" y="1909"/>
                  <a:pt x="11080" y="1909"/>
                </a:cubicBezTo>
                <a:cubicBezTo>
                  <a:pt x="11163" y="1909"/>
                  <a:pt x="11163" y="1909"/>
                  <a:pt x="11163" y="1909"/>
                </a:cubicBezTo>
                <a:cubicBezTo>
                  <a:pt x="11163" y="1909"/>
                  <a:pt x="11169" y="1915"/>
                  <a:pt x="11175" y="1915"/>
                </a:cubicBezTo>
                <a:cubicBezTo>
                  <a:pt x="11175" y="1915"/>
                  <a:pt x="11181" y="1915"/>
                  <a:pt x="11187" y="1915"/>
                </a:cubicBezTo>
                <a:cubicBezTo>
                  <a:pt x="11187" y="1921"/>
                  <a:pt x="11187" y="1927"/>
                  <a:pt x="11193" y="1927"/>
                </a:cubicBezTo>
                <a:lnTo>
                  <a:pt x="11199" y="1933"/>
                </a:lnTo>
                <a:cubicBezTo>
                  <a:pt x="11205" y="1933"/>
                  <a:pt x="11211" y="1933"/>
                  <a:pt x="11211" y="1933"/>
                </a:cubicBezTo>
                <a:cubicBezTo>
                  <a:pt x="11217" y="1933"/>
                  <a:pt x="11223" y="1933"/>
                  <a:pt x="11223" y="1933"/>
                </a:cubicBezTo>
                <a:cubicBezTo>
                  <a:pt x="11235" y="1933"/>
                  <a:pt x="11241" y="1933"/>
                  <a:pt x="11246" y="1933"/>
                </a:cubicBezTo>
                <a:cubicBezTo>
                  <a:pt x="11258" y="1933"/>
                  <a:pt x="11258" y="1933"/>
                  <a:pt x="11258" y="1933"/>
                </a:cubicBezTo>
                <a:cubicBezTo>
                  <a:pt x="11270" y="1933"/>
                  <a:pt x="11270" y="1933"/>
                  <a:pt x="11270" y="1933"/>
                </a:cubicBezTo>
                <a:cubicBezTo>
                  <a:pt x="11276" y="1933"/>
                  <a:pt x="11276" y="1927"/>
                  <a:pt x="11282" y="1927"/>
                </a:cubicBezTo>
                <a:cubicBezTo>
                  <a:pt x="11288" y="1927"/>
                  <a:pt x="11288" y="1927"/>
                  <a:pt x="11294" y="1927"/>
                </a:cubicBezTo>
                <a:cubicBezTo>
                  <a:pt x="11294" y="1927"/>
                  <a:pt x="11300" y="1927"/>
                  <a:pt x="11306" y="1927"/>
                </a:cubicBezTo>
                <a:cubicBezTo>
                  <a:pt x="11312" y="1921"/>
                  <a:pt x="11318" y="1915"/>
                  <a:pt x="11329" y="1915"/>
                </a:cubicBezTo>
                <a:cubicBezTo>
                  <a:pt x="11329" y="1915"/>
                  <a:pt x="11335" y="1915"/>
                  <a:pt x="11341" y="1915"/>
                </a:cubicBezTo>
                <a:cubicBezTo>
                  <a:pt x="11347" y="1915"/>
                  <a:pt x="11353" y="1915"/>
                  <a:pt x="11359" y="1909"/>
                </a:cubicBezTo>
                <a:cubicBezTo>
                  <a:pt x="11365" y="1909"/>
                  <a:pt x="11371" y="1903"/>
                  <a:pt x="11371" y="1903"/>
                </a:cubicBezTo>
                <a:cubicBezTo>
                  <a:pt x="11377" y="1897"/>
                  <a:pt x="11383" y="1897"/>
                  <a:pt x="11383" y="1891"/>
                </a:cubicBezTo>
                <a:cubicBezTo>
                  <a:pt x="11389" y="1891"/>
                  <a:pt x="11395" y="1891"/>
                  <a:pt x="11395" y="1886"/>
                </a:cubicBezTo>
                <a:cubicBezTo>
                  <a:pt x="11401" y="1880"/>
                  <a:pt x="11401" y="1880"/>
                  <a:pt x="11401" y="1874"/>
                </a:cubicBezTo>
                <a:cubicBezTo>
                  <a:pt x="11407" y="1868"/>
                  <a:pt x="11407" y="1862"/>
                  <a:pt x="11407" y="1850"/>
                </a:cubicBezTo>
                <a:cubicBezTo>
                  <a:pt x="11407" y="1838"/>
                  <a:pt x="11401" y="1832"/>
                  <a:pt x="11401" y="1814"/>
                </a:cubicBezTo>
                <a:cubicBezTo>
                  <a:pt x="11401" y="1814"/>
                  <a:pt x="11401" y="1809"/>
                  <a:pt x="11401" y="1802"/>
                </a:cubicBezTo>
                <a:cubicBezTo>
                  <a:pt x="11401" y="1797"/>
                  <a:pt x="11395" y="1791"/>
                  <a:pt x="11389" y="1785"/>
                </a:cubicBezTo>
                <a:cubicBezTo>
                  <a:pt x="11389" y="1779"/>
                  <a:pt x="11383" y="1779"/>
                  <a:pt x="11377" y="1773"/>
                </a:cubicBezTo>
                <a:cubicBezTo>
                  <a:pt x="11377" y="1767"/>
                  <a:pt x="11371" y="1767"/>
                  <a:pt x="11365" y="1761"/>
                </a:cubicBezTo>
                <a:cubicBezTo>
                  <a:pt x="11365" y="1761"/>
                  <a:pt x="11359" y="1761"/>
                  <a:pt x="11353" y="1761"/>
                </a:cubicBezTo>
                <a:cubicBezTo>
                  <a:pt x="11353" y="1761"/>
                  <a:pt x="11347" y="1755"/>
                  <a:pt x="11341" y="1755"/>
                </a:cubicBezTo>
                <a:cubicBezTo>
                  <a:pt x="11335" y="1755"/>
                  <a:pt x="11329" y="1755"/>
                  <a:pt x="11318" y="1755"/>
                </a:cubicBezTo>
                <a:cubicBezTo>
                  <a:pt x="11312" y="1755"/>
                  <a:pt x="11306" y="1761"/>
                  <a:pt x="11294" y="1755"/>
                </a:cubicBezTo>
                <a:cubicBezTo>
                  <a:pt x="11288" y="1755"/>
                  <a:pt x="11282" y="1749"/>
                  <a:pt x="11270" y="1743"/>
                </a:cubicBezTo>
                <a:lnTo>
                  <a:pt x="11264" y="1737"/>
                </a:lnTo>
                <a:cubicBezTo>
                  <a:pt x="11258" y="1731"/>
                  <a:pt x="11258" y="1725"/>
                  <a:pt x="11258" y="1725"/>
                </a:cubicBezTo>
                <a:cubicBezTo>
                  <a:pt x="11252" y="1725"/>
                  <a:pt x="11246" y="1725"/>
                  <a:pt x="11246" y="1720"/>
                </a:cubicBezTo>
                <a:cubicBezTo>
                  <a:pt x="11241" y="1720"/>
                  <a:pt x="11241" y="1708"/>
                  <a:pt x="11235" y="1708"/>
                </a:cubicBezTo>
                <a:cubicBezTo>
                  <a:pt x="11235" y="1708"/>
                  <a:pt x="11229" y="1708"/>
                  <a:pt x="11223" y="1708"/>
                </a:cubicBezTo>
                <a:cubicBezTo>
                  <a:pt x="11211" y="1702"/>
                  <a:pt x="11211" y="1702"/>
                  <a:pt x="11211" y="1702"/>
                </a:cubicBezTo>
                <a:cubicBezTo>
                  <a:pt x="11211" y="1702"/>
                  <a:pt x="11211" y="1696"/>
                  <a:pt x="11205" y="1690"/>
                </a:cubicBezTo>
                <a:cubicBezTo>
                  <a:pt x="11199" y="1690"/>
                  <a:pt x="11199" y="1690"/>
                  <a:pt x="11193" y="1690"/>
                </a:cubicBezTo>
                <a:cubicBezTo>
                  <a:pt x="11181" y="1684"/>
                  <a:pt x="11181" y="1684"/>
                  <a:pt x="11181" y="1684"/>
                </a:cubicBezTo>
                <a:cubicBezTo>
                  <a:pt x="11175" y="1678"/>
                  <a:pt x="11175" y="1678"/>
                  <a:pt x="11169" y="1672"/>
                </a:cubicBezTo>
                <a:cubicBezTo>
                  <a:pt x="11169" y="1672"/>
                  <a:pt x="11163" y="1672"/>
                  <a:pt x="11158" y="1672"/>
                </a:cubicBezTo>
                <a:cubicBezTo>
                  <a:pt x="11152" y="1666"/>
                  <a:pt x="11140" y="1666"/>
                  <a:pt x="11134" y="1666"/>
                </a:cubicBezTo>
                <a:cubicBezTo>
                  <a:pt x="11122" y="1666"/>
                  <a:pt x="11116" y="1672"/>
                  <a:pt x="11104" y="1672"/>
                </a:cubicBezTo>
                <a:cubicBezTo>
                  <a:pt x="11098" y="1672"/>
                  <a:pt x="11092" y="1672"/>
                  <a:pt x="11086" y="1672"/>
                </a:cubicBezTo>
                <a:cubicBezTo>
                  <a:pt x="11080" y="1672"/>
                  <a:pt x="11080" y="1672"/>
                  <a:pt x="11080" y="1672"/>
                </a:cubicBezTo>
                <a:cubicBezTo>
                  <a:pt x="11075" y="1672"/>
                  <a:pt x="11075" y="1666"/>
                  <a:pt x="11069" y="1666"/>
                </a:cubicBezTo>
                <a:cubicBezTo>
                  <a:pt x="11063" y="1666"/>
                  <a:pt x="11063" y="1660"/>
                  <a:pt x="11057" y="1660"/>
                </a:cubicBezTo>
                <a:cubicBezTo>
                  <a:pt x="11045" y="1654"/>
                  <a:pt x="11045" y="1648"/>
                  <a:pt x="11039" y="1642"/>
                </a:cubicBezTo>
                <a:cubicBezTo>
                  <a:pt x="11003" y="1642"/>
                  <a:pt x="11003" y="1642"/>
                  <a:pt x="11003" y="1642"/>
                </a:cubicBezTo>
                <a:cubicBezTo>
                  <a:pt x="11003" y="1648"/>
                  <a:pt x="11003" y="1654"/>
                  <a:pt x="11003" y="1654"/>
                </a:cubicBezTo>
                <a:cubicBezTo>
                  <a:pt x="10997" y="1660"/>
                  <a:pt x="11003" y="1666"/>
                  <a:pt x="10997" y="1666"/>
                </a:cubicBezTo>
                <a:cubicBezTo>
                  <a:pt x="10991" y="1666"/>
                  <a:pt x="10991" y="1666"/>
                  <a:pt x="10986" y="1666"/>
                </a:cubicBezTo>
                <a:cubicBezTo>
                  <a:pt x="10974" y="1666"/>
                  <a:pt x="10974" y="1666"/>
                  <a:pt x="10974" y="1666"/>
                </a:cubicBezTo>
                <a:cubicBezTo>
                  <a:pt x="10968" y="1666"/>
                  <a:pt x="10962" y="1660"/>
                  <a:pt x="10962" y="1660"/>
                </a:cubicBezTo>
                <a:cubicBezTo>
                  <a:pt x="10962" y="1654"/>
                  <a:pt x="10962" y="1654"/>
                  <a:pt x="10962" y="1648"/>
                </a:cubicBezTo>
                <a:cubicBezTo>
                  <a:pt x="10968" y="1642"/>
                  <a:pt x="10968" y="1636"/>
                  <a:pt x="10968" y="1631"/>
                </a:cubicBezTo>
                <a:cubicBezTo>
                  <a:pt x="10968" y="1631"/>
                  <a:pt x="10974" y="1625"/>
                  <a:pt x="10968" y="1625"/>
                </a:cubicBezTo>
                <a:cubicBezTo>
                  <a:pt x="10968" y="1625"/>
                  <a:pt x="10962" y="1625"/>
                  <a:pt x="10962" y="1619"/>
                </a:cubicBezTo>
                <a:cubicBezTo>
                  <a:pt x="10956" y="1619"/>
                  <a:pt x="10950" y="1619"/>
                  <a:pt x="10950" y="1613"/>
                </a:cubicBezTo>
                <a:cubicBezTo>
                  <a:pt x="10944" y="1613"/>
                  <a:pt x="10950" y="1607"/>
                  <a:pt x="10950" y="1601"/>
                </a:cubicBezTo>
                <a:cubicBezTo>
                  <a:pt x="10944" y="1595"/>
                  <a:pt x="10944" y="1595"/>
                  <a:pt x="10944" y="1589"/>
                </a:cubicBezTo>
                <a:cubicBezTo>
                  <a:pt x="10909" y="1589"/>
                  <a:pt x="10909" y="1589"/>
                  <a:pt x="10909" y="1589"/>
                </a:cubicBezTo>
                <a:cubicBezTo>
                  <a:pt x="10909" y="1589"/>
                  <a:pt x="10903" y="1589"/>
                  <a:pt x="10897" y="1595"/>
                </a:cubicBezTo>
                <a:cubicBezTo>
                  <a:pt x="10897" y="1595"/>
                  <a:pt x="10897" y="1607"/>
                  <a:pt x="10885" y="1607"/>
                </a:cubicBezTo>
                <a:cubicBezTo>
                  <a:pt x="10879" y="1607"/>
                  <a:pt x="10879" y="1601"/>
                  <a:pt x="10873" y="1601"/>
                </a:cubicBezTo>
                <a:cubicBezTo>
                  <a:pt x="10867" y="1595"/>
                  <a:pt x="10861" y="1595"/>
                  <a:pt x="10861" y="1595"/>
                </a:cubicBezTo>
                <a:cubicBezTo>
                  <a:pt x="10855" y="1589"/>
                  <a:pt x="10861" y="1589"/>
                  <a:pt x="10855" y="1583"/>
                </a:cubicBezTo>
                <a:cubicBezTo>
                  <a:pt x="10849" y="1583"/>
                  <a:pt x="10837" y="1589"/>
                  <a:pt x="10831" y="1583"/>
                </a:cubicBezTo>
                <a:cubicBezTo>
                  <a:pt x="10820" y="1583"/>
                  <a:pt x="10814" y="1583"/>
                  <a:pt x="10808" y="1577"/>
                </a:cubicBezTo>
                <a:cubicBezTo>
                  <a:pt x="10802" y="1577"/>
                  <a:pt x="10796" y="1577"/>
                  <a:pt x="10796" y="1577"/>
                </a:cubicBezTo>
                <a:cubicBezTo>
                  <a:pt x="10796" y="1565"/>
                  <a:pt x="10796" y="1565"/>
                  <a:pt x="10796" y="1565"/>
                </a:cubicBezTo>
                <a:cubicBezTo>
                  <a:pt x="10796" y="1565"/>
                  <a:pt x="10802" y="1565"/>
                  <a:pt x="10808" y="1565"/>
                </a:cubicBezTo>
                <a:lnTo>
                  <a:pt x="10814" y="1565"/>
                </a:lnTo>
                <a:cubicBezTo>
                  <a:pt x="10820" y="1565"/>
                  <a:pt x="10825" y="1565"/>
                  <a:pt x="10831" y="1565"/>
                </a:cubicBezTo>
                <a:cubicBezTo>
                  <a:pt x="10831" y="1542"/>
                  <a:pt x="10831" y="1542"/>
                  <a:pt x="10831" y="1542"/>
                </a:cubicBezTo>
                <a:cubicBezTo>
                  <a:pt x="10831" y="1536"/>
                  <a:pt x="10825" y="1530"/>
                  <a:pt x="10825" y="1530"/>
                </a:cubicBezTo>
                <a:cubicBezTo>
                  <a:pt x="10820" y="1524"/>
                  <a:pt x="10820" y="1518"/>
                  <a:pt x="10814" y="1518"/>
                </a:cubicBezTo>
                <a:lnTo>
                  <a:pt x="10808" y="1518"/>
                </a:lnTo>
                <a:cubicBezTo>
                  <a:pt x="10796" y="1518"/>
                  <a:pt x="10790" y="1518"/>
                  <a:pt x="10778" y="1518"/>
                </a:cubicBezTo>
                <a:cubicBezTo>
                  <a:pt x="10772" y="1518"/>
                  <a:pt x="10766" y="1518"/>
                  <a:pt x="10754" y="1512"/>
                </a:cubicBezTo>
                <a:cubicBezTo>
                  <a:pt x="10748" y="1512"/>
                  <a:pt x="10748" y="1506"/>
                  <a:pt x="10748" y="1500"/>
                </a:cubicBezTo>
                <a:cubicBezTo>
                  <a:pt x="10743" y="1500"/>
                  <a:pt x="10743" y="1494"/>
                  <a:pt x="10736" y="1494"/>
                </a:cubicBezTo>
                <a:cubicBezTo>
                  <a:pt x="10736" y="1488"/>
                  <a:pt x="10731" y="1488"/>
                  <a:pt x="10731" y="1488"/>
                </a:cubicBezTo>
                <a:cubicBezTo>
                  <a:pt x="10719" y="1494"/>
                  <a:pt x="10719" y="1494"/>
                  <a:pt x="10719" y="1494"/>
                </a:cubicBezTo>
                <a:cubicBezTo>
                  <a:pt x="10719" y="1524"/>
                  <a:pt x="10719" y="1524"/>
                  <a:pt x="10719" y="1524"/>
                </a:cubicBezTo>
                <a:cubicBezTo>
                  <a:pt x="10707" y="1530"/>
                  <a:pt x="10695" y="1530"/>
                  <a:pt x="10683" y="1530"/>
                </a:cubicBezTo>
                <a:cubicBezTo>
                  <a:pt x="10683" y="1506"/>
                  <a:pt x="10683" y="1506"/>
                  <a:pt x="10683" y="1506"/>
                </a:cubicBezTo>
                <a:cubicBezTo>
                  <a:pt x="10683" y="1500"/>
                  <a:pt x="10689" y="1500"/>
                  <a:pt x="10689" y="1494"/>
                </a:cubicBezTo>
                <a:cubicBezTo>
                  <a:pt x="10695" y="1488"/>
                  <a:pt x="10701" y="1488"/>
                  <a:pt x="10701" y="1482"/>
                </a:cubicBezTo>
                <a:cubicBezTo>
                  <a:pt x="10701" y="1482"/>
                  <a:pt x="10701" y="1476"/>
                  <a:pt x="10701" y="1470"/>
                </a:cubicBezTo>
                <a:cubicBezTo>
                  <a:pt x="10624" y="1470"/>
                  <a:pt x="10624" y="1470"/>
                  <a:pt x="10624" y="1470"/>
                </a:cubicBezTo>
                <a:cubicBezTo>
                  <a:pt x="10624" y="1488"/>
                  <a:pt x="10630" y="1494"/>
                  <a:pt x="10624" y="1506"/>
                </a:cubicBezTo>
                <a:cubicBezTo>
                  <a:pt x="10624" y="1512"/>
                  <a:pt x="10618" y="1512"/>
                  <a:pt x="10618" y="1518"/>
                </a:cubicBezTo>
                <a:cubicBezTo>
                  <a:pt x="10618" y="1530"/>
                  <a:pt x="10618" y="1530"/>
                  <a:pt x="10618" y="1530"/>
                </a:cubicBezTo>
                <a:cubicBezTo>
                  <a:pt x="10618" y="1536"/>
                  <a:pt x="10624" y="1536"/>
                  <a:pt x="10624" y="1542"/>
                </a:cubicBezTo>
                <a:cubicBezTo>
                  <a:pt x="10606" y="1542"/>
                  <a:pt x="10606" y="1542"/>
                  <a:pt x="10606" y="1542"/>
                </a:cubicBezTo>
                <a:cubicBezTo>
                  <a:pt x="10606" y="1536"/>
                  <a:pt x="10612" y="1536"/>
                  <a:pt x="10612" y="1530"/>
                </a:cubicBezTo>
                <a:cubicBezTo>
                  <a:pt x="10612" y="1524"/>
                  <a:pt x="10612" y="1518"/>
                  <a:pt x="10612" y="1512"/>
                </a:cubicBezTo>
                <a:cubicBezTo>
                  <a:pt x="10612" y="1506"/>
                  <a:pt x="10606" y="1500"/>
                  <a:pt x="10606" y="1494"/>
                </a:cubicBezTo>
                <a:cubicBezTo>
                  <a:pt x="10600" y="1488"/>
                  <a:pt x="10600" y="1488"/>
                  <a:pt x="10594" y="1488"/>
                </a:cubicBezTo>
                <a:cubicBezTo>
                  <a:pt x="10570" y="1488"/>
                  <a:pt x="10570" y="1488"/>
                  <a:pt x="10570" y="1488"/>
                </a:cubicBezTo>
                <a:cubicBezTo>
                  <a:pt x="10570" y="1548"/>
                  <a:pt x="10570" y="1548"/>
                  <a:pt x="10570" y="1548"/>
                </a:cubicBezTo>
                <a:cubicBezTo>
                  <a:pt x="10529" y="1548"/>
                  <a:pt x="10529" y="1548"/>
                  <a:pt x="10529" y="1548"/>
                </a:cubicBezTo>
                <a:cubicBezTo>
                  <a:pt x="10529" y="1536"/>
                  <a:pt x="10529" y="1530"/>
                  <a:pt x="10529" y="1512"/>
                </a:cubicBezTo>
                <a:cubicBezTo>
                  <a:pt x="10529" y="1512"/>
                  <a:pt x="10529" y="1506"/>
                  <a:pt x="10529" y="1500"/>
                </a:cubicBezTo>
                <a:cubicBezTo>
                  <a:pt x="10529" y="1500"/>
                  <a:pt x="10529" y="1500"/>
                  <a:pt x="10529" y="1494"/>
                </a:cubicBezTo>
                <a:cubicBezTo>
                  <a:pt x="10553" y="1494"/>
                  <a:pt x="10553" y="1494"/>
                  <a:pt x="10553" y="1494"/>
                </a:cubicBezTo>
                <a:cubicBezTo>
                  <a:pt x="10559" y="1494"/>
                  <a:pt x="10559" y="1494"/>
                  <a:pt x="10565" y="1494"/>
                </a:cubicBezTo>
                <a:lnTo>
                  <a:pt x="10570" y="1494"/>
                </a:lnTo>
                <a:cubicBezTo>
                  <a:pt x="10570" y="1459"/>
                  <a:pt x="10570" y="1459"/>
                  <a:pt x="10570" y="1459"/>
                </a:cubicBezTo>
                <a:cubicBezTo>
                  <a:pt x="10559" y="1459"/>
                  <a:pt x="10559" y="1459"/>
                  <a:pt x="10559" y="1459"/>
                </a:cubicBezTo>
                <a:cubicBezTo>
                  <a:pt x="10547" y="1465"/>
                  <a:pt x="10541" y="1470"/>
                  <a:pt x="10529" y="1476"/>
                </a:cubicBezTo>
                <a:cubicBezTo>
                  <a:pt x="10529" y="1476"/>
                  <a:pt x="10523" y="1482"/>
                  <a:pt x="10517" y="1482"/>
                </a:cubicBezTo>
                <a:cubicBezTo>
                  <a:pt x="10517" y="1482"/>
                  <a:pt x="10511" y="1476"/>
                  <a:pt x="10505" y="1476"/>
                </a:cubicBezTo>
                <a:lnTo>
                  <a:pt x="10499" y="1476"/>
                </a:lnTo>
                <a:cubicBezTo>
                  <a:pt x="10493" y="1476"/>
                  <a:pt x="10488" y="1482"/>
                  <a:pt x="10488" y="1488"/>
                </a:cubicBezTo>
                <a:cubicBezTo>
                  <a:pt x="10488" y="1500"/>
                  <a:pt x="10482" y="1506"/>
                  <a:pt x="10476" y="1512"/>
                </a:cubicBezTo>
                <a:cubicBezTo>
                  <a:pt x="10470" y="1518"/>
                  <a:pt x="10464" y="1518"/>
                  <a:pt x="10458" y="1518"/>
                </a:cubicBezTo>
                <a:cubicBezTo>
                  <a:pt x="10452" y="1518"/>
                  <a:pt x="10452" y="1518"/>
                  <a:pt x="10452" y="1518"/>
                </a:cubicBezTo>
                <a:cubicBezTo>
                  <a:pt x="10446" y="1518"/>
                  <a:pt x="10446" y="1518"/>
                  <a:pt x="10440" y="1518"/>
                </a:cubicBezTo>
                <a:cubicBezTo>
                  <a:pt x="10434" y="1518"/>
                  <a:pt x="10434" y="1506"/>
                  <a:pt x="10428" y="1506"/>
                </a:cubicBezTo>
                <a:cubicBezTo>
                  <a:pt x="10434" y="1500"/>
                  <a:pt x="10434" y="1500"/>
                  <a:pt x="10434" y="1494"/>
                </a:cubicBezTo>
                <a:cubicBezTo>
                  <a:pt x="10440" y="1488"/>
                  <a:pt x="10446" y="1488"/>
                  <a:pt x="10446" y="1488"/>
                </a:cubicBezTo>
                <a:cubicBezTo>
                  <a:pt x="10411" y="1488"/>
                  <a:pt x="10411" y="1488"/>
                  <a:pt x="10411" y="1488"/>
                </a:cubicBezTo>
                <a:cubicBezTo>
                  <a:pt x="10393" y="1488"/>
                  <a:pt x="10387" y="1488"/>
                  <a:pt x="10375" y="1494"/>
                </a:cubicBezTo>
                <a:cubicBezTo>
                  <a:pt x="10369" y="1494"/>
                  <a:pt x="10363" y="1500"/>
                  <a:pt x="10357" y="1500"/>
                </a:cubicBezTo>
                <a:cubicBezTo>
                  <a:pt x="10351" y="1500"/>
                  <a:pt x="10345" y="1500"/>
                  <a:pt x="10345" y="1506"/>
                </a:cubicBezTo>
                <a:cubicBezTo>
                  <a:pt x="10345" y="1512"/>
                  <a:pt x="10345" y="1518"/>
                  <a:pt x="10345" y="1518"/>
                </a:cubicBezTo>
                <a:cubicBezTo>
                  <a:pt x="10345" y="1524"/>
                  <a:pt x="10345" y="1530"/>
                  <a:pt x="10351" y="1530"/>
                </a:cubicBezTo>
                <a:cubicBezTo>
                  <a:pt x="10351" y="1536"/>
                  <a:pt x="10351" y="1542"/>
                  <a:pt x="10357" y="1542"/>
                </a:cubicBezTo>
                <a:cubicBezTo>
                  <a:pt x="10369" y="1548"/>
                  <a:pt x="10375" y="1548"/>
                  <a:pt x="10381" y="1548"/>
                </a:cubicBezTo>
                <a:cubicBezTo>
                  <a:pt x="10393" y="1548"/>
                  <a:pt x="10393" y="1548"/>
                  <a:pt x="10404" y="1548"/>
                </a:cubicBezTo>
                <a:cubicBezTo>
                  <a:pt x="10404" y="1571"/>
                  <a:pt x="10404" y="1571"/>
                  <a:pt x="10404" y="1571"/>
                </a:cubicBezTo>
                <a:cubicBezTo>
                  <a:pt x="10381" y="1571"/>
                  <a:pt x="10381" y="1571"/>
                  <a:pt x="10381" y="1571"/>
                </a:cubicBezTo>
                <a:cubicBezTo>
                  <a:pt x="10375" y="1571"/>
                  <a:pt x="10375" y="1565"/>
                  <a:pt x="10369" y="1565"/>
                </a:cubicBezTo>
                <a:cubicBezTo>
                  <a:pt x="10357" y="1565"/>
                  <a:pt x="10351" y="1565"/>
                  <a:pt x="10345" y="1565"/>
                </a:cubicBezTo>
                <a:cubicBezTo>
                  <a:pt x="10333" y="1565"/>
                  <a:pt x="10327" y="1565"/>
                  <a:pt x="10322" y="1565"/>
                </a:cubicBezTo>
                <a:cubicBezTo>
                  <a:pt x="10316" y="1559"/>
                  <a:pt x="10310" y="1559"/>
                  <a:pt x="10310" y="1559"/>
                </a:cubicBezTo>
                <a:cubicBezTo>
                  <a:pt x="10286" y="1559"/>
                  <a:pt x="10286" y="1559"/>
                  <a:pt x="10286" y="1559"/>
                </a:cubicBezTo>
                <a:cubicBezTo>
                  <a:pt x="10286" y="1571"/>
                  <a:pt x="10286" y="1577"/>
                  <a:pt x="10286" y="1589"/>
                </a:cubicBezTo>
                <a:cubicBezTo>
                  <a:pt x="10286" y="1595"/>
                  <a:pt x="10286" y="1601"/>
                  <a:pt x="10286" y="1601"/>
                </a:cubicBezTo>
                <a:cubicBezTo>
                  <a:pt x="10286" y="1607"/>
                  <a:pt x="10280" y="1607"/>
                  <a:pt x="10280" y="1613"/>
                </a:cubicBezTo>
                <a:cubicBezTo>
                  <a:pt x="10280" y="1619"/>
                  <a:pt x="10274" y="1619"/>
                  <a:pt x="10268" y="1619"/>
                </a:cubicBezTo>
                <a:cubicBezTo>
                  <a:pt x="10268" y="1613"/>
                  <a:pt x="10268" y="1607"/>
                  <a:pt x="10268" y="1595"/>
                </a:cubicBezTo>
                <a:cubicBezTo>
                  <a:pt x="10268" y="1595"/>
                  <a:pt x="10268" y="1589"/>
                  <a:pt x="10268" y="1583"/>
                </a:cubicBezTo>
                <a:cubicBezTo>
                  <a:pt x="10262" y="1583"/>
                  <a:pt x="10256" y="1583"/>
                  <a:pt x="10256" y="1577"/>
                </a:cubicBezTo>
                <a:cubicBezTo>
                  <a:pt x="10250" y="1577"/>
                  <a:pt x="10245" y="1583"/>
                  <a:pt x="10245" y="1577"/>
                </a:cubicBezTo>
                <a:cubicBezTo>
                  <a:pt x="10238" y="1577"/>
                  <a:pt x="10233" y="1571"/>
                  <a:pt x="10233" y="1571"/>
                </a:cubicBezTo>
                <a:cubicBezTo>
                  <a:pt x="10227" y="1571"/>
                  <a:pt x="10227" y="1565"/>
                  <a:pt x="10221" y="1559"/>
                </a:cubicBezTo>
                <a:cubicBezTo>
                  <a:pt x="10221" y="1559"/>
                  <a:pt x="10215" y="1559"/>
                  <a:pt x="10209" y="1559"/>
                </a:cubicBezTo>
                <a:cubicBezTo>
                  <a:pt x="10203" y="1554"/>
                  <a:pt x="10197" y="1542"/>
                  <a:pt x="10185" y="1542"/>
                </a:cubicBezTo>
                <a:cubicBezTo>
                  <a:pt x="10179" y="1542"/>
                  <a:pt x="10173" y="1548"/>
                  <a:pt x="10167" y="1548"/>
                </a:cubicBezTo>
                <a:cubicBezTo>
                  <a:pt x="10167" y="1565"/>
                  <a:pt x="10167" y="1565"/>
                  <a:pt x="10167" y="1565"/>
                </a:cubicBezTo>
                <a:cubicBezTo>
                  <a:pt x="10167" y="1571"/>
                  <a:pt x="10173" y="1577"/>
                  <a:pt x="10173" y="1577"/>
                </a:cubicBezTo>
                <a:cubicBezTo>
                  <a:pt x="10173" y="1583"/>
                  <a:pt x="10179" y="1589"/>
                  <a:pt x="10179" y="1595"/>
                </a:cubicBezTo>
                <a:cubicBezTo>
                  <a:pt x="10179" y="1601"/>
                  <a:pt x="10167" y="1607"/>
                  <a:pt x="10167" y="1619"/>
                </a:cubicBezTo>
                <a:cubicBezTo>
                  <a:pt x="10167" y="1619"/>
                  <a:pt x="10173" y="1625"/>
                  <a:pt x="10173" y="1631"/>
                </a:cubicBezTo>
                <a:cubicBezTo>
                  <a:pt x="10167" y="1631"/>
                  <a:pt x="10161" y="1631"/>
                  <a:pt x="10161" y="1636"/>
                </a:cubicBezTo>
                <a:cubicBezTo>
                  <a:pt x="10156" y="1642"/>
                  <a:pt x="10150" y="1648"/>
                  <a:pt x="10144" y="1648"/>
                </a:cubicBezTo>
                <a:cubicBezTo>
                  <a:pt x="10138" y="1648"/>
                  <a:pt x="10132" y="1648"/>
                  <a:pt x="10126" y="1642"/>
                </a:cubicBezTo>
                <a:cubicBezTo>
                  <a:pt x="10126" y="1642"/>
                  <a:pt x="10126" y="1636"/>
                  <a:pt x="10126" y="1631"/>
                </a:cubicBezTo>
                <a:cubicBezTo>
                  <a:pt x="10126" y="1625"/>
                  <a:pt x="10120" y="1625"/>
                  <a:pt x="10120" y="1619"/>
                </a:cubicBezTo>
                <a:cubicBezTo>
                  <a:pt x="10120" y="1619"/>
                  <a:pt x="10120" y="1613"/>
                  <a:pt x="10120" y="1607"/>
                </a:cubicBezTo>
                <a:cubicBezTo>
                  <a:pt x="10114" y="1613"/>
                  <a:pt x="10114" y="1613"/>
                  <a:pt x="10108" y="1613"/>
                </a:cubicBezTo>
                <a:cubicBezTo>
                  <a:pt x="10102" y="1619"/>
                  <a:pt x="10108" y="1625"/>
                  <a:pt x="10108" y="1631"/>
                </a:cubicBezTo>
                <a:cubicBezTo>
                  <a:pt x="10102" y="1631"/>
                  <a:pt x="10096" y="1631"/>
                  <a:pt x="10096" y="1631"/>
                </a:cubicBezTo>
                <a:cubicBezTo>
                  <a:pt x="10084" y="1631"/>
                  <a:pt x="10079" y="1631"/>
                  <a:pt x="10072" y="1631"/>
                </a:cubicBezTo>
                <a:cubicBezTo>
                  <a:pt x="10067" y="1648"/>
                  <a:pt x="10067" y="1648"/>
                  <a:pt x="10067" y="1648"/>
                </a:cubicBezTo>
                <a:cubicBezTo>
                  <a:pt x="10072" y="1654"/>
                  <a:pt x="10072" y="1660"/>
                  <a:pt x="10072" y="1660"/>
                </a:cubicBezTo>
                <a:cubicBezTo>
                  <a:pt x="10079" y="1666"/>
                  <a:pt x="10084" y="1660"/>
                  <a:pt x="10084" y="1660"/>
                </a:cubicBezTo>
                <a:cubicBezTo>
                  <a:pt x="10090" y="1666"/>
                  <a:pt x="10096" y="1666"/>
                  <a:pt x="10096" y="1666"/>
                </a:cubicBezTo>
                <a:cubicBezTo>
                  <a:pt x="10096" y="1672"/>
                  <a:pt x="10096" y="1678"/>
                  <a:pt x="10096" y="1678"/>
                </a:cubicBezTo>
                <a:cubicBezTo>
                  <a:pt x="10096" y="1690"/>
                  <a:pt x="10096" y="1690"/>
                  <a:pt x="10096" y="1690"/>
                </a:cubicBezTo>
                <a:cubicBezTo>
                  <a:pt x="10096" y="1696"/>
                  <a:pt x="10090" y="1696"/>
                  <a:pt x="10090" y="1702"/>
                </a:cubicBezTo>
                <a:cubicBezTo>
                  <a:pt x="10090" y="1702"/>
                  <a:pt x="10084" y="1702"/>
                  <a:pt x="10079" y="1702"/>
                </a:cubicBezTo>
                <a:cubicBezTo>
                  <a:pt x="10072" y="1696"/>
                  <a:pt x="10072" y="1690"/>
                  <a:pt x="10067" y="1690"/>
                </a:cubicBezTo>
                <a:cubicBezTo>
                  <a:pt x="10061" y="1684"/>
                  <a:pt x="10055" y="1690"/>
                  <a:pt x="10043" y="1690"/>
                </a:cubicBezTo>
                <a:cubicBezTo>
                  <a:pt x="10037" y="1690"/>
                  <a:pt x="10031" y="1684"/>
                  <a:pt x="10031" y="1684"/>
                </a:cubicBezTo>
                <a:cubicBezTo>
                  <a:pt x="10031" y="1672"/>
                  <a:pt x="10037" y="1660"/>
                  <a:pt x="10037" y="1648"/>
                </a:cubicBezTo>
                <a:cubicBezTo>
                  <a:pt x="10037" y="1642"/>
                  <a:pt x="10031" y="1642"/>
                  <a:pt x="10031" y="1636"/>
                </a:cubicBezTo>
                <a:cubicBezTo>
                  <a:pt x="10019" y="1636"/>
                  <a:pt x="10019" y="1642"/>
                  <a:pt x="10013" y="1642"/>
                </a:cubicBezTo>
                <a:cubicBezTo>
                  <a:pt x="10013" y="1678"/>
                  <a:pt x="10013" y="1678"/>
                  <a:pt x="10013" y="1678"/>
                </a:cubicBezTo>
                <a:cubicBezTo>
                  <a:pt x="10007" y="1678"/>
                  <a:pt x="10007" y="1684"/>
                  <a:pt x="10001" y="1684"/>
                </a:cubicBezTo>
                <a:cubicBezTo>
                  <a:pt x="9995" y="1684"/>
                  <a:pt x="9990" y="1678"/>
                  <a:pt x="9983" y="1678"/>
                </a:cubicBezTo>
                <a:cubicBezTo>
                  <a:pt x="9972" y="1678"/>
                  <a:pt x="9966" y="1684"/>
                  <a:pt x="9954" y="1690"/>
                </a:cubicBezTo>
                <a:cubicBezTo>
                  <a:pt x="9954" y="1690"/>
                  <a:pt x="9954" y="1696"/>
                  <a:pt x="9960" y="1702"/>
                </a:cubicBezTo>
                <a:cubicBezTo>
                  <a:pt x="9960" y="1702"/>
                  <a:pt x="9966" y="1702"/>
                  <a:pt x="9966" y="1708"/>
                </a:cubicBezTo>
                <a:cubicBezTo>
                  <a:pt x="9966" y="1708"/>
                  <a:pt x="9966" y="1714"/>
                  <a:pt x="9966" y="1720"/>
                </a:cubicBezTo>
                <a:cubicBezTo>
                  <a:pt x="9954" y="1720"/>
                  <a:pt x="9948" y="1714"/>
                  <a:pt x="9936" y="1720"/>
                </a:cubicBezTo>
                <a:cubicBezTo>
                  <a:pt x="9930" y="1720"/>
                  <a:pt x="9924" y="1720"/>
                  <a:pt x="9924" y="1720"/>
                </a:cubicBezTo>
                <a:cubicBezTo>
                  <a:pt x="9918" y="1720"/>
                  <a:pt x="9912" y="1720"/>
                  <a:pt x="9912" y="1720"/>
                </a:cubicBezTo>
                <a:cubicBezTo>
                  <a:pt x="9906" y="1720"/>
                  <a:pt x="9906" y="1725"/>
                  <a:pt x="9901" y="1725"/>
                </a:cubicBezTo>
                <a:cubicBezTo>
                  <a:pt x="9895" y="1731"/>
                  <a:pt x="9901" y="1737"/>
                  <a:pt x="9895" y="1737"/>
                </a:cubicBezTo>
                <a:cubicBezTo>
                  <a:pt x="9895" y="1743"/>
                  <a:pt x="9889" y="1743"/>
                  <a:pt x="9883" y="1743"/>
                </a:cubicBezTo>
                <a:cubicBezTo>
                  <a:pt x="9883" y="1743"/>
                  <a:pt x="9877" y="1749"/>
                  <a:pt x="9877" y="1755"/>
                </a:cubicBezTo>
                <a:cubicBezTo>
                  <a:pt x="9871" y="1755"/>
                  <a:pt x="9877" y="1761"/>
                  <a:pt x="9871" y="1767"/>
                </a:cubicBezTo>
                <a:cubicBezTo>
                  <a:pt x="9871" y="1767"/>
                  <a:pt x="9865" y="1761"/>
                  <a:pt x="9859" y="1767"/>
                </a:cubicBezTo>
                <a:cubicBezTo>
                  <a:pt x="9853" y="1767"/>
                  <a:pt x="9853" y="1773"/>
                  <a:pt x="9847" y="1779"/>
                </a:cubicBezTo>
                <a:cubicBezTo>
                  <a:pt x="9871" y="1779"/>
                  <a:pt x="9871" y="1779"/>
                  <a:pt x="9871" y="1779"/>
                </a:cubicBezTo>
                <a:cubicBezTo>
                  <a:pt x="9877" y="1779"/>
                  <a:pt x="9877" y="1779"/>
                  <a:pt x="9883" y="1773"/>
                </a:cubicBezTo>
                <a:cubicBezTo>
                  <a:pt x="9889" y="1773"/>
                  <a:pt x="9889" y="1767"/>
                  <a:pt x="9889" y="1761"/>
                </a:cubicBezTo>
                <a:cubicBezTo>
                  <a:pt x="9895" y="1761"/>
                  <a:pt x="9901" y="1761"/>
                  <a:pt x="9901" y="1755"/>
                </a:cubicBezTo>
                <a:cubicBezTo>
                  <a:pt x="9906" y="1755"/>
                  <a:pt x="9912" y="1755"/>
                  <a:pt x="9912" y="1755"/>
                </a:cubicBezTo>
                <a:cubicBezTo>
                  <a:pt x="9918" y="1755"/>
                  <a:pt x="9924" y="1755"/>
                  <a:pt x="9924" y="1755"/>
                </a:cubicBezTo>
                <a:cubicBezTo>
                  <a:pt x="9930" y="1755"/>
                  <a:pt x="9936" y="1761"/>
                  <a:pt x="9936" y="1755"/>
                </a:cubicBezTo>
                <a:cubicBezTo>
                  <a:pt x="9942" y="1755"/>
                  <a:pt x="9942" y="1749"/>
                  <a:pt x="9948" y="1749"/>
                </a:cubicBezTo>
                <a:cubicBezTo>
                  <a:pt x="9954" y="1743"/>
                  <a:pt x="9948" y="1737"/>
                  <a:pt x="9954" y="1737"/>
                </a:cubicBezTo>
                <a:cubicBezTo>
                  <a:pt x="9960" y="1737"/>
                  <a:pt x="9960" y="1737"/>
                  <a:pt x="9966" y="1737"/>
                </a:cubicBezTo>
                <a:cubicBezTo>
                  <a:pt x="9972" y="1737"/>
                  <a:pt x="9972" y="1737"/>
                  <a:pt x="9978" y="1737"/>
                </a:cubicBezTo>
                <a:cubicBezTo>
                  <a:pt x="9983" y="1737"/>
                  <a:pt x="9983" y="1731"/>
                  <a:pt x="9990" y="1725"/>
                </a:cubicBezTo>
                <a:cubicBezTo>
                  <a:pt x="10001" y="1725"/>
                  <a:pt x="10007" y="1725"/>
                  <a:pt x="10019" y="1725"/>
                </a:cubicBezTo>
                <a:cubicBezTo>
                  <a:pt x="10031" y="1725"/>
                  <a:pt x="10037" y="1725"/>
                  <a:pt x="10049" y="1725"/>
                </a:cubicBezTo>
                <a:cubicBezTo>
                  <a:pt x="10055" y="1731"/>
                  <a:pt x="10055" y="1737"/>
                  <a:pt x="10061" y="1737"/>
                </a:cubicBezTo>
                <a:cubicBezTo>
                  <a:pt x="10055" y="1749"/>
                  <a:pt x="10055" y="1749"/>
                  <a:pt x="10055" y="1749"/>
                </a:cubicBezTo>
                <a:cubicBezTo>
                  <a:pt x="10043" y="1749"/>
                  <a:pt x="10037" y="1749"/>
                  <a:pt x="10031" y="1749"/>
                </a:cubicBezTo>
                <a:cubicBezTo>
                  <a:pt x="10025" y="1749"/>
                  <a:pt x="10025" y="1749"/>
                  <a:pt x="10019" y="1749"/>
                </a:cubicBezTo>
                <a:lnTo>
                  <a:pt x="10019" y="1761"/>
                </a:lnTo>
                <a:cubicBezTo>
                  <a:pt x="10013" y="1761"/>
                  <a:pt x="10007" y="1761"/>
                  <a:pt x="10007" y="1761"/>
                </a:cubicBezTo>
                <a:cubicBezTo>
                  <a:pt x="10001" y="1761"/>
                  <a:pt x="9995" y="1761"/>
                  <a:pt x="9995" y="1761"/>
                </a:cubicBezTo>
                <a:cubicBezTo>
                  <a:pt x="9990" y="1761"/>
                  <a:pt x="9983" y="1767"/>
                  <a:pt x="9983" y="1767"/>
                </a:cubicBezTo>
                <a:cubicBezTo>
                  <a:pt x="9983" y="1773"/>
                  <a:pt x="9983" y="1779"/>
                  <a:pt x="9978" y="1779"/>
                </a:cubicBezTo>
                <a:cubicBezTo>
                  <a:pt x="9978" y="1785"/>
                  <a:pt x="9978" y="1785"/>
                  <a:pt x="9972" y="1791"/>
                </a:cubicBezTo>
                <a:cubicBezTo>
                  <a:pt x="9972" y="1797"/>
                  <a:pt x="9966" y="1791"/>
                  <a:pt x="9966" y="1797"/>
                </a:cubicBezTo>
                <a:cubicBezTo>
                  <a:pt x="9960" y="1802"/>
                  <a:pt x="9960" y="1802"/>
                  <a:pt x="9960" y="1809"/>
                </a:cubicBezTo>
                <a:cubicBezTo>
                  <a:pt x="9954" y="1814"/>
                  <a:pt x="9960" y="1814"/>
                  <a:pt x="9960" y="1820"/>
                </a:cubicBezTo>
                <a:cubicBezTo>
                  <a:pt x="9960" y="1826"/>
                  <a:pt x="9960" y="1832"/>
                  <a:pt x="9960" y="1844"/>
                </a:cubicBezTo>
                <a:cubicBezTo>
                  <a:pt x="9942" y="1844"/>
                  <a:pt x="9930" y="1838"/>
                  <a:pt x="9924" y="1850"/>
                </a:cubicBezTo>
                <a:cubicBezTo>
                  <a:pt x="9918" y="1856"/>
                  <a:pt x="9918" y="1862"/>
                  <a:pt x="9912" y="1874"/>
                </a:cubicBezTo>
                <a:cubicBezTo>
                  <a:pt x="9912" y="1874"/>
                  <a:pt x="9906" y="1874"/>
                  <a:pt x="9901" y="1880"/>
                </a:cubicBezTo>
                <a:cubicBezTo>
                  <a:pt x="9901" y="1880"/>
                  <a:pt x="9895" y="1880"/>
                  <a:pt x="9889" y="1886"/>
                </a:cubicBezTo>
                <a:cubicBezTo>
                  <a:pt x="9889" y="1886"/>
                  <a:pt x="9889" y="1891"/>
                  <a:pt x="9883" y="1897"/>
                </a:cubicBezTo>
                <a:cubicBezTo>
                  <a:pt x="9883" y="1897"/>
                  <a:pt x="9877" y="1897"/>
                  <a:pt x="9877" y="1903"/>
                </a:cubicBezTo>
                <a:cubicBezTo>
                  <a:pt x="9871" y="1903"/>
                  <a:pt x="9865" y="1909"/>
                  <a:pt x="9865" y="1909"/>
                </a:cubicBezTo>
                <a:cubicBezTo>
                  <a:pt x="9859" y="1915"/>
                  <a:pt x="9865" y="1921"/>
                  <a:pt x="9865" y="1921"/>
                </a:cubicBezTo>
                <a:cubicBezTo>
                  <a:pt x="9865" y="1927"/>
                  <a:pt x="9865" y="1933"/>
                  <a:pt x="9865" y="1933"/>
                </a:cubicBezTo>
                <a:cubicBezTo>
                  <a:pt x="9859" y="1939"/>
                  <a:pt x="9853" y="1939"/>
                  <a:pt x="9853" y="1945"/>
                </a:cubicBezTo>
                <a:cubicBezTo>
                  <a:pt x="9847" y="1951"/>
                  <a:pt x="9841" y="1951"/>
                  <a:pt x="9841" y="1957"/>
                </a:cubicBezTo>
                <a:cubicBezTo>
                  <a:pt x="9841" y="1963"/>
                  <a:pt x="9841" y="1975"/>
                  <a:pt x="9841" y="1980"/>
                </a:cubicBezTo>
                <a:cubicBezTo>
                  <a:pt x="9841" y="1986"/>
                  <a:pt x="9835" y="1986"/>
                  <a:pt x="9835" y="1992"/>
                </a:cubicBezTo>
                <a:cubicBezTo>
                  <a:pt x="9835" y="1992"/>
                  <a:pt x="9835" y="1998"/>
                  <a:pt x="9835" y="2004"/>
                </a:cubicBezTo>
                <a:cubicBezTo>
                  <a:pt x="9829" y="1992"/>
                  <a:pt x="9829" y="1992"/>
                  <a:pt x="9829" y="1992"/>
                </a:cubicBezTo>
                <a:cubicBezTo>
                  <a:pt x="9829" y="1992"/>
                  <a:pt x="9824" y="1998"/>
                  <a:pt x="9818" y="1998"/>
                </a:cubicBezTo>
                <a:cubicBezTo>
                  <a:pt x="9812" y="2004"/>
                  <a:pt x="9806" y="2004"/>
                  <a:pt x="9800" y="2010"/>
                </a:cubicBezTo>
                <a:cubicBezTo>
                  <a:pt x="9795" y="2010"/>
                  <a:pt x="9795" y="2016"/>
                  <a:pt x="9789" y="2022"/>
                </a:cubicBezTo>
                <a:cubicBezTo>
                  <a:pt x="9783" y="2022"/>
                  <a:pt x="9783" y="2028"/>
                  <a:pt x="9777" y="2028"/>
                </a:cubicBezTo>
                <a:cubicBezTo>
                  <a:pt x="9777" y="2028"/>
                  <a:pt x="9771" y="2028"/>
                  <a:pt x="9765" y="2028"/>
                </a:cubicBezTo>
                <a:cubicBezTo>
                  <a:pt x="9765" y="2028"/>
                  <a:pt x="9753" y="2034"/>
                  <a:pt x="9747" y="2034"/>
                </a:cubicBezTo>
                <a:cubicBezTo>
                  <a:pt x="9747" y="2034"/>
                  <a:pt x="9741" y="2040"/>
                  <a:pt x="9736" y="2040"/>
                </a:cubicBezTo>
                <a:cubicBezTo>
                  <a:pt x="9741" y="2057"/>
                  <a:pt x="9741" y="2057"/>
                  <a:pt x="9741" y="2057"/>
                </a:cubicBezTo>
                <a:cubicBezTo>
                  <a:pt x="9747" y="2057"/>
                  <a:pt x="9747" y="2057"/>
                  <a:pt x="9753" y="2057"/>
                </a:cubicBezTo>
                <a:cubicBezTo>
                  <a:pt x="9759" y="2057"/>
                  <a:pt x="9759" y="2057"/>
                  <a:pt x="9765" y="2057"/>
                </a:cubicBezTo>
                <a:cubicBezTo>
                  <a:pt x="9789" y="2057"/>
                  <a:pt x="9789" y="2057"/>
                  <a:pt x="9789" y="2057"/>
                </a:cubicBezTo>
                <a:cubicBezTo>
                  <a:pt x="9789" y="2063"/>
                  <a:pt x="9783" y="2063"/>
                  <a:pt x="9783" y="2069"/>
                </a:cubicBezTo>
                <a:cubicBezTo>
                  <a:pt x="9783" y="2075"/>
                  <a:pt x="9783" y="2081"/>
                  <a:pt x="9783" y="2081"/>
                </a:cubicBezTo>
                <a:cubicBezTo>
                  <a:pt x="9783" y="2087"/>
                  <a:pt x="9777" y="2087"/>
                  <a:pt x="9771" y="2087"/>
                </a:cubicBezTo>
                <a:cubicBezTo>
                  <a:pt x="9771" y="2087"/>
                  <a:pt x="9765" y="2093"/>
                  <a:pt x="9759" y="2093"/>
                </a:cubicBezTo>
                <a:cubicBezTo>
                  <a:pt x="9753" y="2093"/>
                  <a:pt x="9753" y="2099"/>
                  <a:pt x="9747" y="2105"/>
                </a:cubicBezTo>
                <a:cubicBezTo>
                  <a:pt x="9747" y="2105"/>
                  <a:pt x="9736" y="2105"/>
                  <a:pt x="9730" y="2105"/>
                </a:cubicBezTo>
                <a:cubicBezTo>
                  <a:pt x="9730" y="2111"/>
                  <a:pt x="9724" y="2111"/>
                  <a:pt x="9724" y="2117"/>
                </a:cubicBezTo>
                <a:cubicBezTo>
                  <a:pt x="9718" y="2117"/>
                  <a:pt x="9712" y="2123"/>
                  <a:pt x="9712" y="2123"/>
                </a:cubicBezTo>
                <a:cubicBezTo>
                  <a:pt x="9706" y="2129"/>
                  <a:pt x="9700" y="2129"/>
                  <a:pt x="9700" y="2129"/>
                </a:cubicBezTo>
                <a:cubicBezTo>
                  <a:pt x="9694" y="2129"/>
                  <a:pt x="9688" y="2134"/>
                  <a:pt x="9688" y="2134"/>
                </a:cubicBezTo>
                <a:cubicBezTo>
                  <a:pt x="9682" y="2141"/>
                  <a:pt x="9682" y="2146"/>
                  <a:pt x="9682" y="2146"/>
                </a:cubicBezTo>
                <a:cubicBezTo>
                  <a:pt x="9676" y="2152"/>
                  <a:pt x="9682" y="2158"/>
                  <a:pt x="9676" y="2158"/>
                </a:cubicBezTo>
                <a:cubicBezTo>
                  <a:pt x="9676" y="2164"/>
                  <a:pt x="9670" y="2170"/>
                  <a:pt x="9658" y="2170"/>
                </a:cubicBezTo>
                <a:cubicBezTo>
                  <a:pt x="9647" y="2170"/>
                  <a:pt x="9647" y="2158"/>
                  <a:pt x="9635" y="2158"/>
                </a:cubicBezTo>
                <a:cubicBezTo>
                  <a:pt x="9611" y="2158"/>
                  <a:pt x="9611" y="2158"/>
                  <a:pt x="9611" y="2158"/>
                </a:cubicBezTo>
                <a:cubicBezTo>
                  <a:pt x="9605" y="2182"/>
                  <a:pt x="9605" y="2182"/>
                  <a:pt x="9605" y="2182"/>
                </a:cubicBezTo>
                <a:cubicBezTo>
                  <a:pt x="9611" y="2188"/>
                  <a:pt x="9611" y="2194"/>
                  <a:pt x="9617" y="2200"/>
                </a:cubicBezTo>
                <a:cubicBezTo>
                  <a:pt x="9605" y="2206"/>
                  <a:pt x="9593" y="2206"/>
                  <a:pt x="9581" y="2212"/>
                </a:cubicBezTo>
                <a:cubicBezTo>
                  <a:pt x="9575" y="2212"/>
                  <a:pt x="9575" y="2212"/>
                  <a:pt x="9570" y="2212"/>
                </a:cubicBezTo>
                <a:cubicBezTo>
                  <a:pt x="9558" y="2212"/>
                  <a:pt x="9558" y="2218"/>
                  <a:pt x="9546" y="2223"/>
                </a:cubicBezTo>
                <a:cubicBezTo>
                  <a:pt x="9540" y="2223"/>
                  <a:pt x="9540" y="2229"/>
                  <a:pt x="9534" y="2229"/>
                </a:cubicBezTo>
                <a:cubicBezTo>
                  <a:pt x="9534" y="2235"/>
                  <a:pt x="9528" y="2235"/>
                  <a:pt x="9522" y="2241"/>
                </a:cubicBezTo>
                <a:cubicBezTo>
                  <a:pt x="9522" y="2241"/>
                  <a:pt x="9516" y="2235"/>
                  <a:pt x="9510" y="2241"/>
                </a:cubicBezTo>
                <a:cubicBezTo>
                  <a:pt x="9510" y="2241"/>
                  <a:pt x="9504" y="2241"/>
                  <a:pt x="9498" y="2247"/>
                </a:cubicBezTo>
                <a:cubicBezTo>
                  <a:pt x="9498" y="2247"/>
                  <a:pt x="9504" y="2253"/>
                  <a:pt x="9498" y="2259"/>
                </a:cubicBezTo>
                <a:cubicBezTo>
                  <a:pt x="9498" y="2259"/>
                  <a:pt x="9504" y="2265"/>
                  <a:pt x="9498" y="2265"/>
                </a:cubicBezTo>
                <a:cubicBezTo>
                  <a:pt x="9498" y="2271"/>
                  <a:pt x="9492" y="2277"/>
                  <a:pt x="9492" y="2277"/>
                </a:cubicBezTo>
                <a:cubicBezTo>
                  <a:pt x="9487" y="2283"/>
                  <a:pt x="9481" y="2289"/>
                  <a:pt x="9481" y="2289"/>
                </a:cubicBezTo>
                <a:cubicBezTo>
                  <a:pt x="9475" y="2289"/>
                  <a:pt x="9469" y="2289"/>
                  <a:pt x="9469" y="2289"/>
                </a:cubicBezTo>
                <a:cubicBezTo>
                  <a:pt x="9463" y="2289"/>
                  <a:pt x="9457" y="2289"/>
                  <a:pt x="9457" y="2289"/>
                </a:cubicBezTo>
                <a:cubicBezTo>
                  <a:pt x="9451" y="2289"/>
                  <a:pt x="9451" y="2295"/>
                  <a:pt x="9445" y="2295"/>
                </a:cubicBezTo>
                <a:cubicBezTo>
                  <a:pt x="9439" y="2300"/>
                  <a:pt x="9433" y="2300"/>
                  <a:pt x="9433" y="2307"/>
                </a:cubicBezTo>
                <a:cubicBezTo>
                  <a:pt x="9433" y="2307"/>
                  <a:pt x="9433" y="2312"/>
                  <a:pt x="9433" y="2318"/>
                </a:cubicBezTo>
                <a:cubicBezTo>
                  <a:pt x="9433" y="2324"/>
                  <a:pt x="9439" y="2324"/>
                  <a:pt x="9439" y="2330"/>
                </a:cubicBezTo>
                <a:cubicBezTo>
                  <a:pt x="9439" y="2330"/>
                  <a:pt x="9439" y="2336"/>
                  <a:pt x="9433" y="2342"/>
                </a:cubicBezTo>
                <a:cubicBezTo>
                  <a:pt x="9433" y="2342"/>
                  <a:pt x="9427" y="2342"/>
                  <a:pt x="9421" y="2342"/>
                </a:cubicBezTo>
                <a:cubicBezTo>
                  <a:pt x="9421" y="2348"/>
                  <a:pt x="9421" y="2348"/>
                  <a:pt x="9421" y="2354"/>
                </a:cubicBezTo>
                <a:cubicBezTo>
                  <a:pt x="9421" y="2360"/>
                  <a:pt x="9421" y="2360"/>
                  <a:pt x="9421" y="2366"/>
                </a:cubicBezTo>
                <a:cubicBezTo>
                  <a:pt x="9421" y="2372"/>
                  <a:pt x="9427" y="2378"/>
                  <a:pt x="9427" y="2384"/>
                </a:cubicBezTo>
                <a:cubicBezTo>
                  <a:pt x="9427" y="2389"/>
                  <a:pt x="9433" y="2395"/>
                  <a:pt x="9427" y="2401"/>
                </a:cubicBezTo>
                <a:cubicBezTo>
                  <a:pt x="9427" y="2407"/>
                  <a:pt x="9421" y="2401"/>
                  <a:pt x="9415" y="2401"/>
                </a:cubicBezTo>
                <a:cubicBezTo>
                  <a:pt x="9409" y="2407"/>
                  <a:pt x="9415" y="2413"/>
                  <a:pt x="9409" y="2413"/>
                </a:cubicBezTo>
                <a:cubicBezTo>
                  <a:pt x="9409" y="2437"/>
                  <a:pt x="9409" y="2437"/>
                  <a:pt x="9409" y="2437"/>
                </a:cubicBezTo>
                <a:cubicBezTo>
                  <a:pt x="9439" y="2437"/>
                  <a:pt x="9439" y="2437"/>
                  <a:pt x="9439" y="2437"/>
                </a:cubicBezTo>
                <a:cubicBezTo>
                  <a:pt x="9445" y="2437"/>
                  <a:pt x="9451" y="2431"/>
                  <a:pt x="9451" y="2431"/>
                </a:cubicBezTo>
                <a:cubicBezTo>
                  <a:pt x="9457" y="2437"/>
                  <a:pt x="9463" y="2437"/>
                  <a:pt x="9463" y="2437"/>
                </a:cubicBezTo>
                <a:cubicBezTo>
                  <a:pt x="9469" y="2443"/>
                  <a:pt x="9469" y="2449"/>
                  <a:pt x="9469" y="2449"/>
                </a:cubicBezTo>
                <a:cubicBezTo>
                  <a:pt x="9469" y="2455"/>
                  <a:pt x="9463" y="2461"/>
                  <a:pt x="9463" y="2461"/>
                </a:cubicBezTo>
                <a:cubicBezTo>
                  <a:pt x="9457" y="2466"/>
                  <a:pt x="9451" y="2461"/>
                  <a:pt x="9451" y="2466"/>
                </a:cubicBezTo>
                <a:cubicBezTo>
                  <a:pt x="9451" y="2473"/>
                  <a:pt x="9451" y="2473"/>
                  <a:pt x="9451" y="2478"/>
                </a:cubicBezTo>
                <a:cubicBezTo>
                  <a:pt x="9451" y="2484"/>
                  <a:pt x="9451" y="2484"/>
                  <a:pt x="9451" y="2490"/>
                </a:cubicBezTo>
                <a:cubicBezTo>
                  <a:pt x="9451" y="2496"/>
                  <a:pt x="9439" y="2490"/>
                  <a:pt x="9433" y="2496"/>
                </a:cubicBezTo>
                <a:cubicBezTo>
                  <a:pt x="9433" y="2502"/>
                  <a:pt x="9433" y="2502"/>
                  <a:pt x="9433" y="2508"/>
                </a:cubicBezTo>
                <a:cubicBezTo>
                  <a:pt x="9433" y="2514"/>
                  <a:pt x="9433" y="2514"/>
                  <a:pt x="9433" y="2520"/>
                </a:cubicBezTo>
                <a:cubicBezTo>
                  <a:pt x="9451" y="2520"/>
                  <a:pt x="9463" y="2520"/>
                  <a:pt x="9481" y="2526"/>
                </a:cubicBezTo>
                <a:cubicBezTo>
                  <a:pt x="9481" y="2532"/>
                  <a:pt x="9481" y="2544"/>
                  <a:pt x="9481" y="2550"/>
                </a:cubicBezTo>
                <a:cubicBezTo>
                  <a:pt x="9475" y="2555"/>
                  <a:pt x="9469" y="2555"/>
                  <a:pt x="9469" y="2561"/>
                </a:cubicBezTo>
                <a:cubicBezTo>
                  <a:pt x="9463" y="2561"/>
                  <a:pt x="9463" y="2567"/>
                  <a:pt x="9463" y="2573"/>
                </a:cubicBezTo>
                <a:lnTo>
                  <a:pt x="9469" y="2579"/>
                </a:lnTo>
                <a:cubicBezTo>
                  <a:pt x="9469" y="2585"/>
                  <a:pt x="9469" y="2585"/>
                  <a:pt x="9469" y="2591"/>
                </a:cubicBezTo>
                <a:cubicBezTo>
                  <a:pt x="9475" y="2591"/>
                  <a:pt x="9481" y="2591"/>
                  <a:pt x="9492" y="2591"/>
                </a:cubicBezTo>
                <a:cubicBezTo>
                  <a:pt x="9492" y="2591"/>
                  <a:pt x="9498" y="2591"/>
                  <a:pt x="9504" y="2591"/>
                </a:cubicBezTo>
                <a:cubicBezTo>
                  <a:pt x="9510" y="2591"/>
                  <a:pt x="9510" y="2597"/>
                  <a:pt x="9510" y="2603"/>
                </a:cubicBezTo>
                <a:cubicBezTo>
                  <a:pt x="9516" y="2603"/>
                  <a:pt x="9522" y="2609"/>
                  <a:pt x="9522" y="2615"/>
                </a:cubicBezTo>
                <a:cubicBezTo>
                  <a:pt x="9546" y="2609"/>
                  <a:pt x="9546" y="2609"/>
                  <a:pt x="9546" y="2609"/>
                </a:cubicBezTo>
                <a:cubicBezTo>
                  <a:pt x="9552" y="2609"/>
                  <a:pt x="9558" y="2609"/>
                  <a:pt x="9558" y="2609"/>
                </a:cubicBezTo>
                <a:cubicBezTo>
                  <a:pt x="9564" y="2615"/>
                  <a:pt x="9570" y="2615"/>
                  <a:pt x="9575" y="2615"/>
                </a:cubicBezTo>
                <a:cubicBezTo>
                  <a:pt x="9587" y="2615"/>
                  <a:pt x="9593" y="2615"/>
                  <a:pt x="9605" y="2609"/>
                </a:cubicBezTo>
                <a:cubicBezTo>
                  <a:pt x="9611" y="2603"/>
                  <a:pt x="9605" y="2597"/>
                  <a:pt x="9611" y="2597"/>
                </a:cubicBezTo>
                <a:cubicBezTo>
                  <a:pt x="9617" y="2597"/>
                  <a:pt x="9623" y="2597"/>
                  <a:pt x="9623" y="2597"/>
                </a:cubicBezTo>
                <a:cubicBezTo>
                  <a:pt x="9629" y="2597"/>
                  <a:pt x="9635" y="2597"/>
                  <a:pt x="9635" y="2591"/>
                </a:cubicBezTo>
                <a:cubicBezTo>
                  <a:pt x="9641" y="2591"/>
                  <a:pt x="9641" y="2585"/>
                  <a:pt x="9647" y="2585"/>
                </a:cubicBezTo>
                <a:cubicBezTo>
                  <a:pt x="9653" y="2585"/>
                  <a:pt x="9653" y="2579"/>
                  <a:pt x="9653" y="2573"/>
                </a:cubicBezTo>
                <a:cubicBezTo>
                  <a:pt x="9658" y="2567"/>
                  <a:pt x="9658" y="2567"/>
                  <a:pt x="9664" y="2561"/>
                </a:cubicBezTo>
                <a:cubicBezTo>
                  <a:pt x="9670" y="2555"/>
                  <a:pt x="9676" y="2550"/>
                  <a:pt x="9682" y="2538"/>
                </a:cubicBezTo>
                <a:cubicBezTo>
                  <a:pt x="9682" y="2538"/>
                  <a:pt x="9682" y="2532"/>
                  <a:pt x="9688" y="2526"/>
                </a:cubicBezTo>
                <a:cubicBezTo>
                  <a:pt x="9694" y="2526"/>
                  <a:pt x="9700" y="2526"/>
                  <a:pt x="9700" y="2526"/>
                </a:cubicBezTo>
                <a:cubicBezTo>
                  <a:pt x="9706" y="2526"/>
                  <a:pt x="9706" y="2526"/>
                  <a:pt x="9712" y="2526"/>
                </a:cubicBezTo>
                <a:cubicBezTo>
                  <a:pt x="9718" y="2526"/>
                  <a:pt x="9718" y="2520"/>
                  <a:pt x="9724" y="2520"/>
                </a:cubicBezTo>
                <a:cubicBezTo>
                  <a:pt x="9724" y="2496"/>
                  <a:pt x="9724" y="2496"/>
                  <a:pt x="9724" y="2496"/>
                </a:cubicBezTo>
                <a:cubicBezTo>
                  <a:pt x="9730" y="2502"/>
                  <a:pt x="9730" y="2496"/>
                  <a:pt x="9736" y="2496"/>
                </a:cubicBezTo>
                <a:cubicBezTo>
                  <a:pt x="9741" y="2502"/>
                  <a:pt x="9741" y="2502"/>
                  <a:pt x="9747" y="2502"/>
                </a:cubicBezTo>
                <a:cubicBezTo>
                  <a:pt x="9747" y="2508"/>
                  <a:pt x="9753" y="2514"/>
                  <a:pt x="9753" y="2514"/>
                </a:cubicBezTo>
                <a:cubicBezTo>
                  <a:pt x="9753" y="2520"/>
                  <a:pt x="9753" y="2526"/>
                  <a:pt x="9753" y="2526"/>
                </a:cubicBezTo>
                <a:cubicBezTo>
                  <a:pt x="9753" y="2532"/>
                  <a:pt x="9765" y="2532"/>
                  <a:pt x="9765" y="2538"/>
                </a:cubicBezTo>
                <a:cubicBezTo>
                  <a:pt x="9765" y="2544"/>
                  <a:pt x="9759" y="2555"/>
                  <a:pt x="9765" y="2561"/>
                </a:cubicBezTo>
                <a:cubicBezTo>
                  <a:pt x="9765" y="2567"/>
                  <a:pt x="9765" y="2567"/>
                  <a:pt x="9765" y="2573"/>
                </a:cubicBezTo>
                <a:cubicBezTo>
                  <a:pt x="9771" y="2579"/>
                  <a:pt x="9777" y="2579"/>
                  <a:pt x="9777" y="2579"/>
                </a:cubicBezTo>
                <a:cubicBezTo>
                  <a:pt x="9783" y="2585"/>
                  <a:pt x="9789" y="2591"/>
                  <a:pt x="9789" y="2597"/>
                </a:cubicBezTo>
                <a:cubicBezTo>
                  <a:pt x="9789" y="2603"/>
                  <a:pt x="9789" y="2603"/>
                  <a:pt x="9789" y="2603"/>
                </a:cubicBezTo>
                <a:cubicBezTo>
                  <a:pt x="9789" y="2609"/>
                  <a:pt x="9777" y="2609"/>
                  <a:pt x="9777" y="2615"/>
                </a:cubicBezTo>
                <a:cubicBezTo>
                  <a:pt x="9777" y="2621"/>
                  <a:pt x="9783" y="2627"/>
                  <a:pt x="9783" y="2627"/>
                </a:cubicBezTo>
                <a:cubicBezTo>
                  <a:pt x="9783" y="2639"/>
                  <a:pt x="9789" y="2644"/>
                  <a:pt x="9795" y="2650"/>
                </a:cubicBezTo>
                <a:cubicBezTo>
                  <a:pt x="9800" y="2650"/>
                  <a:pt x="9800" y="2650"/>
                  <a:pt x="9806" y="2650"/>
                </a:cubicBezTo>
                <a:cubicBezTo>
                  <a:pt x="9812" y="2656"/>
                  <a:pt x="9812" y="2662"/>
                  <a:pt x="9812" y="2662"/>
                </a:cubicBezTo>
                <a:cubicBezTo>
                  <a:pt x="9818" y="2668"/>
                  <a:pt x="9824" y="2668"/>
                  <a:pt x="9824" y="2674"/>
                </a:cubicBezTo>
                <a:cubicBezTo>
                  <a:pt x="9824" y="2686"/>
                  <a:pt x="9824" y="2686"/>
                  <a:pt x="9824" y="2686"/>
                </a:cubicBezTo>
                <a:cubicBezTo>
                  <a:pt x="9824" y="2698"/>
                  <a:pt x="9824" y="2698"/>
                  <a:pt x="9824" y="2698"/>
                </a:cubicBezTo>
                <a:cubicBezTo>
                  <a:pt x="9824" y="2710"/>
                  <a:pt x="9829" y="2716"/>
                  <a:pt x="9829" y="2721"/>
                </a:cubicBezTo>
                <a:cubicBezTo>
                  <a:pt x="9835" y="2727"/>
                  <a:pt x="9841" y="2727"/>
                  <a:pt x="9841" y="2727"/>
                </a:cubicBezTo>
                <a:cubicBezTo>
                  <a:pt x="9847" y="2733"/>
                  <a:pt x="9853" y="2739"/>
                  <a:pt x="9853" y="2739"/>
                </a:cubicBezTo>
                <a:cubicBezTo>
                  <a:pt x="9859" y="2745"/>
                  <a:pt x="9865" y="2745"/>
                  <a:pt x="9865" y="2751"/>
                </a:cubicBezTo>
                <a:cubicBezTo>
                  <a:pt x="9865" y="2751"/>
                  <a:pt x="9871" y="2757"/>
                  <a:pt x="9871" y="2763"/>
                </a:cubicBezTo>
                <a:cubicBezTo>
                  <a:pt x="9871" y="2763"/>
                  <a:pt x="9865" y="2769"/>
                  <a:pt x="9865" y="2775"/>
                </a:cubicBezTo>
                <a:cubicBezTo>
                  <a:pt x="9865" y="2781"/>
                  <a:pt x="9859" y="2781"/>
                  <a:pt x="9859" y="2793"/>
                </a:cubicBezTo>
                <a:cubicBezTo>
                  <a:pt x="9859" y="2799"/>
                  <a:pt x="9859" y="2799"/>
                  <a:pt x="9859" y="2799"/>
                </a:cubicBezTo>
                <a:lnTo>
                  <a:pt x="9865" y="2805"/>
                </a:lnTo>
                <a:cubicBezTo>
                  <a:pt x="9865" y="2810"/>
                  <a:pt x="9865" y="2816"/>
                  <a:pt x="9865" y="2816"/>
                </a:cubicBezTo>
                <a:cubicBezTo>
                  <a:pt x="9942" y="2816"/>
                  <a:pt x="9942" y="2816"/>
                  <a:pt x="9942" y="2816"/>
                </a:cubicBezTo>
                <a:cubicBezTo>
                  <a:pt x="9942" y="2810"/>
                  <a:pt x="9942" y="2805"/>
                  <a:pt x="9948" y="2805"/>
                </a:cubicBezTo>
                <a:cubicBezTo>
                  <a:pt x="9948" y="2799"/>
                  <a:pt x="9942" y="2793"/>
                  <a:pt x="9948" y="2793"/>
                </a:cubicBezTo>
                <a:cubicBezTo>
                  <a:pt x="9948" y="2787"/>
                  <a:pt x="9954" y="2781"/>
                  <a:pt x="9954" y="2781"/>
                </a:cubicBezTo>
                <a:cubicBezTo>
                  <a:pt x="9960" y="2775"/>
                  <a:pt x="9960" y="2769"/>
                  <a:pt x="9966" y="2769"/>
                </a:cubicBezTo>
                <a:cubicBezTo>
                  <a:pt x="9972" y="2769"/>
                  <a:pt x="9972" y="2769"/>
                  <a:pt x="9978" y="2769"/>
                </a:cubicBezTo>
                <a:cubicBezTo>
                  <a:pt x="9990" y="2769"/>
                  <a:pt x="9990" y="2769"/>
                  <a:pt x="9990" y="2769"/>
                </a:cubicBezTo>
                <a:cubicBezTo>
                  <a:pt x="9990" y="2769"/>
                  <a:pt x="9995" y="2769"/>
                  <a:pt x="10001" y="2769"/>
                </a:cubicBezTo>
                <a:cubicBezTo>
                  <a:pt x="10001" y="2769"/>
                  <a:pt x="10007" y="2775"/>
                  <a:pt x="10013" y="2775"/>
                </a:cubicBezTo>
                <a:cubicBezTo>
                  <a:pt x="10019" y="2775"/>
                  <a:pt x="10019" y="2775"/>
                  <a:pt x="10025" y="2769"/>
                </a:cubicBezTo>
                <a:cubicBezTo>
                  <a:pt x="10025" y="2769"/>
                  <a:pt x="10025" y="2763"/>
                  <a:pt x="10031" y="2757"/>
                </a:cubicBezTo>
                <a:cubicBezTo>
                  <a:pt x="10037" y="2757"/>
                  <a:pt x="10049" y="2757"/>
                  <a:pt x="10055" y="2757"/>
                </a:cubicBezTo>
                <a:cubicBezTo>
                  <a:pt x="10055" y="2721"/>
                  <a:pt x="10055" y="2721"/>
                  <a:pt x="10055" y="2721"/>
                </a:cubicBezTo>
                <a:cubicBezTo>
                  <a:pt x="10102" y="2721"/>
                  <a:pt x="10102" y="2721"/>
                  <a:pt x="10102" y="2721"/>
                </a:cubicBezTo>
                <a:cubicBezTo>
                  <a:pt x="10102" y="2716"/>
                  <a:pt x="10108" y="2716"/>
                  <a:pt x="10108" y="2710"/>
                </a:cubicBezTo>
                <a:cubicBezTo>
                  <a:pt x="10108" y="2704"/>
                  <a:pt x="10102" y="2698"/>
                  <a:pt x="10102" y="2692"/>
                </a:cubicBezTo>
                <a:cubicBezTo>
                  <a:pt x="10079" y="2692"/>
                  <a:pt x="10079" y="2692"/>
                  <a:pt x="10079" y="2692"/>
                </a:cubicBezTo>
                <a:cubicBezTo>
                  <a:pt x="10079" y="2692"/>
                  <a:pt x="10072" y="2698"/>
                  <a:pt x="10067" y="2698"/>
                </a:cubicBezTo>
                <a:cubicBezTo>
                  <a:pt x="10067" y="2698"/>
                  <a:pt x="10061" y="2698"/>
                  <a:pt x="10055" y="2698"/>
                </a:cubicBezTo>
                <a:cubicBezTo>
                  <a:pt x="10055" y="2692"/>
                  <a:pt x="10061" y="2686"/>
                  <a:pt x="10055" y="2686"/>
                </a:cubicBezTo>
                <a:cubicBezTo>
                  <a:pt x="10055" y="2680"/>
                  <a:pt x="10049" y="2686"/>
                  <a:pt x="10043" y="2680"/>
                </a:cubicBezTo>
                <a:cubicBezTo>
                  <a:pt x="10049" y="2674"/>
                  <a:pt x="10055" y="2668"/>
                  <a:pt x="10061" y="2656"/>
                </a:cubicBezTo>
                <a:lnTo>
                  <a:pt x="10067" y="2650"/>
                </a:lnTo>
                <a:cubicBezTo>
                  <a:pt x="10072" y="2639"/>
                  <a:pt x="10072" y="2632"/>
                  <a:pt x="10072" y="2627"/>
                </a:cubicBezTo>
                <a:cubicBezTo>
                  <a:pt x="10072" y="2615"/>
                  <a:pt x="10072" y="2609"/>
                  <a:pt x="10072" y="2603"/>
                </a:cubicBezTo>
                <a:cubicBezTo>
                  <a:pt x="10072" y="2597"/>
                  <a:pt x="10072" y="2591"/>
                  <a:pt x="10072" y="2591"/>
                </a:cubicBezTo>
                <a:cubicBezTo>
                  <a:pt x="10079" y="2585"/>
                  <a:pt x="10079" y="2585"/>
                  <a:pt x="10079" y="2579"/>
                </a:cubicBezTo>
                <a:cubicBezTo>
                  <a:pt x="10084" y="2573"/>
                  <a:pt x="10090" y="2573"/>
                  <a:pt x="10090" y="2573"/>
                </a:cubicBezTo>
                <a:cubicBezTo>
                  <a:pt x="10096" y="2567"/>
                  <a:pt x="10096" y="2561"/>
                  <a:pt x="10102" y="2561"/>
                </a:cubicBezTo>
                <a:cubicBezTo>
                  <a:pt x="10108" y="2561"/>
                  <a:pt x="10108" y="2561"/>
                  <a:pt x="10114" y="2561"/>
                </a:cubicBezTo>
                <a:cubicBezTo>
                  <a:pt x="10120" y="2555"/>
                  <a:pt x="10120" y="2550"/>
                  <a:pt x="10126" y="2550"/>
                </a:cubicBezTo>
                <a:cubicBezTo>
                  <a:pt x="10132" y="2550"/>
                  <a:pt x="10132" y="2550"/>
                  <a:pt x="10138" y="2550"/>
                </a:cubicBezTo>
                <a:cubicBezTo>
                  <a:pt x="10138" y="2544"/>
                  <a:pt x="10144" y="2550"/>
                  <a:pt x="10150" y="2550"/>
                </a:cubicBezTo>
                <a:cubicBezTo>
                  <a:pt x="10150" y="2544"/>
                  <a:pt x="10150" y="2538"/>
                  <a:pt x="10156" y="2538"/>
                </a:cubicBezTo>
                <a:cubicBezTo>
                  <a:pt x="10156" y="2532"/>
                  <a:pt x="10156" y="2526"/>
                  <a:pt x="10156" y="2526"/>
                </a:cubicBezTo>
                <a:cubicBezTo>
                  <a:pt x="10156" y="2520"/>
                  <a:pt x="10161" y="2520"/>
                  <a:pt x="10161" y="2514"/>
                </a:cubicBezTo>
                <a:cubicBezTo>
                  <a:pt x="10167" y="2508"/>
                  <a:pt x="10173" y="2508"/>
                  <a:pt x="10173" y="2502"/>
                </a:cubicBezTo>
                <a:cubicBezTo>
                  <a:pt x="10179" y="2502"/>
                  <a:pt x="10185" y="2502"/>
                  <a:pt x="10185" y="2496"/>
                </a:cubicBezTo>
                <a:cubicBezTo>
                  <a:pt x="10185" y="2490"/>
                  <a:pt x="10185" y="2490"/>
                  <a:pt x="10185" y="2484"/>
                </a:cubicBezTo>
                <a:cubicBezTo>
                  <a:pt x="10185" y="2473"/>
                  <a:pt x="10185" y="2473"/>
                  <a:pt x="10185" y="2473"/>
                </a:cubicBezTo>
                <a:cubicBezTo>
                  <a:pt x="10185" y="2466"/>
                  <a:pt x="10185" y="2466"/>
                  <a:pt x="10185" y="2461"/>
                </a:cubicBezTo>
                <a:cubicBezTo>
                  <a:pt x="10173" y="2461"/>
                  <a:pt x="10167" y="2461"/>
                  <a:pt x="10161" y="2461"/>
                </a:cubicBezTo>
                <a:cubicBezTo>
                  <a:pt x="10150" y="2461"/>
                  <a:pt x="10144" y="2455"/>
                  <a:pt x="10138" y="2455"/>
                </a:cubicBezTo>
                <a:cubicBezTo>
                  <a:pt x="10132" y="2455"/>
                  <a:pt x="10132" y="2461"/>
                  <a:pt x="10126" y="2461"/>
                </a:cubicBezTo>
                <a:cubicBezTo>
                  <a:pt x="10126" y="2443"/>
                  <a:pt x="10126" y="2437"/>
                  <a:pt x="10126" y="2419"/>
                </a:cubicBezTo>
                <a:cubicBezTo>
                  <a:pt x="10126" y="2419"/>
                  <a:pt x="10120" y="2413"/>
                  <a:pt x="10114" y="2413"/>
                </a:cubicBezTo>
                <a:cubicBezTo>
                  <a:pt x="10108" y="2407"/>
                  <a:pt x="10108" y="2413"/>
                  <a:pt x="10102" y="2413"/>
                </a:cubicBezTo>
                <a:cubicBezTo>
                  <a:pt x="10096" y="2407"/>
                  <a:pt x="10096" y="2407"/>
                  <a:pt x="10090" y="2401"/>
                </a:cubicBezTo>
                <a:cubicBezTo>
                  <a:pt x="10090" y="2401"/>
                  <a:pt x="10090" y="2395"/>
                  <a:pt x="10090" y="2389"/>
                </a:cubicBezTo>
                <a:cubicBezTo>
                  <a:pt x="10090" y="2300"/>
                  <a:pt x="10090" y="2300"/>
                  <a:pt x="10090" y="2300"/>
                </a:cubicBezTo>
                <a:cubicBezTo>
                  <a:pt x="10096" y="2295"/>
                  <a:pt x="10102" y="2295"/>
                  <a:pt x="10108" y="2289"/>
                </a:cubicBezTo>
                <a:cubicBezTo>
                  <a:pt x="10108" y="2289"/>
                  <a:pt x="10108" y="2283"/>
                  <a:pt x="10114" y="2277"/>
                </a:cubicBezTo>
                <a:cubicBezTo>
                  <a:pt x="10114" y="2277"/>
                  <a:pt x="10120" y="2271"/>
                  <a:pt x="10120" y="2265"/>
                </a:cubicBezTo>
                <a:cubicBezTo>
                  <a:pt x="10126" y="2265"/>
                  <a:pt x="10126" y="2259"/>
                  <a:pt x="10126" y="2259"/>
                </a:cubicBezTo>
                <a:cubicBezTo>
                  <a:pt x="10132" y="2247"/>
                  <a:pt x="10132" y="2241"/>
                  <a:pt x="10132" y="2235"/>
                </a:cubicBezTo>
                <a:cubicBezTo>
                  <a:pt x="10138" y="2229"/>
                  <a:pt x="10138" y="2223"/>
                  <a:pt x="10138" y="2223"/>
                </a:cubicBezTo>
                <a:cubicBezTo>
                  <a:pt x="10144" y="2218"/>
                  <a:pt x="10150" y="2218"/>
                  <a:pt x="10150" y="2218"/>
                </a:cubicBezTo>
                <a:cubicBezTo>
                  <a:pt x="10156" y="2218"/>
                  <a:pt x="10161" y="2218"/>
                  <a:pt x="10161" y="2218"/>
                </a:cubicBezTo>
                <a:cubicBezTo>
                  <a:pt x="10173" y="2212"/>
                  <a:pt x="10179" y="2212"/>
                  <a:pt x="10185" y="2206"/>
                </a:cubicBezTo>
                <a:cubicBezTo>
                  <a:pt x="10191" y="2200"/>
                  <a:pt x="10191" y="2200"/>
                  <a:pt x="10197" y="2194"/>
                </a:cubicBezTo>
                <a:cubicBezTo>
                  <a:pt x="10197" y="2188"/>
                  <a:pt x="10203" y="2188"/>
                  <a:pt x="10203" y="2188"/>
                </a:cubicBezTo>
                <a:cubicBezTo>
                  <a:pt x="10209" y="2182"/>
                  <a:pt x="10209" y="2176"/>
                  <a:pt x="10209" y="2176"/>
                </a:cubicBezTo>
                <a:cubicBezTo>
                  <a:pt x="10221" y="2170"/>
                  <a:pt x="10227" y="2170"/>
                  <a:pt x="10233" y="2170"/>
                </a:cubicBezTo>
                <a:cubicBezTo>
                  <a:pt x="10238" y="2170"/>
                  <a:pt x="10245" y="2170"/>
                  <a:pt x="10250" y="2170"/>
                </a:cubicBezTo>
                <a:cubicBezTo>
                  <a:pt x="10250" y="2170"/>
                  <a:pt x="10250" y="2164"/>
                  <a:pt x="10256" y="2158"/>
                </a:cubicBezTo>
                <a:cubicBezTo>
                  <a:pt x="10262" y="2158"/>
                  <a:pt x="10268" y="2152"/>
                  <a:pt x="10268" y="2152"/>
                </a:cubicBezTo>
                <a:cubicBezTo>
                  <a:pt x="10268" y="2146"/>
                  <a:pt x="10268" y="2141"/>
                  <a:pt x="10268" y="2141"/>
                </a:cubicBezTo>
                <a:cubicBezTo>
                  <a:pt x="10268" y="2134"/>
                  <a:pt x="10274" y="2129"/>
                  <a:pt x="10274" y="2129"/>
                </a:cubicBezTo>
                <a:cubicBezTo>
                  <a:pt x="10280" y="2129"/>
                  <a:pt x="10286" y="2129"/>
                  <a:pt x="10286" y="2123"/>
                </a:cubicBezTo>
                <a:cubicBezTo>
                  <a:pt x="10292" y="2123"/>
                  <a:pt x="10298" y="2123"/>
                  <a:pt x="10298" y="2123"/>
                </a:cubicBezTo>
                <a:cubicBezTo>
                  <a:pt x="10304" y="2123"/>
                  <a:pt x="10310" y="2123"/>
                  <a:pt x="10310" y="2123"/>
                </a:cubicBezTo>
                <a:cubicBezTo>
                  <a:pt x="10316" y="2123"/>
                  <a:pt x="10322" y="2123"/>
                  <a:pt x="10322" y="2117"/>
                </a:cubicBezTo>
                <a:cubicBezTo>
                  <a:pt x="10327" y="2117"/>
                  <a:pt x="10333" y="2111"/>
                  <a:pt x="10333" y="2105"/>
                </a:cubicBezTo>
                <a:cubicBezTo>
                  <a:pt x="10333" y="2093"/>
                  <a:pt x="10327" y="2093"/>
                  <a:pt x="10322" y="2087"/>
                </a:cubicBezTo>
                <a:cubicBezTo>
                  <a:pt x="10322" y="2081"/>
                  <a:pt x="10316" y="2081"/>
                  <a:pt x="10310" y="2075"/>
                </a:cubicBezTo>
                <a:cubicBezTo>
                  <a:pt x="10310" y="2075"/>
                  <a:pt x="10310" y="2069"/>
                  <a:pt x="10310" y="2063"/>
                </a:cubicBezTo>
                <a:cubicBezTo>
                  <a:pt x="10310" y="2052"/>
                  <a:pt x="10310" y="2040"/>
                  <a:pt x="10322" y="2034"/>
                </a:cubicBezTo>
                <a:cubicBezTo>
                  <a:pt x="10322" y="2028"/>
                  <a:pt x="10322" y="2022"/>
                  <a:pt x="10327" y="2022"/>
                </a:cubicBezTo>
                <a:cubicBezTo>
                  <a:pt x="10333" y="2016"/>
                  <a:pt x="10333" y="2022"/>
                  <a:pt x="10339" y="2022"/>
                </a:cubicBezTo>
                <a:cubicBezTo>
                  <a:pt x="10345" y="2016"/>
                  <a:pt x="10345" y="2016"/>
                  <a:pt x="10351" y="2010"/>
                </a:cubicBezTo>
                <a:cubicBezTo>
                  <a:pt x="10357" y="2010"/>
                  <a:pt x="10357" y="2004"/>
                  <a:pt x="10357" y="1998"/>
                </a:cubicBezTo>
                <a:cubicBezTo>
                  <a:pt x="10363" y="1986"/>
                  <a:pt x="10363" y="1980"/>
                  <a:pt x="10369" y="1975"/>
                </a:cubicBezTo>
                <a:cubicBezTo>
                  <a:pt x="10369" y="1968"/>
                  <a:pt x="10369" y="1963"/>
                  <a:pt x="10369" y="1963"/>
                </a:cubicBezTo>
                <a:cubicBezTo>
                  <a:pt x="10375" y="1957"/>
                  <a:pt x="10387" y="1957"/>
                  <a:pt x="10393" y="1957"/>
                </a:cubicBezTo>
                <a:cubicBezTo>
                  <a:pt x="10404" y="1957"/>
                  <a:pt x="10411" y="1963"/>
                  <a:pt x="10416" y="1963"/>
                </a:cubicBezTo>
                <a:cubicBezTo>
                  <a:pt x="10422" y="1963"/>
                  <a:pt x="10422" y="1963"/>
                  <a:pt x="10428" y="1963"/>
                </a:cubicBezTo>
                <a:cubicBezTo>
                  <a:pt x="10434" y="1963"/>
                  <a:pt x="10434" y="1968"/>
                  <a:pt x="10434" y="1975"/>
                </a:cubicBezTo>
                <a:cubicBezTo>
                  <a:pt x="10446" y="1980"/>
                  <a:pt x="10446" y="1986"/>
                  <a:pt x="10452" y="1998"/>
                </a:cubicBezTo>
                <a:cubicBezTo>
                  <a:pt x="10458" y="1992"/>
                  <a:pt x="10464" y="1992"/>
                  <a:pt x="10464" y="1992"/>
                </a:cubicBezTo>
                <a:cubicBezTo>
                  <a:pt x="10470" y="1992"/>
                  <a:pt x="10470" y="1986"/>
                  <a:pt x="10476" y="1980"/>
                </a:cubicBezTo>
                <a:cubicBezTo>
                  <a:pt x="10476" y="1980"/>
                  <a:pt x="10482" y="1980"/>
                  <a:pt x="10488" y="1980"/>
                </a:cubicBezTo>
                <a:cubicBezTo>
                  <a:pt x="10493" y="1980"/>
                  <a:pt x="10493" y="1986"/>
                  <a:pt x="10499" y="1986"/>
                </a:cubicBezTo>
                <a:cubicBezTo>
                  <a:pt x="10499" y="1992"/>
                  <a:pt x="10505" y="1992"/>
                  <a:pt x="10505" y="1998"/>
                </a:cubicBezTo>
                <a:cubicBezTo>
                  <a:pt x="10511" y="1998"/>
                  <a:pt x="10511" y="2004"/>
                  <a:pt x="10511" y="2010"/>
                </a:cubicBezTo>
                <a:cubicBezTo>
                  <a:pt x="10517" y="2010"/>
                  <a:pt x="10517" y="2016"/>
                  <a:pt x="10517" y="2022"/>
                </a:cubicBezTo>
                <a:cubicBezTo>
                  <a:pt x="10517" y="2057"/>
                  <a:pt x="10517" y="2057"/>
                  <a:pt x="10517" y="2057"/>
                </a:cubicBezTo>
                <a:cubicBezTo>
                  <a:pt x="10488" y="2057"/>
                  <a:pt x="10488" y="2057"/>
                  <a:pt x="10488" y="2057"/>
                </a:cubicBezTo>
                <a:cubicBezTo>
                  <a:pt x="10488" y="2069"/>
                  <a:pt x="10488" y="2075"/>
                  <a:pt x="10488" y="2093"/>
                </a:cubicBezTo>
                <a:cubicBezTo>
                  <a:pt x="10488" y="2093"/>
                  <a:pt x="10488" y="2099"/>
                  <a:pt x="10488" y="2105"/>
                </a:cubicBezTo>
                <a:cubicBezTo>
                  <a:pt x="10482" y="2111"/>
                  <a:pt x="10482" y="2117"/>
                  <a:pt x="10476" y="2123"/>
                </a:cubicBezTo>
                <a:cubicBezTo>
                  <a:pt x="10470" y="2129"/>
                  <a:pt x="10464" y="2129"/>
                  <a:pt x="10464" y="2134"/>
                </a:cubicBezTo>
                <a:cubicBezTo>
                  <a:pt x="10458" y="2141"/>
                  <a:pt x="10452" y="2141"/>
                  <a:pt x="10446" y="2141"/>
                </a:cubicBezTo>
                <a:cubicBezTo>
                  <a:pt x="10434" y="2141"/>
                  <a:pt x="10428" y="2134"/>
                  <a:pt x="10416" y="2134"/>
                </a:cubicBezTo>
                <a:cubicBezTo>
                  <a:pt x="10411" y="2134"/>
                  <a:pt x="10404" y="2141"/>
                  <a:pt x="10404" y="2141"/>
                </a:cubicBezTo>
                <a:cubicBezTo>
                  <a:pt x="10399" y="2146"/>
                  <a:pt x="10393" y="2146"/>
                  <a:pt x="10393" y="2146"/>
                </a:cubicBezTo>
                <a:cubicBezTo>
                  <a:pt x="10387" y="2152"/>
                  <a:pt x="10387" y="2158"/>
                  <a:pt x="10387" y="2158"/>
                </a:cubicBezTo>
                <a:cubicBezTo>
                  <a:pt x="10381" y="2164"/>
                  <a:pt x="10381" y="2164"/>
                  <a:pt x="10375" y="2170"/>
                </a:cubicBezTo>
                <a:cubicBezTo>
                  <a:pt x="10375" y="2176"/>
                  <a:pt x="10375" y="2176"/>
                  <a:pt x="10375" y="2182"/>
                </a:cubicBezTo>
                <a:cubicBezTo>
                  <a:pt x="10369" y="2188"/>
                  <a:pt x="10363" y="2188"/>
                  <a:pt x="10363" y="2188"/>
                </a:cubicBezTo>
                <a:cubicBezTo>
                  <a:pt x="10357" y="2194"/>
                  <a:pt x="10357" y="2194"/>
                  <a:pt x="10351" y="2200"/>
                </a:cubicBezTo>
                <a:cubicBezTo>
                  <a:pt x="10351" y="2206"/>
                  <a:pt x="10351" y="2206"/>
                  <a:pt x="10345" y="2212"/>
                </a:cubicBezTo>
                <a:cubicBezTo>
                  <a:pt x="10339" y="2212"/>
                  <a:pt x="10339" y="2212"/>
                  <a:pt x="10333" y="2218"/>
                </a:cubicBezTo>
                <a:cubicBezTo>
                  <a:pt x="10327" y="2223"/>
                  <a:pt x="10316" y="2223"/>
                  <a:pt x="10316" y="2235"/>
                </a:cubicBezTo>
                <a:cubicBezTo>
                  <a:pt x="10316" y="2253"/>
                  <a:pt x="10322" y="2259"/>
                  <a:pt x="10322" y="2277"/>
                </a:cubicBezTo>
                <a:cubicBezTo>
                  <a:pt x="10322" y="2283"/>
                  <a:pt x="10322" y="2289"/>
                  <a:pt x="10316" y="2295"/>
                </a:cubicBezTo>
                <a:cubicBezTo>
                  <a:pt x="10316" y="2300"/>
                  <a:pt x="10304" y="2300"/>
                  <a:pt x="10304" y="2312"/>
                </a:cubicBezTo>
                <a:cubicBezTo>
                  <a:pt x="10304" y="2324"/>
                  <a:pt x="10310" y="2336"/>
                  <a:pt x="10310" y="2348"/>
                </a:cubicBezTo>
                <a:cubicBezTo>
                  <a:pt x="10310" y="2360"/>
                  <a:pt x="10310" y="2360"/>
                  <a:pt x="10310" y="2360"/>
                </a:cubicBezTo>
                <a:cubicBezTo>
                  <a:pt x="10310" y="2366"/>
                  <a:pt x="10316" y="2372"/>
                  <a:pt x="10316" y="2372"/>
                </a:cubicBezTo>
                <a:cubicBezTo>
                  <a:pt x="10316" y="2384"/>
                  <a:pt x="10316" y="2389"/>
                  <a:pt x="10316" y="2401"/>
                </a:cubicBezTo>
                <a:cubicBezTo>
                  <a:pt x="10327" y="2401"/>
                  <a:pt x="10333" y="2401"/>
                  <a:pt x="10345" y="2401"/>
                </a:cubicBezTo>
                <a:cubicBezTo>
                  <a:pt x="10351" y="2401"/>
                  <a:pt x="10357" y="2407"/>
                  <a:pt x="10363" y="2413"/>
                </a:cubicBezTo>
                <a:cubicBezTo>
                  <a:pt x="10369" y="2413"/>
                  <a:pt x="10369" y="2419"/>
                  <a:pt x="10375" y="2419"/>
                </a:cubicBezTo>
                <a:cubicBezTo>
                  <a:pt x="10375" y="2425"/>
                  <a:pt x="10381" y="2431"/>
                  <a:pt x="10381" y="2431"/>
                </a:cubicBezTo>
                <a:cubicBezTo>
                  <a:pt x="10393" y="2437"/>
                  <a:pt x="10399" y="2437"/>
                  <a:pt x="10404" y="2443"/>
                </a:cubicBezTo>
                <a:cubicBezTo>
                  <a:pt x="10411" y="2443"/>
                  <a:pt x="10411" y="2449"/>
                  <a:pt x="10416" y="2449"/>
                </a:cubicBezTo>
                <a:cubicBezTo>
                  <a:pt x="10428" y="2455"/>
                  <a:pt x="10434" y="2466"/>
                  <a:pt x="10446" y="2466"/>
                </a:cubicBezTo>
                <a:cubicBezTo>
                  <a:pt x="10452" y="2466"/>
                  <a:pt x="10452" y="2466"/>
                  <a:pt x="10452" y="2466"/>
                </a:cubicBezTo>
                <a:cubicBezTo>
                  <a:pt x="10458" y="2466"/>
                  <a:pt x="10458" y="2461"/>
                  <a:pt x="10464" y="2461"/>
                </a:cubicBezTo>
                <a:cubicBezTo>
                  <a:pt x="10476" y="2455"/>
                  <a:pt x="10488" y="2437"/>
                  <a:pt x="10499" y="2437"/>
                </a:cubicBezTo>
                <a:cubicBezTo>
                  <a:pt x="10511" y="2437"/>
                  <a:pt x="10517" y="2449"/>
                  <a:pt x="10529" y="2449"/>
                </a:cubicBezTo>
                <a:cubicBezTo>
                  <a:pt x="10535" y="2449"/>
                  <a:pt x="10541" y="2443"/>
                  <a:pt x="10547" y="2443"/>
                </a:cubicBezTo>
                <a:cubicBezTo>
                  <a:pt x="10553" y="2443"/>
                  <a:pt x="10559" y="2449"/>
                  <a:pt x="10559" y="2443"/>
                </a:cubicBezTo>
                <a:cubicBezTo>
                  <a:pt x="10565" y="2443"/>
                  <a:pt x="10565" y="2443"/>
                  <a:pt x="10570" y="2437"/>
                </a:cubicBezTo>
                <a:cubicBezTo>
                  <a:pt x="10577" y="2437"/>
                  <a:pt x="10570" y="2431"/>
                  <a:pt x="10577" y="2425"/>
                </a:cubicBezTo>
                <a:cubicBezTo>
                  <a:pt x="10577" y="2425"/>
                  <a:pt x="10582" y="2425"/>
                  <a:pt x="10582" y="2419"/>
                </a:cubicBezTo>
                <a:cubicBezTo>
                  <a:pt x="10677" y="2419"/>
                  <a:pt x="10677" y="2419"/>
                  <a:pt x="10677" y="2419"/>
                </a:cubicBezTo>
                <a:cubicBezTo>
                  <a:pt x="10683" y="2419"/>
                  <a:pt x="10683" y="2413"/>
                  <a:pt x="10689" y="2413"/>
                </a:cubicBezTo>
                <a:cubicBezTo>
                  <a:pt x="10695" y="2413"/>
                  <a:pt x="10701" y="2413"/>
                  <a:pt x="10707" y="2413"/>
                </a:cubicBezTo>
                <a:cubicBezTo>
                  <a:pt x="10707" y="2413"/>
                  <a:pt x="10707" y="2407"/>
                  <a:pt x="10713" y="2413"/>
                </a:cubicBezTo>
                <a:lnTo>
                  <a:pt x="10719" y="2419"/>
                </a:lnTo>
                <a:cubicBezTo>
                  <a:pt x="10719" y="2425"/>
                  <a:pt x="10719" y="2431"/>
                  <a:pt x="10725" y="2431"/>
                </a:cubicBezTo>
                <a:cubicBezTo>
                  <a:pt x="10725" y="2437"/>
                  <a:pt x="10731" y="2437"/>
                  <a:pt x="10731" y="2437"/>
                </a:cubicBezTo>
                <a:cubicBezTo>
                  <a:pt x="10790" y="2437"/>
                  <a:pt x="10790" y="2437"/>
                  <a:pt x="10790" y="2437"/>
                </a:cubicBezTo>
                <a:cubicBezTo>
                  <a:pt x="10796" y="2449"/>
                  <a:pt x="10796" y="2449"/>
                  <a:pt x="10796" y="2449"/>
                </a:cubicBezTo>
                <a:cubicBezTo>
                  <a:pt x="10790" y="2455"/>
                  <a:pt x="10790" y="2461"/>
                  <a:pt x="10784" y="2461"/>
                </a:cubicBezTo>
                <a:cubicBezTo>
                  <a:pt x="10778" y="2461"/>
                  <a:pt x="10772" y="2461"/>
                  <a:pt x="10760" y="2461"/>
                </a:cubicBezTo>
                <a:cubicBezTo>
                  <a:pt x="10748" y="2461"/>
                  <a:pt x="10743" y="2461"/>
                  <a:pt x="10731" y="2461"/>
                </a:cubicBezTo>
                <a:lnTo>
                  <a:pt x="10725" y="2466"/>
                </a:lnTo>
                <a:cubicBezTo>
                  <a:pt x="10719" y="2466"/>
                  <a:pt x="10713" y="2473"/>
                  <a:pt x="10713" y="2473"/>
                </a:cubicBezTo>
                <a:cubicBezTo>
                  <a:pt x="10707" y="2473"/>
                  <a:pt x="10701" y="2478"/>
                  <a:pt x="10701" y="2484"/>
                </a:cubicBezTo>
                <a:cubicBezTo>
                  <a:pt x="10695" y="2484"/>
                  <a:pt x="10689" y="2484"/>
                  <a:pt x="10689" y="2490"/>
                </a:cubicBezTo>
                <a:cubicBezTo>
                  <a:pt x="10683" y="2496"/>
                  <a:pt x="10683" y="2496"/>
                  <a:pt x="10677" y="2502"/>
                </a:cubicBezTo>
                <a:cubicBezTo>
                  <a:pt x="10677" y="2508"/>
                  <a:pt x="10677" y="2508"/>
                  <a:pt x="10671" y="2514"/>
                </a:cubicBezTo>
                <a:cubicBezTo>
                  <a:pt x="10671" y="2520"/>
                  <a:pt x="10671" y="2520"/>
                  <a:pt x="10665" y="2526"/>
                </a:cubicBezTo>
                <a:cubicBezTo>
                  <a:pt x="10659" y="2526"/>
                  <a:pt x="10659" y="2526"/>
                  <a:pt x="10654" y="2526"/>
                </a:cubicBezTo>
                <a:cubicBezTo>
                  <a:pt x="10648" y="2526"/>
                  <a:pt x="10636" y="2526"/>
                  <a:pt x="10630" y="2520"/>
                </a:cubicBezTo>
                <a:cubicBezTo>
                  <a:pt x="10624" y="2520"/>
                  <a:pt x="10624" y="2514"/>
                  <a:pt x="10618" y="2508"/>
                </a:cubicBezTo>
                <a:cubicBezTo>
                  <a:pt x="10612" y="2508"/>
                  <a:pt x="10612" y="2496"/>
                  <a:pt x="10600" y="2496"/>
                </a:cubicBezTo>
                <a:cubicBezTo>
                  <a:pt x="10588" y="2496"/>
                  <a:pt x="10582" y="2508"/>
                  <a:pt x="10577" y="2508"/>
                </a:cubicBezTo>
                <a:cubicBezTo>
                  <a:pt x="10565" y="2508"/>
                  <a:pt x="10559" y="2508"/>
                  <a:pt x="10553" y="2508"/>
                </a:cubicBezTo>
                <a:cubicBezTo>
                  <a:pt x="10541" y="2508"/>
                  <a:pt x="10535" y="2502"/>
                  <a:pt x="10529" y="2502"/>
                </a:cubicBezTo>
                <a:cubicBezTo>
                  <a:pt x="10523" y="2502"/>
                  <a:pt x="10517" y="2508"/>
                  <a:pt x="10517" y="2508"/>
                </a:cubicBezTo>
                <a:cubicBezTo>
                  <a:pt x="10511" y="2508"/>
                  <a:pt x="10511" y="2514"/>
                  <a:pt x="10505" y="2514"/>
                </a:cubicBezTo>
                <a:cubicBezTo>
                  <a:pt x="10499" y="2514"/>
                  <a:pt x="10499" y="2520"/>
                  <a:pt x="10493" y="2520"/>
                </a:cubicBezTo>
                <a:cubicBezTo>
                  <a:pt x="10488" y="2520"/>
                  <a:pt x="10488" y="2520"/>
                  <a:pt x="10482" y="2520"/>
                </a:cubicBezTo>
                <a:cubicBezTo>
                  <a:pt x="10476" y="2520"/>
                  <a:pt x="10476" y="2514"/>
                  <a:pt x="10470" y="2514"/>
                </a:cubicBezTo>
                <a:cubicBezTo>
                  <a:pt x="10464" y="2514"/>
                  <a:pt x="10464" y="2520"/>
                  <a:pt x="10458" y="2520"/>
                </a:cubicBezTo>
                <a:cubicBezTo>
                  <a:pt x="10458" y="2520"/>
                  <a:pt x="10452" y="2520"/>
                  <a:pt x="10446" y="2526"/>
                </a:cubicBezTo>
                <a:cubicBezTo>
                  <a:pt x="10446" y="2526"/>
                  <a:pt x="10452" y="2532"/>
                  <a:pt x="10446" y="2538"/>
                </a:cubicBezTo>
                <a:cubicBezTo>
                  <a:pt x="10446" y="2544"/>
                  <a:pt x="10440" y="2544"/>
                  <a:pt x="10434" y="2550"/>
                </a:cubicBezTo>
                <a:cubicBezTo>
                  <a:pt x="10434" y="2550"/>
                  <a:pt x="10440" y="2561"/>
                  <a:pt x="10434" y="2561"/>
                </a:cubicBezTo>
                <a:cubicBezTo>
                  <a:pt x="10428" y="2561"/>
                  <a:pt x="10428" y="2555"/>
                  <a:pt x="10422" y="2555"/>
                </a:cubicBezTo>
                <a:cubicBezTo>
                  <a:pt x="10416" y="2555"/>
                  <a:pt x="10416" y="2555"/>
                  <a:pt x="10411" y="2555"/>
                </a:cubicBezTo>
                <a:cubicBezTo>
                  <a:pt x="10404" y="2555"/>
                  <a:pt x="10404" y="2550"/>
                  <a:pt x="10399" y="2550"/>
                </a:cubicBezTo>
                <a:cubicBezTo>
                  <a:pt x="10399" y="2544"/>
                  <a:pt x="10404" y="2538"/>
                  <a:pt x="10399" y="2538"/>
                </a:cubicBezTo>
                <a:cubicBezTo>
                  <a:pt x="10399" y="2532"/>
                  <a:pt x="10393" y="2538"/>
                  <a:pt x="10387" y="2538"/>
                </a:cubicBezTo>
                <a:cubicBezTo>
                  <a:pt x="10387" y="2538"/>
                  <a:pt x="10381" y="2538"/>
                  <a:pt x="10375" y="2538"/>
                </a:cubicBezTo>
                <a:cubicBezTo>
                  <a:pt x="10375" y="2538"/>
                  <a:pt x="10369" y="2538"/>
                  <a:pt x="10363" y="2544"/>
                </a:cubicBezTo>
                <a:cubicBezTo>
                  <a:pt x="10363" y="2544"/>
                  <a:pt x="10363" y="2550"/>
                  <a:pt x="10363" y="2555"/>
                </a:cubicBezTo>
                <a:cubicBezTo>
                  <a:pt x="10369" y="2555"/>
                  <a:pt x="10369" y="2561"/>
                  <a:pt x="10375" y="2561"/>
                </a:cubicBezTo>
                <a:cubicBezTo>
                  <a:pt x="10375" y="2561"/>
                  <a:pt x="10381" y="2561"/>
                  <a:pt x="10387" y="2561"/>
                </a:cubicBezTo>
                <a:cubicBezTo>
                  <a:pt x="10393" y="2561"/>
                  <a:pt x="10393" y="2567"/>
                  <a:pt x="10399" y="2573"/>
                </a:cubicBezTo>
                <a:cubicBezTo>
                  <a:pt x="10387" y="2573"/>
                  <a:pt x="10381" y="2567"/>
                  <a:pt x="10375" y="2573"/>
                </a:cubicBezTo>
                <a:cubicBezTo>
                  <a:pt x="10357" y="2573"/>
                  <a:pt x="10351" y="2579"/>
                  <a:pt x="10339" y="2579"/>
                </a:cubicBezTo>
                <a:cubicBezTo>
                  <a:pt x="10333" y="2585"/>
                  <a:pt x="10327" y="2585"/>
                  <a:pt x="10327" y="2585"/>
                </a:cubicBezTo>
                <a:cubicBezTo>
                  <a:pt x="10327" y="2591"/>
                  <a:pt x="10327" y="2597"/>
                  <a:pt x="10327" y="2597"/>
                </a:cubicBezTo>
                <a:cubicBezTo>
                  <a:pt x="10333" y="2609"/>
                  <a:pt x="10339" y="2615"/>
                  <a:pt x="10351" y="2615"/>
                </a:cubicBezTo>
                <a:lnTo>
                  <a:pt x="10357" y="2615"/>
                </a:lnTo>
                <a:cubicBezTo>
                  <a:pt x="10363" y="2615"/>
                  <a:pt x="10369" y="2621"/>
                  <a:pt x="10369" y="2621"/>
                </a:cubicBezTo>
                <a:cubicBezTo>
                  <a:pt x="10375" y="2621"/>
                  <a:pt x="10381" y="2621"/>
                  <a:pt x="10387" y="2621"/>
                </a:cubicBezTo>
                <a:cubicBezTo>
                  <a:pt x="10393" y="2621"/>
                  <a:pt x="10399" y="2621"/>
                  <a:pt x="10404" y="2621"/>
                </a:cubicBezTo>
                <a:cubicBezTo>
                  <a:pt x="10416" y="2615"/>
                  <a:pt x="10416" y="2603"/>
                  <a:pt x="10422" y="2597"/>
                </a:cubicBezTo>
                <a:cubicBezTo>
                  <a:pt x="10428" y="2591"/>
                  <a:pt x="10428" y="2585"/>
                  <a:pt x="10434" y="2585"/>
                </a:cubicBezTo>
                <a:cubicBezTo>
                  <a:pt x="10446" y="2585"/>
                  <a:pt x="10446" y="2585"/>
                  <a:pt x="10452" y="2591"/>
                </a:cubicBezTo>
                <a:cubicBezTo>
                  <a:pt x="10458" y="2591"/>
                  <a:pt x="10464" y="2591"/>
                  <a:pt x="10464" y="2597"/>
                </a:cubicBezTo>
                <a:cubicBezTo>
                  <a:pt x="10470" y="2597"/>
                  <a:pt x="10476" y="2603"/>
                  <a:pt x="10476" y="2603"/>
                </a:cubicBezTo>
                <a:cubicBezTo>
                  <a:pt x="10476" y="2609"/>
                  <a:pt x="10476" y="2615"/>
                  <a:pt x="10482" y="2615"/>
                </a:cubicBezTo>
                <a:cubicBezTo>
                  <a:pt x="10482" y="2621"/>
                  <a:pt x="10476" y="2627"/>
                  <a:pt x="10482" y="2627"/>
                </a:cubicBezTo>
                <a:cubicBezTo>
                  <a:pt x="10482" y="2632"/>
                  <a:pt x="10488" y="2632"/>
                  <a:pt x="10493" y="2632"/>
                </a:cubicBezTo>
                <a:lnTo>
                  <a:pt x="10499" y="2639"/>
                </a:lnTo>
                <a:cubicBezTo>
                  <a:pt x="10505" y="2639"/>
                  <a:pt x="10511" y="2644"/>
                  <a:pt x="10511" y="2650"/>
                </a:cubicBezTo>
                <a:cubicBezTo>
                  <a:pt x="10511" y="2650"/>
                  <a:pt x="10511" y="2656"/>
                  <a:pt x="10505" y="2656"/>
                </a:cubicBezTo>
                <a:cubicBezTo>
                  <a:pt x="10499" y="2668"/>
                  <a:pt x="10488" y="2668"/>
                  <a:pt x="10476" y="2674"/>
                </a:cubicBezTo>
                <a:cubicBezTo>
                  <a:pt x="10476" y="2674"/>
                  <a:pt x="10464" y="2674"/>
                  <a:pt x="10464" y="2680"/>
                </a:cubicBezTo>
                <a:cubicBezTo>
                  <a:pt x="10464" y="2680"/>
                  <a:pt x="10464" y="2686"/>
                  <a:pt x="10464" y="2692"/>
                </a:cubicBezTo>
                <a:cubicBezTo>
                  <a:pt x="10464" y="2698"/>
                  <a:pt x="10464" y="2704"/>
                  <a:pt x="10464" y="2710"/>
                </a:cubicBezTo>
                <a:cubicBezTo>
                  <a:pt x="10440" y="2710"/>
                  <a:pt x="10440" y="2710"/>
                  <a:pt x="10440" y="2710"/>
                </a:cubicBezTo>
                <a:cubicBezTo>
                  <a:pt x="10434" y="2710"/>
                  <a:pt x="10428" y="2710"/>
                  <a:pt x="10422" y="2710"/>
                </a:cubicBezTo>
                <a:cubicBezTo>
                  <a:pt x="10422" y="2704"/>
                  <a:pt x="10416" y="2704"/>
                  <a:pt x="10416" y="2704"/>
                </a:cubicBezTo>
                <a:cubicBezTo>
                  <a:pt x="10411" y="2704"/>
                  <a:pt x="10411" y="2698"/>
                  <a:pt x="10411" y="2692"/>
                </a:cubicBezTo>
                <a:cubicBezTo>
                  <a:pt x="10404" y="2692"/>
                  <a:pt x="10411" y="2686"/>
                  <a:pt x="10411" y="2680"/>
                </a:cubicBezTo>
                <a:cubicBezTo>
                  <a:pt x="10404" y="2680"/>
                  <a:pt x="10404" y="2674"/>
                  <a:pt x="10399" y="2668"/>
                </a:cubicBezTo>
                <a:cubicBezTo>
                  <a:pt x="10399" y="2668"/>
                  <a:pt x="10387" y="2674"/>
                  <a:pt x="10387" y="2668"/>
                </a:cubicBezTo>
                <a:cubicBezTo>
                  <a:pt x="10387" y="2668"/>
                  <a:pt x="10387" y="2662"/>
                  <a:pt x="10387" y="2656"/>
                </a:cubicBezTo>
                <a:lnTo>
                  <a:pt x="10387" y="2650"/>
                </a:lnTo>
                <a:cubicBezTo>
                  <a:pt x="10363" y="2650"/>
                  <a:pt x="10363" y="2650"/>
                  <a:pt x="10363" y="2650"/>
                </a:cubicBezTo>
                <a:cubicBezTo>
                  <a:pt x="10357" y="2656"/>
                  <a:pt x="10357" y="2662"/>
                  <a:pt x="10351" y="2668"/>
                </a:cubicBezTo>
                <a:cubicBezTo>
                  <a:pt x="10345" y="2674"/>
                  <a:pt x="10339" y="2674"/>
                  <a:pt x="10339" y="2680"/>
                </a:cubicBezTo>
                <a:cubicBezTo>
                  <a:pt x="10333" y="2680"/>
                  <a:pt x="10327" y="2680"/>
                  <a:pt x="10327" y="2686"/>
                </a:cubicBezTo>
                <a:cubicBezTo>
                  <a:pt x="10322" y="2686"/>
                  <a:pt x="10327" y="2692"/>
                  <a:pt x="10327" y="2698"/>
                </a:cubicBezTo>
                <a:cubicBezTo>
                  <a:pt x="10327" y="2698"/>
                  <a:pt x="10327" y="2704"/>
                  <a:pt x="10327" y="2710"/>
                </a:cubicBezTo>
                <a:cubicBezTo>
                  <a:pt x="10327" y="2710"/>
                  <a:pt x="10322" y="2716"/>
                  <a:pt x="10322" y="2721"/>
                </a:cubicBezTo>
                <a:cubicBezTo>
                  <a:pt x="10316" y="2721"/>
                  <a:pt x="10316" y="2727"/>
                  <a:pt x="10310" y="2727"/>
                </a:cubicBezTo>
                <a:cubicBezTo>
                  <a:pt x="10310" y="2733"/>
                  <a:pt x="10310" y="2739"/>
                  <a:pt x="10310" y="2739"/>
                </a:cubicBezTo>
                <a:cubicBezTo>
                  <a:pt x="10310" y="2745"/>
                  <a:pt x="10304" y="2751"/>
                  <a:pt x="10304" y="2757"/>
                </a:cubicBezTo>
                <a:cubicBezTo>
                  <a:pt x="10304" y="2763"/>
                  <a:pt x="10304" y="2769"/>
                  <a:pt x="10304" y="2775"/>
                </a:cubicBezTo>
                <a:cubicBezTo>
                  <a:pt x="10304" y="2781"/>
                  <a:pt x="10310" y="2781"/>
                  <a:pt x="10310" y="2787"/>
                </a:cubicBezTo>
                <a:cubicBezTo>
                  <a:pt x="10310" y="2793"/>
                  <a:pt x="10316" y="2793"/>
                  <a:pt x="10316" y="2799"/>
                </a:cubicBezTo>
                <a:cubicBezTo>
                  <a:pt x="10316" y="2805"/>
                  <a:pt x="10310" y="2805"/>
                  <a:pt x="10304" y="2810"/>
                </a:cubicBezTo>
                <a:cubicBezTo>
                  <a:pt x="10304" y="2816"/>
                  <a:pt x="10298" y="2816"/>
                  <a:pt x="10292" y="2822"/>
                </a:cubicBezTo>
                <a:cubicBezTo>
                  <a:pt x="10292" y="2828"/>
                  <a:pt x="10292" y="2828"/>
                  <a:pt x="10292" y="2834"/>
                </a:cubicBezTo>
                <a:cubicBezTo>
                  <a:pt x="10304" y="2846"/>
                  <a:pt x="10304" y="2846"/>
                  <a:pt x="10304" y="2846"/>
                </a:cubicBezTo>
                <a:cubicBezTo>
                  <a:pt x="10298" y="2858"/>
                  <a:pt x="10298" y="2858"/>
                  <a:pt x="10298" y="2858"/>
                </a:cubicBezTo>
                <a:cubicBezTo>
                  <a:pt x="10298" y="2858"/>
                  <a:pt x="10292" y="2858"/>
                  <a:pt x="10286" y="2858"/>
                </a:cubicBezTo>
                <a:cubicBezTo>
                  <a:pt x="10274" y="2858"/>
                  <a:pt x="10274" y="2846"/>
                  <a:pt x="10262" y="2846"/>
                </a:cubicBezTo>
                <a:cubicBezTo>
                  <a:pt x="10250" y="2846"/>
                  <a:pt x="10245" y="2846"/>
                  <a:pt x="10238" y="2846"/>
                </a:cubicBezTo>
                <a:cubicBezTo>
                  <a:pt x="10227" y="2846"/>
                  <a:pt x="10221" y="2846"/>
                  <a:pt x="10215" y="2846"/>
                </a:cubicBezTo>
                <a:cubicBezTo>
                  <a:pt x="10209" y="2846"/>
                  <a:pt x="10203" y="2846"/>
                  <a:pt x="10197" y="2852"/>
                </a:cubicBezTo>
                <a:cubicBezTo>
                  <a:pt x="10197" y="2858"/>
                  <a:pt x="10191" y="2858"/>
                  <a:pt x="10191" y="2864"/>
                </a:cubicBezTo>
                <a:cubicBezTo>
                  <a:pt x="10191" y="2870"/>
                  <a:pt x="10197" y="2870"/>
                  <a:pt x="10197" y="2876"/>
                </a:cubicBezTo>
                <a:cubicBezTo>
                  <a:pt x="10203" y="2887"/>
                  <a:pt x="10209" y="2887"/>
                  <a:pt x="10215" y="2893"/>
                </a:cubicBezTo>
                <a:cubicBezTo>
                  <a:pt x="10215" y="2905"/>
                  <a:pt x="10215" y="2905"/>
                  <a:pt x="10215" y="2905"/>
                </a:cubicBezTo>
                <a:cubicBezTo>
                  <a:pt x="10203" y="2911"/>
                  <a:pt x="10203" y="2911"/>
                  <a:pt x="10203" y="2911"/>
                </a:cubicBezTo>
                <a:cubicBezTo>
                  <a:pt x="10185" y="2899"/>
                  <a:pt x="10179" y="2893"/>
                  <a:pt x="10161" y="2882"/>
                </a:cubicBezTo>
                <a:cubicBezTo>
                  <a:pt x="10156" y="2882"/>
                  <a:pt x="10156" y="2882"/>
                  <a:pt x="10150" y="2876"/>
                </a:cubicBezTo>
                <a:cubicBezTo>
                  <a:pt x="10144" y="2870"/>
                  <a:pt x="10144" y="2864"/>
                  <a:pt x="10138" y="2864"/>
                </a:cubicBezTo>
                <a:cubicBezTo>
                  <a:pt x="10138" y="2858"/>
                  <a:pt x="10132" y="2858"/>
                  <a:pt x="10126" y="2858"/>
                </a:cubicBezTo>
                <a:cubicBezTo>
                  <a:pt x="10126" y="2858"/>
                  <a:pt x="10120" y="2864"/>
                  <a:pt x="10114" y="2864"/>
                </a:cubicBezTo>
                <a:cubicBezTo>
                  <a:pt x="10108" y="2870"/>
                  <a:pt x="10102" y="2876"/>
                  <a:pt x="10090" y="2882"/>
                </a:cubicBezTo>
                <a:cubicBezTo>
                  <a:pt x="10084" y="2882"/>
                  <a:pt x="10084" y="2887"/>
                  <a:pt x="10079" y="2887"/>
                </a:cubicBezTo>
                <a:cubicBezTo>
                  <a:pt x="10079" y="2887"/>
                  <a:pt x="10072" y="2887"/>
                  <a:pt x="10067" y="2887"/>
                </a:cubicBezTo>
                <a:cubicBezTo>
                  <a:pt x="10067" y="2893"/>
                  <a:pt x="10061" y="2893"/>
                  <a:pt x="10055" y="2893"/>
                </a:cubicBezTo>
                <a:cubicBezTo>
                  <a:pt x="10055" y="2899"/>
                  <a:pt x="10055" y="2905"/>
                  <a:pt x="10049" y="2905"/>
                </a:cubicBezTo>
                <a:cubicBezTo>
                  <a:pt x="10043" y="2911"/>
                  <a:pt x="10043" y="2911"/>
                  <a:pt x="10037" y="2917"/>
                </a:cubicBezTo>
                <a:cubicBezTo>
                  <a:pt x="10025" y="2923"/>
                  <a:pt x="10019" y="2917"/>
                  <a:pt x="10001" y="2917"/>
                </a:cubicBezTo>
                <a:cubicBezTo>
                  <a:pt x="9995" y="2917"/>
                  <a:pt x="9990" y="2917"/>
                  <a:pt x="9978" y="2923"/>
                </a:cubicBezTo>
                <a:cubicBezTo>
                  <a:pt x="9972" y="2923"/>
                  <a:pt x="9972" y="2929"/>
                  <a:pt x="9966" y="2929"/>
                </a:cubicBezTo>
                <a:cubicBezTo>
                  <a:pt x="9960" y="2935"/>
                  <a:pt x="9954" y="2935"/>
                  <a:pt x="9948" y="2935"/>
                </a:cubicBezTo>
                <a:cubicBezTo>
                  <a:pt x="9936" y="2935"/>
                  <a:pt x="9924" y="2935"/>
                  <a:pt x="9912" y="2923"/>
                </a:cubicBezTo>
                <a:cubicBezTo>
                  <a:pt x="9906" y="2911"/>
                  <a:pt x="9906" y="2899"/>
                  <a:pt x="9906" y="2882"/>
                </a:cubicBezTo>
                <a:cubicBezTo>
                  <a:pt x="9883" y="2882"/>
                  <a:pt x="9883" y="2882"/>
                  <a:pt x="9883" y="2882"/>
                </a:cubicBezTo>
                <a:cubicBezTo>
                  <a:pt x="9883" y="2887"/>
                  <a:pt x="9877" y="2887"/>
                  <a:pt x="9877" y="2887"/>
                </a:cubicBezTo>
                <a:cubicBezTo>
                  <a:pt x="9871" y="2893"/>
                  <a:pt x="9871" y="2899"/>
                  <a:pt x="9871" y="2899"/>
                </a:cubicBezTo>
                <a:cubicBezTo>
                  <a:pt x="9865" y="2899"/>
                  <a:pt x="9859" y="2899"/>
                  <a:pt x="9859" y="2899"/>
                </a:cubicBezTo>
                <a:cubicBezTo>
                  <a:pt x="9853" y="2899"/>
                  <a:pt x="9847" y="2893"/>
                  <a:pt x="9841" y="2893"/>
                </a:cubicBezTo>
                <a:cubicBezTo>
                  <a:pt x="9818" y="2893"/>
                  <a:pt x="9818" y="2893"/>
                  <a:pt x="9818" y="2893"/>
                </a:cubicBezTo>
                <a:cubicBezTo>
                  <a:pt x="9812" y="2893"/>
                  <a:pt x="9806" y="2899"/>
                  <a:pt x="9795" y="2899"/>
                </a:cubicBezTo>
                <a:cubicBezTo>
                  <a:pt x="9795" y="2911"/>
                  <a:pt x="9800" y="2917"/>
                  <a:pt x="9795" y="2935"/>
                </a:cubicBezTo>
                <a:cubicBezTo>
                  <a:pt x="9771" y="2935"/>
                  <a:pt x="9771" y="2935"/>
                  <a:pt x="9771" y="2935"/>
                </a:cubicBezTo>
                <a:cubicBezTo>
                  <a:pt x="9765" y="2935"/>
                  <a:pt x="9759" y="2935"/>
                  <a:pt x="9753" y="2929"/>
                </a:cubicBezTo>
                <a:cubicBezTo>
                  <a:pt x="9753" y="2929"/>
                  <a:pt x="9747" y="2929"/>
                  <a:pt x="9741" y="2923"/>
                </a:cubicBezTo>
                <a:cubicBezTo>
                  <a:pt x="9741" y="2911"/>
                  <a:pt x="9741" y="2905"/>
                  <a:pt x="9736" y="2893"/>
                </a:cubicBezTo>
                <a:cubicBezTo>
                  <a:pt x="9730" y="2899"/>
                  <a:pt x="9730" y="2899"/>
                  <a:pt x="9730" y="2899"/>
                </a:cubicBezTo>
                <a:cubicBezTo>
                  <a:pt x="9706" y="2899"/>
                  <a:pt x="9706" y="2899"/>
                  <a:pt x="9706" y="2899"/>
                </a:cubicBezTo>
                <a:cubicBezTo>
                  <a:pt x="9706" y="2882"/>
                  <a:pt x="9706" y="2882"/>
                  <a:pt x="9706" y="2882"/>
                </a:cubicBezTo>
                <a:cubicBezTo>
                  <a:pt x="9706" y="2876"/>
                  <a:pt x="9700" y="2876"/>
                  <a:pt x="9700" y="2870"/>
                </a:cubicBezTo>
                <a:cubicBezTo>
                  <a:pt x="9700" y="2864"/>
                  <a:pt x="9706" y="2864"/>
                  <a:pt x="9706" y="2858"/>
                </a:cubicBezTo>
                <a:cubicBezTo>
                  <a:pt x="9753" y="2858"/>
                  <a:pt x="9753" y="2858"/>
                  <a:pt x="9753" y="2858"/>
                </a:cubicBezTo>
                <a:cubicBezTo>
                  <a:pt x="9759" y="2858"/>
                  <a:pt x="9765" y="2864"/>
                  <a:pt x="9777" y="2864"/>
                </a:cubicBezTo>
                <a:cubicBezTo>
                  <a:pt x="9783" y="2864"/>
                  <a:pt x="9783" y="2870"/>
                  <a:pt x="9789" y="2876"/>
                </a:cubicBezTo>
                <a:cubicBezTo>
                  <a:pt x="9795" y="2876"/>
                  <a:pt x="9795" y="2882"/>
                  <a:pt x="9806" y="2882"/>
                </a:cubicBezTo>
                <a:cubicBezTo>
                  <a:pt x="9812" y="2882"/>
                  <a:pt x="9818" y="2876"/>
                  <a:pt x="9824" y="2876"/>
                </a:cubicBezTo>
                <a:cubicBezTo>
                  <a:pt x="9829" y="2870"/>
                  <a:pt x="9829" y="2864"/>
                  <a:pt x="9829" y="2852"/>
                </a:cubicBezTo>
                <a:cubicBezTo>
                  <a:pt x="9829" y="2840"/>
                  <a:pt x="9824" y="2834"/>
                  <a:pt x="9824" y="2822"/>
                </a:cubicBezTo>
                <a:cubicBezTo>
                  <a:pt x="9824" y="2816"/>
                  <a:pt x="9829" y="2816"/>
                  <a:pt x="9829" y="2805"/>
                </a:cubicBezTo>
                <a:cubicBezTo>
                  <a:pt x="9835" y="2799"/>
                  <a:pt x="9841" y="2799"/>
                  <a:pt x="9841" y="2793"/>
                </a:cubicBezTo>
                <a:cubicBezTo>
                  <a:pt x="9841" y="2781"/>
                  <a:pt x="9841" y="2775"/>
                  <a:pt x="9841" y="2769"/>
                </a:cubicBezTo>
                <a:cubicBezTo>
                  <a:pt x="9818" y="2769"/>
                  <a:pt x="9818" y="2769"/>
                  <a:pt x="9818" y="2769"/>
                </a:cubicBezTo>
                <a:cubicBezTo>
                  <a:pt x="9812" y="2769"/>
                  <a:pt x="9812" y="2775"/>
                  <a:pt x="9806" y="2775"/>
                </a:cubicBezTo>
                <a:cubicBezTo>
                  <a:pt x="9800" y="2775"/>
                  <a:pt x="9789" y="2769"/>
                  <a:pt x="9783" y="2775"/>
                </a:cubicBezTo>
                <a:cubicBezTo>
                  <a:pt x="9777" y="2775"/>
                  <a:pt x="9777" y="2775"/>
                  <a:pt x="9771" y="2781"/>
                </a:cubicBezTo>
                <a:cubicBezTo>
                  <a:pt x="9771" y="2781"/>
                  <a:pt x="9771" y="2787"/>
                  <a:pt x="9765" y="2793"/>
                </a:cubicBezTo>
                <a:cubicBezTo>
                  <a:pt x="9765" y="2793"/>
                  <a:pt x="9759" y="2805"/>
                  <a:pt x="9753" y="2805"/>
                </a:cubicBezTo>
                <a:cubicBezTo>
                  <a:pt x="9747" y="2805"/>
                  <a:pt x="9747" y="2805"/>
                  <a:pt x="9747" y="2805"/>
                </a:cubicBezTo>
                <a:cubicBezTo>
                  <a:pt x="9747" y="2805"/>
                  <a:pt x="9741" y="2799"/>
                  <a:pt x="9736" y="2799"/>
                </a:cubicBezTo>
                <a:cubicBezTo>
                  <a:pt x="9741" y="2787"/>
                  <a:pt x="9736" y="2781"/>
                  <a:pt x="9741" y="2775"/>
                </a:cubicBezTo>
                <a:cubicBezTo>
                  <a:pt x="9741" y="2769"/>
                  <a:pt x="9753" y="2769"/>
                  <a:pt x="9753" y="2763"/>
                </a:cubicBezTo>
                <a:cubicBezTo>
                  <a:pt x="9753" y="2763"/>
                  <a:pt x="9753" y="2757"/>
                  <a:pt x="9753" y="2751"/>
                </a:cubicBezTo>
                <a:cubicBezTo>
                  <a:pt x="9753" y="2733"/>
                  <a:pt x="9753" y="2733"/>
                  <a:pt x="9753" y="2733"/>
                </a:cubicBezTo>
                <a:cubicBezTo>
                  <a:pt x="9747" y="2739"/>
                  <a:pt x="9741" y="2739"/>
                  <a:pt x="9730" y="2739"/>
                </a:cubicBezTo>
                <a:cubicBezTo>
                  <a:pt x="9730" y="2739"/>
                  <a:pt x="9724" y="2739"/>
                  <a:pt x="9724" y="2733"/>
                </a:cubicBezTo>
                <a:cubicBezTo>
                  <a:pt x="9724" y="2727"/>
                  <a:pt x="9724" y="2727"/>
                  <a:pt x="9724" y="2721"/>
                </a:cubicBezTo>
                <a:cubicBezTo>
                  <a:pt x="9730" y="2716"/>
                  <a:pt x="9736" y="2710"/>
                  <a:pt x="9736" y="2698"/>
                </a:cubicBezTo>
                <a:cubicBezTo>
                  <a:pt x="9741" y="2698"/>
                  <a:pt x="9736" y="2692"/>
                  <a:pt x="9736" y="2686"/>
                </a:cubicBezTo>
                <a:cubicBezTo>
                  <a:pt x="9736" y="2686"/>
                  <a:pt x="9741" y="2680"/>
                  <a:pt x="9736" y="2674"/>
                </a:cubicBezTo>
                <a:cubicBezTo>
                  <a:pt x="9736" y="2668"/>
                  <a:pt x="9730" y="2668"/>
                  <a:pt x="9730" y="2662"/>
                </a:cubicBezTo>
                <a:cubicBezTo>
                  <a:pt x="9730" y="2662"/>
                  <a:pt x="9730" y="2656"/>
                  <a:pt x="9724" y="2650"/>
                </a:cubicBezTo>
                <a:cubicBezTo>
                  <a:pt x="9718" y="2650"/>
                  <a:pt x="9724" y="2644"/>
                  <a:pt x="9718" y="2644"/>
                </a:cubicBezTo>
                <a:cubicBezTo>
                  <a:pt x="9712" y="2644"/>
                  <a:pt x="9706" y="2644"/>
                  <a:pt x="9706" y="2644"/>
                </a:cubicBezTo>
                <a:cubicBezTo>
                  <a:pt x="9700" y="2644"/>
                  <a:pt x="9694" y="2650"/>
                  <a:pt x="9688" y="2650"/>
                </a:cubicBezTo>
                <a:cubicBezTo>
                  <a:pt x="9688" y="2662"/>
                  <a:pt x="9688" y="2668"/>
                  <a:pt x="9682" y="2674"/>
                </a:cubicBezTo>
                <a:cubicBezTo>
                  <a:pt x="9676" y="2686"/>
                  <a:pt x="9676" y="2692"/>
                  <a:pt x="9664" y="2698"/>
                </a:cubicBezTo>
                <a:cubicBezTo>
                  <a:pt x="9658" y="2698"/>
                  <a:pt x="9658" y="2698"/>
                  <a:pt x="9653" y="2698"/>
                </a:cubicBezTo>
                <a:cubicBezTo>
                  <a:pt x="9647" y="2698"/>
                  <a:pt x="9641" y="2698"/>
                  <a:pt x="9641" y="2698"/>
                </a:cubicBezTo>
                <a:cubicBezTo>
                  <a:pt x="9635" y="2698"/>
                  <a:pt x="9629" y="2704"/>
                  <a:pt x="9629" y="2710"/>
                </a:cubicBezTo>
                <a:cubicBezTo>
                  <a:pt x="9629" y="2716"/>
                  <a:pt x="9635" y="2721"/>
                  <a:pt x="9635" y="2727"/>
                </a:cubicBezTo>
                <a:cubicBezTo>
                  <a:pt x="9635" y="2733"/>
                  <a:pt x="9635" y="2733"/>
                  <a:pt x="9635" y="2733"/>
                </a:cubicBezTo>
                <a:cubicBezTo>
                  <a:pt x="9635" y="2739"/>
                  <a:pt x="9635" y="2745"/>
                  <a:pt x="9629" y="2745"/>
                </a:cubicBezTo>
                <a:cubicBezTo>
                  <a:pt x="9629" y="2745"/>
                  <a:pt x="9623" y="2745"/>
                  <a:pt x="9617" y="2745"/>
                </a:cubicBezTo>
                <a:cubicBezTo>
                  <a:pt x="9617" y="2751"/>
                  <a:pt x="9611" y="2751"/>
                  <a:pt x="9605" y="2751"/>
                </a:cubicBezTo>
                <a:cubicBezTo>
                  <a:pt x="9593" y="2757"/>
                  <a:pt x="9587" y="2763"/>
                  <a:pt x="9587" y="2775"/>
                </a:cubicBezTo>
                <a:cubicBezTo>
                  <a:pt x="9587" y="2787"/>
                  <a:pt x="9593" y="2793"/>
                  <a:pt x="9599" y="2805"/>
                </a:cubicBezTo>
                <a:cubicBezTo>
                  <a:pt x="9599" y="2810"/>
                  <a:pt x="9605" y="2810"/>
                  <a:pt x="9605" y="2816"/>
                </a:cubicBezTo>
                <a:cubicBezTo>
                  <a:pt x="9611" y="2816"/>
                  <a:pt x="9617" y="2816"/>
                  <a:pt x="9617" y="2816"/>
                </a:cubicBezTo>
                <a:cubicBezTo>
                  <a:pt x="9623" y="2822"/>
                  <a:pt x="9623" y="2822"/>
                  <a:pt x="9629" y="2828"/>
                </a:cubicBezTo>
                <a:cubicBezTo>
                  <a:pt x="9629" y="2828"/>
                  <a:pt x="9629" y="2834"/>
                  <a:pt x="9629" y="2840"/>
                </a:cubicBezTo>
                <a:cubicBezTo>
                  <a:pt x="9629" y="2840"/>
                  <a:pt x="9617" y="2846"/>
                  <a:pt x="9617" y="2852"/>
                </a:cubicBezTo>
                <a:cubicBezTo>
                  <a:pt x="9617" y="2858"/>
                  <a:pt x="9623" y="2858"/>
                  <a:pt x="9623" y="2864"/>
                </a:cubicBezTo>
                <a:cubicBezTo>
                  <a:pt x="9623" y="2876"/>
                  <a:pt x="9623" y="2876"/>
                  <a:pt x="9623" y="2876"/>
                </a:cubicBezTo>
                <a:cubicBezTo>
                  <a:pt x="9623" y="2882"/>
                  <a:pt x="9617" y="2882"/>
                  <a:pt x="9617" y="2893"/>
                </a:cubicBezTo>
                <a:cubicBezTo>
                  <a:pt x="9617" y="2893"/>
                  <a:pt x="9617" y="2893"/>
                  <a:pt x="9617" y="2899"/>
                </a:cubicBezTo>
                <a:cubicBezTo>
                  <a:pt x="9617" y="2905"/>
                  <a:pt x="9617" y="2905"/>
                  <a:pt x="9623" y="2911"/>
                </a:cubicBezTo>
                <a:cubicBezTo>
                  <a:pt x="9623" y="2917"/>
                  <a:pt x="9629" y="2917"/>
                  <a:pt x="9629" y="2923"/>
                </a:cubicBezTo>
                <a:cubicBezTo>
                  <a:pt x="9635" y="2929"/>
                  <a:pt x="9641" y="2935"/>
                  <a:pt x="9641" y="2947"/>
                </a:cubicBezTo>
                <a:cubicBezTo>
                  <a:pt x="9641" y="2965"/>
                  <a:pt x="9641" y="2965"/>
                  <a:pt x="9641" y="2965"/>
                </a:cubicBezTo>
                <a:cubicBezTo>
                  <a:pt x="9623" y="2965"/>
                  <a:pt x="9623" y="2965"/>
                  <a:pt x="9623" y="2965"/>
                </a:cubicBezTo>
                <a:cubicBezTo>
                  <a:pt x="9617" y="2965"/>
                  <a:pt x="9611" y="2971"/>
                  <a:pt x="9605" y="2971"/>
                </a:cubicBezTo>
                <a:cubicBezTo>
                  <a:pt x="9593" y="2971"/>
                  <a:pt x="9587" y="2971"/>
                  <a:pt x="9575" y="2971"/>
                </a:cubicBezTo>
                <a:cubicBezTo>
                  <a:pt x="9564" y="2971"/>
                  <a:pt x="9564" y="2971"/>
                  <a:pt x="9564" y="2971"/>
                </a:cubicBezTo>
                <a:cubicBezTo>
                  <a:pt x="9558" y="2971"/>
                  <a:pt x="9552" y="2971"/>
                  <a:pt x="9546" y="2971"/>
                </a:cubicBezTo>
                <a:cubicBezTo>
                  <a:pt x="9534" y="2971"/>
                  <a:pt x="9528" y="2971"/>
                  <a:pt x="9516" y="2971"/>
                </a:cubicBezTo>
                <a:cubicBezTo>
                  <a:pt x="9504" y="2971"/>
                  <a:pt x="9498" y="2971"/>
                  <a:pt x="9492" y="2971"/>
                </a:cubicBezTo>
                <a:cubicBezTo>
                  <a:pt x="9487" y="2976"/>
                  <a:pt x="9492" y="2982"/>
                  <a:pt x="9487" y="2982"/>
                </a:cubicBezTo>
                <a:cubicBezTo>
                  <a:pt x="9481" y="2988"/>
                  <a:pt x="9481" y="2988"/>
                  <a:pt x="9475" y="2988"/>
                </a:cubicBezTo>
                <a:cubicBezTo>
                  <a:pt x="9469" y="2994"/>
                  <a:pt x="9457" y="2988"/>
                  <a:pt x="9451" y="2994"/>
                </a:cubicBezTo>
                <a:cubicBezTo>
                  <a:pt x="9445" y="3000"/>
                  <a:pt x="9451" y="3006"/>
                  <a:pt x="9445" y="3006"/>
                </a:cubicBezTo>
                <a:cubicBezTo>
                  <a:pt x="9445" y="3012"/>
                  <a:pt x="9445" y="3012"/>
                  <a:pt x="9439" y="3018"/>
                </a:cubicBezTo>
                <a:cubicBezTo>
                  <a:pt x="9433" y="3030"/>
                  <a:pt x="9427" y="3036"/>
                  <a:pt x="9415" y="3036"/>
                </a:cubicBezTo>
                <a:cubicBezTo>
                  <a:pt x="9409" y="3036"/>
                  <a:pt x="9409" y="3030"/>
                  <a:pt x="9403" y="3030"/>
                </a:cubicBezTo>
                <a:cubicBezTo>
                  <a:pt x="9392" y="3030"/>
                  <a:pt x="9392" y="3030"/>
                  <a:pt x="9392" y="3030"/>
                </a:cubicBezTo>
                <a:cubicBezTo>
                  <a:pt x="9380" y="3030"/>
                  <a:pt x="9380" y="3030"/>
                  <a:pt x="9380" y="3030"/>
                </a:cubicBezTo>
                <a:cubicBezTo>
                  <a:pt x="9380" y="3030"/>
                  <a:pt x="9374" y="3036"/>
                  <a:pt x="9368" y="3036"/>
                </a:cubicBezTo>
                <a:cubicBezTo>
                  <a:pt x="9368" y="3036"/>
                  <a:pt x="9362" y="3030"/>
                  <a:pt x="9356" y="3030"/>
                </a:cubicBezTo>
                <a:cubicBezTo>
                  <a:pt x="9356" y="3054"/>
                  <a:pt x="9356" y="3054"/>
                  <a:pt x="9356" y="3054"/>
                </a:cubicBezTo>
                <a:cubicBezTo>
                  <a:pt x="9380" y="3065"/>
                  <a:pt x="9380" y="3065"/>
                  <a:pt x="9380" y="3065"/>
                </a:cubicBezTo>
                <a:cubicBezTo>
                  <a:pt x="9380" y="3101"/>
                  <a:pt x="9380" y="3101"/>
                  <a:pt x="9380" y="3101"/>
                </a:cubicBezTo>
                <a:cubicBezTo>
                  <a:pt x="9374" y="3101"/>
                  <a:pt x="9368" y="3101"/>
                  <a:pt x="9362" y="3101"/>
                </a:cubicBezTo>
                <a:cubicBezTo>
                  <a:pt x="9362" y="3101"/>
                  <a:pt x="9356" y="3107"/>
                  <a:pt x="9350" y="3107"/>
                </a:cubicBezTo>
                <a:cubicBezTo>
                  <a:pt x="9350" y="3107"/>
                  <a:pt x="9344" y="3107"/>
                  <a:pt x="9344" y="3113"/>
                </a:cubicBezTo>
                <a:cubicBezTo>
                  <a:pt x="9338" y="3113"/>
                  <a:pt x="9332" y="3119"/>
                  <a:pt x="9332" y="3119"/>
                </a:cubicBezTo>
                <a:cubicBezTo>
                  <a:pt x="9321" y="3125"/>
                  <a:pt x="9315" y="3131"/>
                  <a:pt x="9309" y="3137"/>
                </a:cubicBezTo>
                <a:cubicBezTo>
                  <a:pt x="9303" y="3137"/>
                  <a:pt x="9303" y="3142"/>
                  <a:pt x="9297" y="3148"/>
                </a:cubicBezTo>
                <a:cubicBezTo>
                  <a:pt x="9291" y="3148"/>
                  <a:pt x="9291" y="3154"/>
                  <a:pt x="9285" y="3154"/>
                </a:cubicBezTo>
                <a:cubicBezTo>
                  <a:pt x="9273" y="3154"/>
                  <a:pt x="9273" y="3154"/>
                  <a:pt x="9273" y="3154"/>
                </a:cubicBezTo>
                <a:cubicBezTo>
                  <a:pt x="9261" y="3154"/>
                  <a:pt x="9249" y="3154"/>
                  <a:pt x="9237" y="3154"/>
                </a:cubicBezTo>
                <a:cubicBezTo>
                  <a:pt x="9237" y="3225"/>
                  <a:pt x="9237" y="3225"/>
                  <a:pt x="9237" y="3225"/>
                </a:cubicBezTo>
                <a:cubicBezTo>
                  <a:pt x="9220" y="3225"/>
                  <a:pt x="9208" y="3225"/>
                  <a:pt x="9190" y="3225"/>
                </a:cubicBezTo>
                <a:lnTo>
                  <a:pt x="9184" y="3231"/>
                </a:lnTo>
                <a:cubicBezTo>
                  <a:pt x="9178" y="3231"/>
                  <a:pt x="9172" y="3231"/>
                  <a:pt x="9172" y="3231"/>
                </a:cubicBezTo>
                <a:cubicBezTo>
                  <a:pt x="9172" y="3267"/>
                  <a:pt x="9172" y="3267"/>
                  <a:pt x="9172" y="3267"/>
                </a:cubicBezTo>
                <a:cubicBezTo>
                  <a:pt x="9131" y="3267"/>
                  <a:pt x="9131" y="3267"/>
                  <a:pt x="9131" y="3267"/>
                </a:cubicBezTo>
                <a:cubicBezTo>
                  <a:pt x="9125" y="3267"/>
                  <a:pt x="9119" y="3261"/>
                  <a:pt x="9113" y="3261"/>
                </a:cubicBezTo>
                <a:cubicBezTo>
                  <a:pt x="9107" y="3261"/>
                  <a:pt x="9101" y="3261"/>
                  <a:pt x="9095" y="3261"/>
                </a:cubicBezTo>
                <a:cubicBezTo>
                  <a:pt x="9089" y="3261"/>
                  <a:pt x="9083" y="3261"/>
                  <a:pt x="9077" y="3261"/>
                </a:cubicBezTo>
                <a:cubicBezTo>
                  <a:pt x="9077" y="3255"/>
                  <a:pt x="9083" y="3249"/>
                  <a:pt x="9077" y="3249"/>
                </a:cubicBezTo>
                <a:cubicBezTo>
                  <a:pt x="9077" y="3243"/>
                  <a:pt x="9071" y="3237"/>
                  <a:pt x="9066" y="3237"/>
                </a:cubicBezTo>
                <a:cubicBezTo>
                  <a:pt x="9060" y="3237"/>
                  <a:pt x="9054" y="3237"/>
                  <a:pt x="9048" y="3237"/>
                </a:cubicBezTo>
                <a:cubicBezTo>
                  <a:pt x="9048" y="3273"/>
                  <a:pt x="9048" y="3273"/>
                  <a:pt x="9048" y="3273"/>
                </a:cubicBezTo>
                <a:cubicBezTo>
                  <a:pt x="9054" y="3279"/>
                  <a:pt x="9060" y="3279"/>
                  <a:pt x="9071" y="3279"/>
                </a:cubicBezTo>
                <a:cubicBezTo>
                  <a:pt x="9060" y="3303"/>
                  <a:pt x="9060" y="3303"/>
                  <a:pt x="9060" y="3303"/>
                </a:cubicBezTo>
                <a:cubicBezTo>
                  <a:pt x="9066" y="3314"/>
                  <a:pt x="9066" y="3314"/>
                  <a:pt x="9066" y="3314"/>
                </a:cubicBezTo>
                <a:cubicBezTo>
                  <a:pt x="9066" y="3332"/>
                  <a:pt x="9066" y="3332"/>
                  <a:pt x="9066" y="3332"/>
                </a:cubicBezTo>
                <a:cubicBezTo>
                  <a:pt x="9048" y="3332"/>
                  <a:pt x="9042" y="3332"/>
                  <a:pt x="9030" y="3332"/>
                </a:cubicBezTo>
                <a:cubicBezTo>
                  <a:pt x="9024" y="3332"/>
                  <a:pt x="9018" y="3326"/>
                  <a:pt x="9018" y="3326"/>
                </a:cubicBezTo>
                <a:cubicBezTo>
                  <a:pt x="9012" y="3326"/>
                  <a:pt x="9006" y="3326"/>
                  <a:pt x="9006" y="3326"/>
                </a:cubicBezTo>
                <a:cubicBezTo>
                  <a:pt x="9000" y="3326"/>
                  <a:pt x="9000" y="3326"/>
                  <a:pt x="8994" y="3326"/>
                </a:cubicBezTo>
                <a:cubicBezTo>
                  <a:pt x="8989" y="3326"/>
                  <a:pt x="8982" y="3326"/>
                  <a:pt x="8977" y="3326"/>
                </a:cubicBezTo>
                <a:cubicBezTo>
                  <a:pt x="8977" y="3326"/>
                  <a:pt x="8971" y="3320"/>
                  <a:pt x="8965" y="3320"/>
                </a:cubicBezTo>
                <a:cubicBezTo>
                  <a:pt x="8965" y="3314"/>
                  <a:pt x="8965" y="3309"/>
                  <a:pt x="8959" y="3309"/>
                </a:cubicBezTo>
                <a:cubicBezTo>
                  <a:pt x="8953" y="3309"/>
                  <a:pt x="8947" y="3314"/>
                  <a:pt x="8941" y="3314"/>
                </a:cubicBezTo>
                <a:cubicBezTo>
                  <a:pt x="8935" y="3314"/>
                  <a:pt x="8929" y="3314"/>
                  <a:pt x="8929" y="3314"/>
                </a:cubicBezTo>
                <a:cubicBezTo>
                  <a:pt x="8917" y="3314"/>
                  <a:pt x="8911" y="3320"/>
                  <a:pt x="8905" y="3326"/>
                </a:cubicBezTo>
                <a:cubicBezTo>
                  <a:pt x="8900" y="3326"/>
                  <a:pt x="8894" y="3326"/>
                  <a:pt x="8894" y="3332"/>
                </a:cubicBezTo>
                <a:cubicBezTo>
                  <a:pt x="8894" y="3338"/>
                  <a:pt x="8888" y="3338"/>
                  <a:pt x="8888" y="3344"/>
                </a:cubicBezTo>
                <a:cubicBezTo>
                  <a:pt x="8888" y="3350"/>
                  <a:pt x="8894" y="3350"/>
                  <a:pt x="8894" y="3356"/>
                </a:cubicBezTo>
                <a:cubicBezTo>
                  <a:pt x="8900" y="3356"/>
                  <a:pt x="8905" y="3356"/>
                  <a:pt x="8905" y="3356"/>
                </a:cubicBezTo>
                <a:cubicBezTo>
                  <a:pt x="8911" y="3356"/>
                  <a:pt x="8911" y="3362"/>
                  <a:pt x="8917" y="3368"/>
                </a:cubicBezTo>
                <a:cubicBezTo>
                  <a:pt x="8917" y="3368"/>
                  <a:pt x="8923" y="3368"/>
                  <a:pt x="8929" y="3374"/>
                </a:cubicBezTo>
                <a:cubicBezTo>
                  <a:pt x="8929" y="3374"/>
                  <a:pt x="8935" y="3380"/>
                  <a:pt x="8941" y="3380"/>
                </a:cubicBezTo>
                <a:cubicBezTo>
                  <a:pt x="8947" y="3380"/>
                  <a:pt x="8953" y="3380"/>
                  <a:pt x="8965" y="3380"/>
                </a:cubicBezTo>
                <a:cubicBezTo>
                  <a:pt x="8977" y="3380"/>
                  <a:pt x="8977" y="3380"/>
                  <a:pt x="8977" y="3380"/>
                </a:cubicBezTo>
                <a:cubicBezTo>
                  <a:pt x="8982" y="3380"/>
                  <a:pt x="8982" y="3386"/>
                  <a:pt x="8989" y="3386"/>
                </a:cubicBezTo>
                <a:cubicBezTo>
                  <a:pt x="8994" y="3391"/>
                  <a:pt x="8994" y="3391"/>
                  <a:pt x="9000" y="3397"/>
                </a:cubicBezTo>
                <a:cubicBezTo>
                  <a:pt x="9000" y="3397"/>
                  <a:pt x="9006" y="3397"/>
                  <a:pt x="9012" y="3403"/>
                </a:cubicBezTo>
                <a:cubicBezTo>
                  <a:pt x="9012" y="3403"/>
                  <a:pt x="9018" y="3409"/>
                  <a:pt x="9018" y="3415"/>
                </a:cubicBezTo>
                <a:cubicBezTo>
                  <a:pt x="9024" y="3421"/>
                  <a:pt x="9036" y="3427"/>
                  <a:pt x="9042" y="3433"/>
                </a:cubicBezTo>
                <a:cubicBezTo>
                  <a:pt x="9042" y="3492"/>
                  <a:pt x="9042" y="3492"/>
                  <a:pt x="9042" y="3492"/>
                </a:cubicBezTo>
                <a:cubicBezTo>
                  <a:pt x="9048" y="3498"/>
                  <a:pt x="9048" y="3498"/>
                  <a:pt x="9048" y="3504"/>
                </a:cubicBezTo>
                <a:cubicBezTo>
                  <a:pt x="9054" y="3504"/>
                  <a:pt x="9060" y="3510"/>
                  <a:pt x="9060" y="3510"/>
                </a:cubicBezTo>
                <a:cubicBezTo>
                  <a:pt x="9071" y="3516"/>
                  <a:pt x="9077" y="3516"/>
                  <a:pt x="9083" y="3522"/>
                </a:cubicBezTo>
                <a:cubicBezTo>
                  <a:pt x="9089" y="3522"/>
                  <a:pt x="9095" y="3534"/>
                  <a:pt x="9095" y="3540"/>
                </a:cubicBezTo>
                <a:cubicBezTo>
                  <a:pt x="9095" y="3546"/>
                  <a:pt x="9089" y="3552"/>
                  <a:pt x="9089" y="3557"/>
                </a:cubicBezTo>
                <a:cubicBezTo>
                  <a:pt x="9089" y="3563"/>
                  <a:pt x="9083" y="3569"/>
                  <a:pt x="9083" y="3575"/>
                </a:cubicBezTo>
                <a:cubicBezTo>
                  <a:pt x="9083" y="3593"/>
                  <a:pt x="9089" y="3599"/>
                  <a:pt x="9095" y="3617"/>
                </a:cubicBezTo>
                <a:cubicBezTo>
                  <a:pt x="9095" y="3623"/>
                  <a:pt x="9095" y="3629"/>
                  <a:pt x="9095" y="3635"/>
                </a:cubicBezTo>
                <a:cubicBezTo>
                  <a:pt x="9095" y="3641"/>
                  <a:pt x="9095" y="3646"/>
                  <a:pt x="9095" y="3652"/>
                </a:cubicBezTo>
                <a:cubicBezTo>
                  <a:pt x="9089" y="3664"/>
                  <a:pt x="9071" y="3664"/>
                  <a:pt x="9060" y="3676"/>
                </a:cubicBezTo>
                <a:cubicBezTo>
                  <a:pt x="9060" y="3676"/>
                  <a:pt x="9060" y="3682"/>
                  <a:pt x="9060" y="3688"/>
                </a:cubicBezTo>
                <a:cubicBezTo>
                  <a:pt x="9054" y="3688"/>
                  <a:pt x="9054" y="3688"/>
                  <a:pt x="9048" y="3694"/>
                </a:cubicBezTo>
                <a:cubicBezTo>
                  <a:pt x="9036" y="3700"/>
                  <a:pt x="9030" y="3706"/>
                  <a:pt x="9012" y="3706"/>
                </a:cubicBezTo>
                <a:cubicBezTo>
                  <a:pt x="9000" y="3706"/>
                  <a:pt x="9000" y="3706"/>
                  <a:pt x="9000" y="3706"/>
                </a:cubicBezTo>
                <a:cubicBezTo>
                  <a:pt x="8994" y="3706"/>
                  <a:pt x="8994" y="3700"/>
                  <a:pt x="8989" y="3700"/>
                </a:cubicBezTo>
                <a:cubicBezTo>
                  <a:pt x="8982" y="3700"/>
                  <a:pt x="8977" y="3694"/>
                  <a:pt x="8965" y="3694"/>
                </a:cubicBezTo>
                <a:lnTo>
                  <a:pt x="8959" y="3694"/>
                </a:lnTo>
                <a:cubicBezTo>
                  <a:pt x="8947" y="3694"/>
                  <a:pt x="8941" y="3694"/>
                  <a:pt x="8929" y="3694"/>
                </a:cubicBezTo>
                <a:cubicBezTo>
                  <a:pt x="8923" y="3694"/>
                  <a:pt x="8923" y="3688"/>
                  <a:pt x="8917" y="3682"/>
                </a:cubicBezTo>
                <a:cubicBezTo>
                  <a:pt x="8911" y="3682"/>
                  <a:pt x="8911" y="3676"/>
                  <a:pt x="8905" y="3670"/>
                </a:cubicBezTo>
                <a:cubicBezTo>
                  <a:pt x="8900" y="3670"/>
                  <a:pt x="8900" y="3670"/>
                  <a:pt x="8894" y="3670"/>
                </a:cubicBezTo>
                <a:cubicBezTo>
                  <a:pt x="8793" y="3670"/>
                  <a:pt x="8793" y="3670"/>
                  <a:pt x="8793" y="3670"/>
                </a:cubicBezTo>
                <a:cubicBezTo>
                  <a:pt x="8781" y="3670"/>
                  <a:pt x="8775" y="3664"/>
                  <a:pt x="8763" y="3664"/>
                </a:cubicBezTo>
                <a:cubicBezTo>
                  <a:pt x="8757" y="3664"/>
                  <a:pt x="8751" y="3670"/>
                  <a:pt x="8745" y="3664"/>
                </a:cubicBezTo>
                <a:cubicBezTo>
                  <a:pt x="8739" y="3664"/>
                  <a:pt x="8739" y="3652"/>
                  <a:pt x="8734" y="3652"/>
                </a:cubicBezTo>
                <a:cubicBezTo>
                  <a:pt x="8727" y="3652"/>
                  <a:pt x="8727" y="3652"/>
                  <a:pt x="8727" y="3652"/>
                </a:cubicBezTo>
                <a:cubicBezTo>
                  <a:pt x="8722" y="3658"/>
                  <a:pt x="8716" y="3658"/>
                  <a:pt x="8716" y="3658"/>
                </a:cubicBezTo>
                <a:cubicBezTo>
                  <a:pt x="8710" y="3664"/>
                  <a:pt x="8716" y="3670"/>
                  <a:pt x="8716" y="3670"/>
                </a:cubicBezTo>
                <a:cubicBezTo>
                  <a:pt x="8710" y="3676"/>
                  <a:pt x="8710" y="3682"/>
                  <a:pt x="8710" y="3682"/>
                </a:cubicBezTo>
                <a:cubicBezTo>
                  <a:pt x="8650" y="3682"/>
                  <a:pt x="8650" y="3682"/>
                  <a:pt x="8650" y="3682"/>
                </a:cubicBezTo>
                <a:cubicBezTo>
                  <a:pt x="8645" y="3694"/>
                  <a:pt x="8645" y="3694"/>
                  <a:pt x="8645" y="3694"/>
                </a:cubicBezTo>
                <a:cubicBezTo>
                  <a:pt x="8650" y="3700"/>
                  <a:pt x="8650" y="3706"/>
                  <a:pt x="8650" y="3706"/>
                </a:cubicBezTo>
                <a:cubicBezTo>
                  <a:pt x="8657" y="3712"/>
                  <a:pt x="8662" y="3712"/>
                  <a:pt x="8662" y="3718"/>
                </a:cubicBezTo>
                <a:cubicBezTo>
                  <a:pt x="8668" y="3718"/>
                  <a:pt x="8668" y="3723"/>
                  <a:pt x="8668" y="3730"/>
                </a:cubicBezTo>
                <a:cubicBezTo>
                  <a:pt x="8668" y="3741"/>
                  <a:pt x="8668" y="3741"/>
                  <a:pt x="8662" y="3747"/>
                </a:cubicBezTo>
                <a:cubicBezTo>
                  <a:pt x="8662" y="3759"/>
                  <a:pt x="8657" y="3765"/>
                  <a:pt x="8657" y="3777"/>
                </a:cubicBezTo>
                <a:cubicBezTo>
                  <a:pt x="8657" y="3783"/>
                  <a:pt x="8657" y="3789"/>
                  <a:pt x="8657" y="3801"/>
                </a:cubicBezTo>
                <a:cubicBezTo>
                  <a:pt x="8662" y="3801"/>
                  <a:pt x="8662" y="3807"/>
                  <a:pt x="8662" y="3807"/>
                </a:cubicBezTo>
                <a:cubicBezTo>
                  <a:pt x="8668" y="3812"/>
                  <a:pt x="8674" y="3818"/>
                  <a:pt x="8674" y="3824"/>
                </a:cubicBezTo>
                <a:cubicBezTo>
                  <a:pt x="8674" y="3889"/>
                  <a:pt x="8674" y="3889"/>
                  <a:pt x="8674" y="3889"/>
                </a:cubicBezTo>
                <a:cubicBezTo>
                  <a:pt x="8674" y="3895"/>
                  <a:pt x="8674" y="3895"/>
                  <a:pt x="8668" y="3901"/>
                </a:cubicBezTo>
                <a:cubicBezTo>
                  <a:pt x="8668" y="3907"/>
                  <a:pt x="8662" y="3907"/>
                  <a:pt x="8657" y="3907"/>
                </a:cubicBezTo>
                <a:cubicBezTo>
                  <a:pt x="8657" y="3913"/>
                  <a:pt x="8657" y="3919"/>
                  <a:pt x="8650" y="3919"/>
                </a:cubicBezTo>
                <a:cubicBezTo>
                  <a:pt x="8645" y="3931"/>
                  <a:pt x="8639" y="3943"/>
                  <a:pt x="8639" y="3955"/>
                </a:cubicBezTo>
                <a:cubicBezTo>
                  <a:pt x="8639" y="3961"/>
                  <a:pt x="8639" y="3961"/>
                  <a:pt x="8639" y="3967"/>
                </a:cubicBezTo>
                <a:cubicBezTo>
                  <a:pt x="8639" y="3973"/>
                  <a:pt x="8645" y="3973"/>
                  <a:pt x="8650" y="3978"/>
                </a:cubicBezTo>
                <a:cubicBezTo>
                  <a:pt x="8650" y="3990"/>
                  <a:pt x="8650" y="3990"/>
                  <a:pt x="8650" y="3990"/>
                </a:cubicBezTo>
                <a:cubicBezTo>
                  <a:pt x="8657" y="3996"/>
                  <a:pt x="8662" y="3996"/>
                  <a:pt x="8662" y="4002"/>
                </a:cubicBezTo>
                <a:cubicBezTo>
                  <a:pt x="8662" y="4014"/>
                  <a:pt x="8662" y="4014"/>
                  <a:pt x="8662" y="4014"/>
                </a:cubicBezTo>
                <a:cubicBezTo>
                  <a:pt x="8662" y="4026"/>
                  <a:pt x="8662" y="4026"/>
                  <a:pt x="8662" y="4026"/>
                </a:cubicBezTo>
                <a:cubicBezTo>
                  <a:pt x="8662" y="4032"/>
                  <a:pt x="8657" y="4032"/>
                  <a:pt x="8650" y="4038"/>
                </a:cubicBezTo>
                <a:cubicBezTo>
                  <a:pt x="8650" y="4044"/>
                  <a:pt x="8650" y="4050"/>
                  <a:pt x="8650" y="4055"/>
                </a:cubicBezTo>
                <a:cubicBezTo>
                  <a:pt x="8650" y="4067"/>
                  <a:pt x="8650" y="4073"/>
                  <a:pt x="8650" y="4085"/>
                </a:cubicBezTo>
                <a:cubicBezTo>
                  <a:pt x="8686" y="4085"/>
                  <a:pt x="8686" y="4085"/>
                  <a:pt x="8686" y="4085"/>
                </a:cubicBezTo>
                <a:cubicBezTo>
                  <a:pt x="8698" y="4085"/>
                  <a:pt x="8704" y="4079"/>
                  <a:pt x="8716" y="4079"/>
                </a:cubicBezTo>
                <a:cubicBezTo>
                  <a:pt x="8716" y="4079"/>
                  <a:pt x="8722" y="4079"/>
                  <a:pt x="8727" y="4085"/>
                </a:cubicBezTo>
                <a:cubicBezTo>
                  <a:pt x="8727" y="4085"/>
                  <a:pt x="8727" y="4091"/>
                  <a:pt x="8734" y="4097"/>
                </a:cubicBezTo>
                <a:cubicBezTo>
                  <a:pt x="8739" y="4097"/>
                  <a:pt x="8745" y="4097"/>
                  <a:pt x="8751" y="4097"/>
                </a:cubicBezTo>
                <a:cubicBezTo>
                  <a:pt x="8763" y="4097"/>
                  <a:pt x="8769" y="4091"/>
                  <a:pt x="8781" y="4091"/>
                </a:cubicBezTo>
                <a:cubicBezTo>
                  <a:pt x="8787" y="4091"/>
                  <a:pt x="8787" y="4097"/>
                  <a:pt x="8793" y="4097"/>
                </a:cubicBezTo>
                <a:cubicBezTo>
                  <a:pt x="8793" y="4097"/>
                  <a:pt x="8799" y="4103"/>
                  <a:pt x="8805" y="4103"/>
                </a:cubicBezTo>
                <a:cubicBezTo>
                  <a:pt x="8805" y="4103"/>
                  <a:pt x="8811" y="4103"/>
                  <a:pt x="8811" y="4109"/>
                </a:cubicBezTo>
                <a:cubicBezTo>
                  <a:pt x="8823" y="4109"/>
                  <a:pt x="8823" y="4109"/>
                  <a:pt x="8823" y="4109"/>
                </a:cubicBezTo>
                <a:cubicBezTo>
                  <a:pt x="8828" y="4115"/>
                  <a:pt x="8828" y="4121"/>
                  <a:pt x="8834" y="4121"/>
                </a:cubicBezTo>
                <a:cubicBezTo>
                  <a:pt x="8834" y="4127"/>
                  <a:pt x="8840" y="4133"/>
                  <a:pt x="8840" y="4133"/>
                </a:cubicBezTo>
                <a:cubicBezTo>
                  <a:pt x="8846" y="4139"/>
                  <a:pt x="8840" y="4144"/>
                  <a:pt x="8846" y="4144"/>
                </a:cubicBezTo>
                <a:cubicBezTo>
                  <a:pt x="8846" y="4150"/>
                  <a:pt x="8852" y="4150"/>
                  <a:pt x="8858" y="4156"/>
                </a:cubicBezTo>
                <a:cubicBezTo>
                  <a:pt x="8864" y="4139"/>
                  <a:pt x="8864" y="4139"/>
                  <a:pt x="8864" y="4139"/>
                </a:cubicBezTo>
                <a:cubicBezTo>
                  <a:pt x="8852" y="4139"/>
                  <a:pt x="8852" y="4139"/>
                  <a:pt x="8852" y="4139"/>
                </a:cubicBezTo>
                <a:cubicBezTo>
                  <a:pt x="8852" y="4139"/>
                  <a:pt x="8858" y="4133"/>
                  <a:pt x="8864" y="4133"/>
                </a:cubicBezTo>
                <a:cubicBezTo>
                  <a:pt x="8870" y="4133"/>
                  <a:pt x="8876" y="4133"/>
                  <a:pt x="8888" y="4133"/>
                </a:cubicBezTo>
                <a:cubicBezTo>
                  <a:pt x="8894" y="4133"/>
                  <a:pt x="8900" y="4127"/>
                  <a:pt x="8905" y="4127"/>
                </a:cubicBezTo>
                <a:cubicBezTo>
                  <a:pt x="8911" y="4127"/>
                  <a:pt x="8917" y="4121"/>
                  <a:pt x="8917" y="4115"/>
                </a:cubicBezTo>
                <a:cubicBezTo>
                  <a:pt x="8929" y="4109"/>
                  <a:pt x="8935" y="4109"/>
                  <a:pt x="8941" y="4103"/>
                </a:cubicBezTo>
                <a:cubicBezTo>
                  <a:pt x="8947" y="4097"/>
                  <a:pt x="8947" y="4091"/>
                  <a:pt x="8953" y="4091"/>
                </a:cubicBezTo>
                <a:cubicBezTo>
                  <a:pt x="8959" y="4085"/>
                  <a:pt x="8965" y="4079"/>
                  <a:pt x="8977" y="4079"/>
                </a:cubicBezTo>
                <a:cubicBezTo>
                  <a:pt x="8982" y="4079"/>
                  <a:pt x="8989" y="4079"/>
                  <a:pt x="9000" y="4079"/>
                </a:cubicBezTo>
                <a:cubicBezTo>
                  <a:pt x="9006" y="4079"/>
                  <a:pt x="9006" y="4073"/>
                  <a:pt x="9012" y="4073"/>
                </a:cubicBezTo>
                <a:cubicBezTo>
                  <a:pt x="9018" y="4073"/>
                  <a:pt x="9018" y="4073"/>
                  <a:pt x="9024" y="4067"/>
                </a:cubicBezTo>
                <a:cubicBezTo>
                  <a:pt x="9036" y="4062"/>
                  <a:pt x="9036" y="4055"/>
                  <a:pt x="9042" y="4044"/>
                </a:cubicBezTo>
                <a:cubicBezTo>
                  <a:pt x="9054" y="4032"/>
                  <a:pt x="9060" y="4026"/>
                  <a:pt x="9077" y="4020"/>
                </a:cubicBezTo>
                <a:cubicBezTo>
                  <a:pt x="9083" y="4020"/>
                  <a:pt x="9089" y="4014"/>
                  <a:pt x="9101" y="4014"/>
                </a:cubicBezTo>
                <a:cubicBezTo>
                  <a:pt x="9113" y="4014"/>
                  <a:pt x="9119" y="4014"/>
                  <a:pt x="9137" y="4014"/>
                </a:cubicBezTo>
                <a:cubicBezTo>
                  <a:pt x="9143" y="4014"/>
                  <a:pt x="9148" y="4014"/>
                  <a:pt x="9160" y="4014"/>
                </a:cubicBezTo>
                <a:cubicBezTo>
                  <a:pt x="9160" y="3973"/>
                  <a:pt x="9160" y="3973"/>
                  <a:pt x="9160" y="3973"/>
                </a:cubicBezTo>
                <a:cubicBezTo>
                  <a:pt x="9160" y="3967"/>
                  <a:pt x="9154" y="3967"/>
                  <a:pt x="9154" y="3961"/>
                </a:cubicBezTo>
                <a:cubicBezTo>
                  <a:pt x="9148" y="3961"/>
                  <a:pt x="9148" y="3955"/>
                  <a:pt x="9143" y="3955"/>
                </a:cubicBezTo>
                <a:cubicBezTo>
                  <a:pt x="9137" y="3949"/>
                  <a:pt x="9131" y="3949"/>
                  <a:pt x="9131" y="3943"/>
                </a:cubicBezTo>
                <a:cubicBezTo>
                  <a:pt x="9131" y="3937"/>
                  <a:pt x="9131" y="3931"/>
                  <a:pt x="9131" y="3925"/>
                </a:cubicBezTo>
                <a:cubicBezTo>
                  <a:pt x="9137" y="3919"/>
                  <a:pt x="9137" y="3919"/>
                  <a:pt x="9143" y="3913"/>
                </a:cubicBezTo>
                <a:cubicBezTo>
                  <a:pt x="9148" y="3901"/>
                  <a:pt x="9148" y="3895"/>
                  <a:pt x="9154" y="3884"/>
                </a:cubicBezTo>
                <a:cubicBezTo>
                  <a:pt x="9160" y="3878"/>
                  <a:pt x="9160" y="3878"/>
                  <a:pt x="9160" y="3878"/>
                </a:cubicBezTo>
                <a:cubicBezTo>
                  <a:pt x="9166" y="3872"/>
                  <a:pt x="9166" y="3866"/>
                  <a:pt x="9166" y="3866"/>
                </a:cubicBezTo>
                <a:cubicBezTo>
                  <a:pt x="9172" y="3860"/>
                  <a:pt x="9172" y="3854"/>
                  <a:pt x="9172" y="3854"/>
                </a:cubicBezTo>
                <a:cubicBezTo>
                  <a:pt x="9178" y="3848"/>
                  <a:pt x="9178" y="3854"/>
                  <a:pt x="9184" y="3854"/>
                </a:cubicBezTo>
                <a:cubicBezTo>
                  <a:pt x="9190" y="3848"/>
                  <a:pt x="9202" y="3854"/>
                  <a:pt x="9208" y="3848"/>
                </a:cubicBezTo>
                <a:cubicBezTo>
                  <a:pt x="9214" y="3848"/>
                  <a:pt x="9214" y="3842"/>
                  <a:pt x="9214" y="3836"/>
                </a:cubicBezTo>
                <a:cubicBezTo>
                  <a:pt x="9220" y="3836"/>
                  <a:pt x="9220" y="3830"/>
                  <a:pt x="9226" y="3824"/>
                </a:cubicBezTo>
                <a:cubicBezTo>
                  <a:pt x="9226" y="3824"/>
                  <a:pt x="9232" y="3824"/>
                  <a:pt x="9237" y="3824"/>
                </a:cubicBezTo>
                <a:cubicBezTo>
                  <a:pt x="9237" y="3824"/>
                  <a:pt x="9243" y="3824"/>
                  <a:pt x="9249" y="3824"/>
                </a:cubicBezTo>
                <a:cubicBezTo>
                  <a:pt x="9249" y="3824"/>
                  <a:pt x="9249" y="3812"/>
                  <a:pt x="9255" y="3812"/>
                </a:cubicBezTo>
                <a:cubicBezTo>
                  <a:pt x="9261" y="3812"/>
                  <a:pt x="9261" y="3812"/>
                  <a:pt x="9267" y="3812"/>
                </a:cubicBezTo>
                <a:cubicBezTo>
                  <a:pt x="9273" y="3812"/>
                  <a:pt x="9273" y="3807"/>
                  <a:pt x="9279" y="3807"/>
                </a:cubicBezTo>
                <a:cubicBezTo>
                  <a:pt x="9291" y="3807"/>
                  <a:pt x="9297" y="3807"/>
                  <a:pt x="9315" y="3807"/>
                </a:cubicBezTo>
                <a:cubicBezTo>
                  <a:pt x="9321" y="3807"/>
                  <a:pt x="9326" y="3807"/>
                  <a:pt x="9338" y="3807"/>
                </a:cubicBezTo>
                <a:cubicBezTo>
                  <a:pt x="9338" y="3771"/>
                  <a:pt x="9338" y="3771"/>
                  <a:pt x="9338" y="3771"/>
                </a:cubicBezTo>
                <a:cubicBezTo>
                  <a:pt x="9338" y="3759"/>
                  <a:pt x="9338" y="3759"/>
                  <a:pt x="9338" y="3759"/>
                </a:cubicBezTo>
                <a:cubicBezTo>
                  <a:pt x="9332" y="3747"/>
                  <a:pt x="9332" y="3741"/>
                  <a:pt x="9332" y="3735"/>
                </a:cubicBezTo>
                <a:cubicBezTo>
                  <a:pt x="9332" y="3730"/>
                  <a:pt x="9332" y="3730"/>
                  <a:pt x="9332" y="3723"/>
                </a:cubicBezTo>
                <a:cubicBezTo>
                  <a:pt x="9332" y="3712"/>
                  <a:pt x="9332" y="3706"/>
                  <a:pt x="9332" y="3700"/>
                </a:cubicBezTo>
                <a:cubicBezTo>
                  <a:pt x="9332" y="3694"/>
                  <a:pt x="9338" y="3694"/>
                  <a:pt x="9338" y="3688"/>
                </a:cubicBezTo>
                <a:cubicBezTo>
                  <a:pt x="9344" y="3682"/>
                  <a:pt x="9350" y="3682"/>
                  <a:pt x="9362" y="3682"/>
                </a:cubicBezTo>
                <a:cubicBezTo>
                  <a:pt x="9368" y="3682"/>
                  <a:pt x="9374" y="3676"/>
                  <a:pt x="9380" y="3676"/>
                </a:cubicBezTo>
                <a:cubicBezTo>
                  <a:pt x="9392" y="3676"/>
                  <a:pt x="9398" y="3682"/>
                  <a:pt x="9409" y="3682"/>
                </a:cubicBezTo>
                <a:cubicBezTo>
                  <a:pt x="9409" y="3682"/>
                  <a:pt x="9415" y="3682"/>
                  <a:pt x="9421" y="3682"/>
                </a:cubicBezTo>
                <a:cubicBezTo>
                  <a:pt x="9433" y="3688"/>
                  <a:pt x="9439" y="3694"/>
                  <a:pt x="9451" y="3700"/>
                </a:cubicBezTo>
                <a:cubicBezTo>
                  <a:pt x="9463" y="3706"/>
                  <a:pt x="9469" y="3706"/>
                  <a:pt x="9481" y="3706"/>
                </a:cubicBezTo>
                <a:cubicBezTo>
                  <a:pt x="9498" y="3706"/>
                  <a:pt x="9498" y="3706"/>
                  <a:pt x="9498" y="3706"/>
                </a:cubicBezTo>
                <a:cubicBezTo>
                  <a:pt x="9504" y="3706"/>
                  <a:pt x="9504" y="3700"/>
                  <a:pt x="9510" y="3700"/>
                </a:cubicBezTo>
                <a:cubicBezTo>
                  <a:pt x="9516" y="3700"/>
                  <a:pt x="9516" y="3706"/>
                  <a:pt x="9522" y="3706"/>
                </a:cubicBezTo>
                <a:cubicBezTo>
                  <a:pt x="9522" y="3694"/>
                  <a:pt x="9522" y="3688"/>
                  <a:pt x="9522" y="3682"/>
                </a:cubicBezTo>
                <a:cubicBezTo>
                  <a:pt x="9522" y="3682"/>
                  <a:pt x="9522" y="3676"/>
                  <a:pt x="9522" y="3670"/>
                </a:cubicBezTo>
                <a:cubicBezTo>
                  <a:pt x="9528" y="3670"/>
                  <a:pt x="9534" y="3664"/>
                  <a:pt x="9534" y="3664"/>
                </a:cubicBezTo>
                <a:cubicBezTo>
                  <a:pt x="9540" y="3658"/>
                  <a:pt x="9540" y="3652"/>
                  <a:pt x="9546" y="3652"/>
                </a:cubicBezTo>
                <a:cubicBezTo>
                  <a:pt x="9546" y="3652"/>
                  <a:pt x="9552" y="3652"/>
                  <a:pt x="9558" y="3652"/>
                </a:cubicBezTo>
                <a:cubicBezTo>
                  <a:pt x="9570" y="3652"/>
                  <a:pt x="9570" y="3652"/>
                  <a:pt x="9570" y="3652"/>
                </a:cubicBezTo>
                <a:cubicBezTo>
                  <a:pt x="9575" y="3652"/>
                  <a:pt x="9581" y="3652"/>
                  <a:pt x="9587" y="3652"/>
                </a:cubicBezTo>
                <a:cubicBezTo>
                  <a:pt x="9593" y="3652"/>
                  <a:pt x="9593" y="3646"/>
                  <a:pt x="9599" y="3646"/>
                </a:cubicBezTo>
                <a:cubicBezTo>
                  <a:pt x="9605" y="3641"/>
                  <a:pt x="9611" y="3641"/>
                  <a:pt x="9611" y="3635"/>
                </a:cubicBezTo>
                <a:cubicBezTo>
                  <a:pt x="9617" y="3635"/>
                  <a:pt x="9617" y="3629"/>
                  <a:pt x="9623" y="3629"/>
                </a:cubicBezTo>
                <a:cubicBezTo>
                  <a:pt x="9629" y="3623"/>
                  <a:pt x="9629" y="3617"/>
                  <a:pt x="9635" y="3617"/>
                </a:cubicBezTo>
                <a:cubicBezTo>
                  <a:pt x="9641" y="3617"/>
                  <a:pt x="9641" y="3617"/>
                  <a:pt x="9647" y="3617"/>
                </a:cubicBezTo>
                <a:cubicBezTo>
                  <a:pt x="9658" y="3617"/>
                  <a:pt x="9664" y="3623"/>
                  <a:pt x="9670" y="3629"/>
                </a:cubicBezTo>
                <a:cubicBezTo>
                  <a:pt x="9676" y="3635"/>
                  <a:pt x="9682" y="3641"/>
                  <a:pt x="9688" y="3652"/>
                </a:cubicBezTo>
                <a:cubicBezTo>
                  <a:pt x="9700" y="3658"/>
                  <a:pt x="9706" y="3670"/>
                  <a:pt x="9712" y="3682"/>
                </a:cubicBezTo>
                <a:cubicBezTo>
                  <a:pt x="9712" y="3688"/>
                  <a:pt x="9712" y="3694"/>
                  <a:pt x="9712" y="3694"/>
                </a:cubicBezTo>
                <a:cubicBezTo>
                  <a:pt x="9712" y="3700"/>
                  <a:pt x="9718" y="3700"/>
                  <a:pt x="9724" y="3706"/>
                </a:cubicBezTo>
                <a:cubicBezTo>
                  <a:pt x="9724" y="3712"/>
                  <a:pt x="9724" y="3718"/>
                  <a:pt x="9730" y="3718"/>
                </a:cubicBezTo>
                <a:cubicBezTo>
                  <a:pt x="9736" y="3718"/>
                  <a:pt x="9736" y="3723"/>
                  <a:pt x="9741" y="3723"/>
                </a:cubicBezTo>
                <a:cubicBezTo>
                  <a:pt x="9753" y="3730"/>
                  <a:pt x="9753" y="3730"/>
                  <a:pt x="9753" y="3730"/>
                </a:cubicBezTo>
                <a:cubicBezTo>
                  <a:pt x="9759" y="3730"/>
                  <a:pt x="9759" y="3735"/>
                  <a:pt x="9765" y="3735"/>
                </a:cubicBezTo>
                <a:cubicBezTo>
                  <a:pt x="9771" y="3735"/>
                  <a:pt x="9771" y="3741"/>
                  <a:pt x="9777" y="3747"/>
                </a:cubicBezTo>
                <a:cubicBezTo>
                  <a:pt x="9777" y="3747"/>
                  <a:pt x="9777" y="3753"/>
                  <a:pt x="9777" y="3759"/>
                </a:cubicBezTo>
                <a:cubicBezTo>
                  <a:pt x="9783" y="3765"/>
                  <a:pt x="9789" y="3765"/>
                  <a:pt x="9795" y="3765"/>
                </a:cubicBezTo>
                <a:cubicBezTo>
                  <a:pt x="9795" y="3771"/>
                  <a:pt x="9795" y="3777"/>
                  <a:pt x="9800" y="3777"/>
                </a:cubicBezTo>
                <a:cubicBezTo>
                  <a:pt x="9806" y="3783"/>
                  <a:pt x="9806" y="3783"/>
                  <a:pt x="9812" y="3783"/>
                </a:cubicBezTo>
                <a:cubicBezTo>
                  <a:pt x="9818" y="3789"/>
                  <a:pt x="9818" y="3789"/>
                  <a:pt x="9824" y="3795"/>
                </a:cubicBezTo>
                <a:cubicBezTo>
                  <a:pt x="9824" y="3795"/>
                  <a:pt x="9829" y="3801"/>
                  <a:pt x="9835" y="3801"/>
                </a:cubicBezTo>
                <a:cubicBezTo>
                  <a:pt x="9841" y="3807"/>
                  <a:pt x="9841" y="3807"/>
                  <a:pt x="9847" y="3812"/>
                </a:cubicBezTo>
                <a:cubicBezTo>
                  <a:pt x="9847" y="3812"/>
                  <a:pt x="9853" y="3818"/>
                  <a:pt x="9859" y="3818"/>
                </a:cubicBezTo>
                <a:cubicBezTo>
                  <a:pt x="9871" y="3818"/>
                  <a:pt x="9877" y="3824"/>
                  <a:pt x="9883" y="3824"/>
                </a:cubicBezTo>
                <a:cubicBezTo>
                  <a:pt x="9889" y="3824"/>
                  <a:pt x="9895" y="3824"/>
                  <a:pt x="9895" y="3824"/>
                </a:cubicBezTo>
                <a:cubicBezTo>
                  <a:pt x="9901" y="3830"/>
                  <a:pt x="9906" y="3830"/>
                  <a:pt x="9906" y="3830"/>
                </a:cubicBezTo>
                <a:cubicBezTo>
                  <a:pt x="9912" y="3836"/>
                  <a:pt x="9912" y="3842"/>
                  <a:pt x="9912" y="3842"/>
                </a:cubicBezTo>
                <a:cubicBezTo>
                  <a:pt x="9924" y="3854"/>
                  <a:pt x="9930" y="3866"/>
                  <a:pt x="9942" y="3878"/>
                </a:cubicBezTo>
                <a:cubicBezTo>
                  <a:pt x="9948" y="3878"/>
                  <a:pt x="9948" y="3878"/>
                  <a:pt x="9954" y="3878"/>
                </a:cubicBezTo>
                <a:cubicBezTo>
                  <a:pt x="9960" y="3878"/>
                  <a:pt x="9960" y="3884"/>
                  <a:pt x="9966" y="3884"/>
                </a:cubicBezTo>
                <a:cubicBezTo>
                  <a:pt x="9972" y="3884"/>
                  <a:pt x="9972" y="3884"/>
                  <a:pt x="9978" y="3889"/>
                </a:cubicBezTo>
                <a:cubicBezTo>
                  <a:pt x="9983" y="3895"/>
                  <a:pt x="9983" y="3901"/>
                  <a:pt x="9990" y="3913"/>
                </a:cubicBezTo>
                <a:cubicBezTo>
                  <a:pt x="9995" y="3919"/>
                  <a:pt x="10007" y="3919"/>
                  <a:pt x="10013" y="3931"/>
                </a:cubicBezTo>
                <a:cubicBezTo>
                  <a:pt x="10019" y="3931"/>
                  <a:pt x="10019" y="3937"/>
                  <a:pt x="10019" y="3943"/>
                </a:cubicBezTo>
                <a:cubicBezTo>
                  <a:pt x="10019" y="3943"/>
                  <a:pt x="10019" y="3949"/>
                  <a:pt x="10025" y="3955"/>
                </a:cubicBezTo>
                <a:cubicBezTo>
                  <a:pt x="10025" y="3961"/>
                  <a:pt x="10025" y="3967"/>
                  <a:pt x="10025" y="3978"/>
                </a:cubicBezTo>
                <a:cubicBezTo>
                  <a:pt x="10025" y="3984"/>
                  <a:pt x="10025" y="3990"/>
                  <a:pt x="10025" y="3996"/>
                </a:cubicBezTo>
                <a:cubicBezTo>
                  <a:pt x="10001" y="3996"/>
                  <a:pt x="9983" y="3996"/>
                  <a:pt x="9966" y="4008"/>
                </a:cubicBezTo>
                <a:cubicBezTo>
                  <a:pt x="9960" y="4014"/>
                  <a:pt x="9960" y="4020"/>
                  <a:pt x="9960" y="4020"/>
                </a:cubicBezTo>
                <a:cubicBezTo>
                  <a:pt x="9954" y="4020"/>
                  <a:pt x="9948" y="4020"/>
                  <a:pt x="9948" y="4026"/>
                </a:cubicBezTo>
                <a:cubicBezTo>
                  <a:pt x="9936" y="4026"/>
                  <a:pt x="9930" y="4026"/>
                  <a:pt x="9924" y="4026"/>
                </a:cubicBezTo>
                <a:cubicBezTo>
                  <a:pt x="9918" y="4026"/>
                  <a:pt x="9912" y="4020"/>
                  <a:pt x="9906" y="4020"/>
                </a:cubicBezTo>
                <a:cubicBezTo>
                  <a:pt x="9877" y="4020"/>
                  <a:pt x="9859" y="4020"/>
                  <a:pt x="9829" y="4020"/>
                </a:cubicBezTo>
                <a:cubicBezTo>
                  <a:pt x="9829" y="4038"/>
                  <a:pt x="9829" y="4038"/>
                  <a:pt x="9829" y="4038"/>
                </a:cubicBezTo>
                <a:cubicBezTo>
                  <a:pt x="9841" y="4038"/>
                  <a:pt x="9847" y="4038"/>
                  <a:pt x="9853" y="4044"/>
                </a:cubicBezTo>
                <a:cubicBezTo>
                  <a:pt x="9859" y="4050"/>
                  <a:pt x="9865" y="4050"/>
                  <a:pt x="9865" y="4055"/>
                </a:cubicBezTo>
                <a:cubicBezTo>
                  <a:pt x="9871" y="4055"/>
                  <a:pt x="9871" y="4062"/>
                  <a:pt x="9871" y="4067"/>
                </a:cubicBezTo>
                <a:cubicBezTo>
                  <a:pt x="9871" y="4067"/>
                  <a:pt x="9877" y="4073"/>
                  <a:pt x="9877" y="4079"/>
                </a:cubicBezTo>
                <a:cubicBezTo>
                  <a:pt x="9883" y="4079"/>
                  <a:pt x="9883" y="4085"/>
                  <a:pt x="9889" y="4085"/>
                </a:cubicBezTo>
                <a:cubicBezTo>
                  <a:pt x="9895" y="4085"/>
                  <a:pt x="9895" y="4085"/>
                  <a:pt x="9901" y="4085"/>
                </a:cubicBezTo>
                <a:cubicBezTo>
                  <a:pt x="9906" y="4085"/>
                  <a:pt x="9912" y="4091"/>
                  <a:pt x="9924" y="4091"/>
                </a:cubicBezTo>
                <a:cubicBezTo>
                  <a:pt x="9990" y="4091"/>
                  <a:pt x="9990" y="4091"/>
                  <a:pt x="9990" y="4091"/>
                </a:cubicBezTo>
                <a:cubicBezTo>
                  <a:pt x="9990" y="4050"/>
                  <a:pt x="9990" y="4050"/>
                  <a:pt x="9990" y="4050"/>
                </a:cubicBezTo>
                <a:cubicBezTo>
                  <a:pt x="9995" y="4050"/>
                  <a:pt x="10001" y="4044"/>
                  <a:pt x="10007" y="4044"/>
                </a:cubicBezTo>
                <a:cubicBezTo>
                  <a:pt x="10013" y="4038"/>
                  <a:pt x="10019" y="4038"/>
                  <a:pt x="10031" y="4032"/>
                </a:cubicBezTo>
                <a:cubicBezTo>
                  <a:pt x="10031" y="4026"/>
                  <a:pt x="10037" y="4020"/>
                  <a:pt x="10037" y="4020"/>
                </a:cubicBezTo>
                <a:cubicBezTo>
                  <a:pt x="10043" y="4014"/>
                  <a:pt x="10049" y="4020"/>
                  <a:pt x="10049" y="4020"/>
                </a:cubicBezTo>
                <a:cubicBezTo>
                  <a:pt x="10055" y="4014"/>
                  <a:pt x="10055" y="4008"/>
                  <a:pt x="10055" y="4008"/>
                </a:cubicBezTo>
                <a:cubicBezTo>
                  <a:pt x="10055" y="3996"/>
                  <a:pt x="10055" y="3990"/>
                  <a:pt x="10061" y="3984"/>
                </a:cubicBezTo>
                <a:cubicBezTo>
                  <a:pt x="10061" y="3978"/>
                  <a:pt x="10061" y="3973"/>
                  <a:pt x="10061" y="3973"/>
                </a:cubicBezTo>
                <a:cubicBezTo>
                  <a:pt x="10067" y="3967"/>
                  <a:pt x="10067" y="3967"/>
                  <a:pt x="10072" y="3961"/>
                </a:cubicBezTo>
                <a:cubicBezTo>
                  <a:pt x="10079" y="3961"/>
                  <a:pt x="10084" y="3967"/>
                  <a:pt x="10084" y="3961"/>
                </a:cubicBezTo>
                <a:cubicBezTo>
                  <a:pt x="10096" y="3961"/>
                  <a:pt x="10096" y="3961"/>
                  <a:pt x="10108" y="3955"/>
                </a:cubicBezTo>
                <a:cubicBezTo>
                  <a:pt x="10108" y="3949"/>
                  <a:pt x="10108" y="3949"/>
                  <a:pt x="10108" y="3943"/>
                </a:cubicBezTo>
                <a:cubicBezTo>
                  <a:pt x="10108" y="3937"/>
                  <a:pt x="10108" y="3937"/>
                  <a:pt x="10108" y="3931"/>
                </a:cubicBezTo>
                <a:cubicBezTo>
                  <a:pt x="10108" y="3919"/>
                  <a:pt x="10108" y="3919"/>
                  <a:pt x="10108" y="3919"/>
                </a:cubicBezTo>
                <a:cubicBezTo>
                  <a:pt x="10102" y="3919"/>
                  <a:pt x="10096" y="3919"/>
                  <a:pt x="10090" y="3919"/>
                </a:cubicBezTo>
                <a:cubicBezTo>
                  <a:pt x="10067" y="3919"/>
                  <a:pt x="10067" y="3919"/>
                  <a:pt x="10067" y="3919"/>
                </a:cubicBezTo>
                <a:cubicBezTo>
                  <a:pt x="10067" y="3919"/>
                  <a:pt x="10061" y="3919"/>
                  <a:pt x="10055" y="3919"/>
                </a:cubicBezTo>
                <a:cubicBezTo>
                  <a:pt x="10055" y="3907"/>
                  <a:pt x="10055" y="3907"/>
                  <a:pt x="10055" y="3907"/>
                </a:cubicBezTo>
                <a:cubicBezTo>
                  <a:pt x="10061" y="3901"/>
                  <a:pt x="10061" y="3895"/>
                  <a:pt x="10061" y="3889"/>
                </a:cubicBezTo>
                <a:cubicBezTo>
                  <a:pt x="10102" y="3889"/>
                  <a:pt x="10102" y="3889"/>
                  <a:pt x="10102" y="3889"/>
                </a:cubicBezTo>
                <a:cubicBezTo>
                  <a:pt x="10114" y="3889"/>
                  <a:pt x="10120" y="3895"/>
                  <a:pt x="10126" y="3895"/>
                </a:cubicBezTo>
                <a:cubicBezTo>
                  <a:pt x="10132" y="3901"/>
                  <a:pt x="10138" y="3901"/>
                  <a:pt x="10138" y="3901"/>
                </a:cubicBezTo>
                <a:cubicBezTo>
                  <a:pt x="10144" y="3907"/>
                  <a:pt x="10144" y="3913"/>
                  <a:pt x="10150" y="3913"/>
                </a:cubicBezTo>
                <a:cubicBezTo>
                  <a:pt x="10156" y="3913"/>
                  <a:pt x="10156" y="3907"/>
                  <a:pt x="10161" y="3907"/>
                </a:cubicBezTo>
                <a:cubicBezTo>
                  <a:pt x="10156" y="3895"/>
                  <a:pt x="10150" y="3889"/>
                  <a:pt x="10150" y="3878"/>
                </a:cubicBezTo>
                <a:cubicBezTo>
                  <a:pt x="10150" y="3866"/>
                  <a:pt x="10150" y="3860"/>
                  <a:pt x="10150" y="3854"/>
                </a:cubicBezTo>
                <a:cubicBezTo>
                  <a:pt x="10144" y="3854"/>
                  <a:pt x="10138" y="3848"/>
                  <a:pt x="10132" y="3848"/>
                </a:cubicBezTo>
                <a:cubicBezTo>
                  <a:pt x="10126" y="3848"/>
                  <a:pt x="10126" y="3848"/>
                  <a:pt x="10120" y="3848"/>
                </a:cubicBezTo>
                <a:cubicBezTo>
                  <a:pt x="10114" y="3848"/>
                  <a:pt x="10114" y="3842"/>
                  <a:pt x="10108" y="3842"/>
                </a:cubicBezTo>
                <a:cubicBezTo>
                  <a:pt x="10102" y="3836"/>
                  <a:pt x="10102" y="3836"/>
                  <a:pt x="10096" y="3830"/>
                </a:cubicBezTo>
                <a:cubicBezTo>
                  <a:pt x="10090" y="3830"/>
                  <a:pt x="10090" y="3824"/>
                  <a:pt x="10084" y="3818"/>
                </a:cubicBezTo>
                <a:cubicBezTo>
                  <a:pt x="10084" y="3818"/>
                  <a:pt x="10079" y="3818"/>
                  <a:pt x="10072" y="3818"/>
                </a:cubicBezTo>
                <a:cubicBezTo>
                  <a:pt x="10067" y="3812"/>
                  <a:pt x="10067" y="3807"/>
                  <a:pt x="10061" y="3807"/>
                </a:cubicBezTo>
                <a:cubicBezTo>
                  <a:pt x="10061" y="3807"/>
                  <a:pt x="10055" y="3807"/>
                  <a:pt x="10049" y="3807"/>
                </a:cubicBezTo>
                <a:cubicBezTo>
                  <a:pt x="10049" y="3801"/>
                  <a:pt x="10049" y="3801"/>
                  <a:pt x="10043" y="3795"/>
                </a:cubicBezTo>
                <a:cubicBezTo>
                  <a:pt x="10037" y="3795"/>
                  <a:pt x="10043" y="3783"/>
                  <a:pt x="10037" y="3783"/>
                </a:cubicBezTo>
                <a:lnTo>
                  <a:pt x="10031" y="3783"/>
                </a:lnTo>
                <a:cubicBezTo>
                  <a:pt x="10025" y="3783"/>
                  <a:pt x="10019" y="3783"/>
                  <a:pt x="10019" y="3783"/>
                </a:cubicBezTo>
                <a:cubicBezTo>
                  <a:pt x="10013" y="3783"/>
                  <a:pt x="10007" y="3777"/>
                  <a:pt x="10007" y="3777"/>
                </a:cubicBezTo>
                <a:cubicBezTo>
                  <a:pt x="10001" y="3777"/>
                  <a:pt x="9995" y="3777"/>
                  <a:pt x="9995" y="3777"/>
                </a:cubicBezTo>
                <a:cubicBezTo>
                  <a:pt x="9990" y="3771"/>
                  <a:pt x="9990" y="3765"/>
                  <a:pt x="9990" y="3765"/>
                </a:cubicBezTo>
                <a:cubicBezTo>
                  <a:pt x="9983" y="3759"/>
                  <a:pt x="9983" y="3759"/>
                  <a:pt x="9978" y="3753"/>
                </a:cubicBezTo>
                <a:cubicBezTo>
                  <a:pt x="9972" y="3753"/>
                  <a:pt x="9972" y="3753"/>
                  <a:pt x="9966" y="3753"/>
                </a:cubicBezTo>
                <a:cubicBezTo>
                  <a:pt x="9960" y="3753"/>
                  <a:pt x="9960" y="3747"/>
                  <a:pt x="9954" y="3747"/>
                </a:cubicBezTo>
                <a:cubicBezTo>
                  <a:pt x="9948" y="3747"/>
                  <a:pt x="9948" y="3747"/>
                  <a:pt x="9942" y="3747"/>
                </a:cubicBezTo>
                <a:cubicBezTo>
                  <a:pt x="9942" y="3747"/>
                  <a:pt x="9942" y="3741"/>
                  <a:pt x="9942" y="3735"/>
                </a:cubicBezTo>
                <a:lnTo>
                  <a:pt x="9954" y="3730"/>
                </a:lnTo>
                <a:cubicBezTo>
                  <a:pt x="9954" y="3723"/>
                  <a:pt x="9948" y="3718"/>
                  <a:pt x="9948" y="3718"/>
                </a:cubicBezTo>
                <a:cubicBezTo>
                  <a:pt x="9948" y="3706"/>
                  <a:pt x="9942" y="3706"/>
                  <a:pt x="9942" y="3700"/>
                </a:cubicBezTo>
                <a:cubicBezTo>
                  <a:pt x="9936" y="3700"/>
                  <a:pt x="9936" y="3694"/>
                  <a:pt x="9930" y="3694"/>
                </a:cubicBezTo>
                <a:cubicBezTo>
                  <a:pt x="9918" y="3688"/>
                  <a:pt x="9906" y="3688"/>
                  <a:pt x="9895" y="3682"/>
                </a:cubicBezTo>
                <a:cubicBezTo>
                  <a:pt x="9889" y="3676"/>
                  <a:pt x="9895" y="3670"/>
                  <a:pt x="9889" y="3670"/>
                </a:cubicBezTo>
                <a:cubicBezTo>
                  <a:pt x="9883" y="3670"/>
                  <a:pt x="9877" y="3670"/>
                  <a:pt x="9877" y="3670"/>
                </a:cubicBezTo>
                <a:cubicBezTo>
                  <a:pt x="9877" y="3664"/>
                  <a:pt x="9877" y="3664"/>
                  <a:pt x="9877" y="3658"/>
                </a:cubicBezTo>
                <a:cubicBezTo>
                  <a:pt x="9871" y="3646"/>
                  <a:pt x="9877" y="3641"/>
                  <a:pt x="9877" y="3635"/>
                </a:cubicBezTo>
                <a:cubicBezTo>
                  <a:pt x="9865" y="3629"/>
                  <a:pt x="9859" y="3629"/>
                  <a:pt x="9847" y="3629"/>
                </a:cubicBezTo>
                <a:cubicBezTo>
                  <a:pt x="9841" y="3629"/>
                  <a:pt x="9835" y="3629"/>
                  <a:pt x="9824" y="3629"/>
                </a:cubicBezTo>
                <a:cubicBezTo>
                  <a:pt x="9824" y="3599"/>
                  <a:pt x="9824" y="3599"/>
                  <a:pt x="9824" y="3599"/>
                </a:cubicBezTo>
                <a:cubicBezTo>
                  <a:pt x="9835" y="3587"/>
                  <a:pt x="9835" y="3587"/>
                  <a:pt x="9835" y="3587"/>
                </a:cubicBezTo>
                <a:cubicBezTo>
                  <a:pt x="9835" y="3587"/>
                  <a:pt x="9847" y="3587"/>
                  <a:pt x="9847" y="3581"/>
                </a:cubicBezTo>
                <a:cubicBezTo>
                  <a:pt x="9847" y="3575"/>
                  <a:pt x="9847" y="3575"/>
                  <a:pt x="9847" y="3575"/>
                </a:cubicBezTo>
                <a:cubicBezTo>
                  <a:pt x="9847" y="3569"/>
                  <a:pt x="9841" y="3569"/>
                  <a:pt x="9841" y="3563"/>
                </a:cubicBezTo>
                <a:cubicBezTo>
                  <a:pt x="9841" y="3557"/>
                  <a:pt x="9829" y="3557"/>
                  <a:pt x="9829" y="3552"/>
                </a:cubicBezTo>
                <a:cubicBezTo>
                  <a:pt x="9829" y="3546"/>
                  <a:pt x="9835" y="3540"/>
                  <a:pt x="9841" y="3534"/>
                </a:cubicBezTo>
                <a:cubicBezTo>
                  <a:pt x="9841" y="3534"/>
                  <a:pt x="9853" y="3534"/>
                  <a:pt x="9859" y="3534"/>
                </a:cubicBezTo>
                <a:cubicBezTo>
                  <a:pt x="9865" y="3534"/>
                  <a:pt x="9871" y="3534"/>
                  <a:pt x="9877" y="3534"/>
                </a:cubicBezTo>
                <a:cubicBezTo>
                  <a:pt x="9877" y="3540"/>
                  <a:pt x="9883" y="3540"/>
                  <a:pt x="9883" y="3546"/>
                </a:cubicBezTo>
                <a:cubicBezTo>
                  <a:pt x="9889" y="3546"/>
                  <a:pt x="9883" y="3552"/>
                  <a:pt x="9889" y="3557"/>
                </a:cubicBezTo>
                <a:cubicBezTo>
                  <a:pt x="9889" y="3563"/>
                  <a:pt x="9889" y="3569"/>
                  <a:pt x="9895" y="3569"/>
                </a:cubicBezTo>
                <a:cubicBezTo>
                  <a:pt x="9895" y="3569"/>
                  <a:pt x="9901" y="3569"/>
                  <a:pt x="9906" y="3569"/>
                </a:cubicBezTo>
                <a:cubicBezTo>
                  <a:pt x="9906" y="3569"/>
                  <a:pt x="9912" y="3569"/>
                  <a:pt x="9918" y="3575"/>
                </a:cubicBezTo>
                <a:cubicBezTo>
                  <a:pt x="9924" y="3575"/>
                  <a:pt x="9924" y="3575"/>
                  <a:pt x="9930" y="3581"/>
                </a:cubicBezTo>
                <a:cubicBezTo>
                  <a:pt x="9930" y="3581"/>
                  <a:pt x="9930" y="3587"/>
                  <a:pt x="9936" y="3593"/>
                </a:cubicBezTo>
                <a:cubicBezTo>
                  <a:pt x="9942" y="3593"/>
                  <a:pt x="9942" y="3599"/>
                  <a:pt x="9948" y="3599"/>
                </a:cubicBezTo>
                <a:cubicBezTo>
                  <a:pt x="9954" y="3599"/>
                  <a:pt x="9954" y="3599"/>
                  <a:pt x="9960" y="3599"/>
                </a:cubicBezTo>
                <a:cubicBezTo>
                  <a:pt x="9966" y="3599"/>
                  <a:pt x="9966" y="3605"/>
                  <a:pt x="9972" y="3605"/>
                </a:cubicBezTo>
                <a:cubicBezTo>
                  <a:pt x="9978" y="3611"/>
                  <a:pt x="9978" y="3617"/>
                  <a:pt x="9978" y="3623"/>
                </a:cubicBezTo>
                <a:cubicBezTo>
                  <a:pt x="9983" y="3629"/>
                  <a:pt x="9983" y="3641"/>
                  <a:pt x="9990" y="3646"/>
                </a:cubicBezTo>
                <a:cubicBezTo>
                  <a:pt x="9990" y="3646"/>
                  <a:pt x="9995" y="3646"/>
                  <a:pt x="10001" y="3646"/>
                </a:cubicBezTo>
                <a:cubicBezTo>
                  <a:pt x="10007" y="3652"/>
                  <a:pt x="10013" y="3658"/>
                  <a:pt x="10025" y="3664"/>
                </a:cubicBezTo>
                <a:cubicBezTo>
                  <a:pt x="10025" y="3664"/>
                  <a:pt x="10031" y="3670"/>
                  <a:pt x="10037" y="3670"/>
                </a:cubicBezTo>
                <a:cubicBezTo>
                  <a:pt x="10037" y="3670"/>
                  <a:pt x="10037" y="3676"/>
                  <a:pt x="10043" y="3682"/>
                </a:cubicBezTo>
                <a:cubicBezTo>
                  <a:pt x="10049" y="3688"/>
                  <a:pt x="10061" y="3694"/>
                  <a:pt x="10067" y="3694"/>
                </a:cubicBezTo>
                <a:cubicBezTo>
                  <a:pt x="10079" y="3694"/>
                  <a:pt x="10084" y="3688"/>
                  <a:pt x="10090" y="3694"/>
                </a:cubicBezTo>
                <a:cubicBezTo>
                  <a:pt x="10096" y="3700"/>
                  <a:pt x="10090" y="3706"/>
                  <a:pt x="10096" y="3706"/>
                </a:cubicBezTo>
                <a:cubicBezTo>
                  <a:pt x="10096" y="3712"/>
                  <a:pt x="10096" y="3718"/>
                  <a:pt x="10102" y="3718"/>
                </a:cubicBezTo>
                <a:cubicBezTo>
                  <a:pt x="10108" y="3723"/>
                  <a:pt x="10108" y="3723"/>
                  <a:pt x="10114" y="3723"/>
                </a:cubicBezTo>
                <a:cubicBezTo>
                  <a:pt x="10120" y="3730"/>
                  <a:pt x="10126" y="3730"/>
                  <a:pt x="10138" y="3735"/>
                </a:cubicBezTo>
                <a:cubicBezTo>
                  <a:pt x="10150" y="3741"/>
                  <a:pt x="10156" y="3759"/>
                  <a:pt x="10173" y="3765"/>
                </a:cubicBezTo>
                <a:cubicBezTo>
                  <a:pt x="10179" y="3765"/>
                  <a:pt x="10185" y="3765"/>
                  <a:pt x="10197" y="3771"/>
                </a:cubicBezTo>
                <a:cubicBezTo>
                  <a:pt x="10197" y="3771"/>
                  <a:pt x="10203" y="3771"/>
                  <a:pt x="10203" y="3777"/>
                </a:cubicBezTo>
                <a:cubicBezTo>
                  <a:pt x="10209" y="3783"/>
                  <a:pt x="10209" y="3783"/>
                  <a:pt x="10209" y="3789"/>
                </a:cubicBezTo>
                <a:cubicBezTo>
                  <a:pt x="10209" y="3795"/>
                  <a:pt x="10215" y="3795"/>
                  <a:pt x="10215" y="3801"/>
                </a:cubicBezTo>
                <a:cubicBezTo>
                  <a:pt x="10215" y="3807"/>
                  <a:pt x="10215" y="3807"/>
                  <a:pt x="10209" y="3812"/>
                </a:cubicBezTo>
                <a:cubicBezTo>
                  <a:pt x="10209" y="3818"/>
                  <a:pt x="10203" y="3818"/>
                  <a:pt x="10197" y="3818"/>
                </a:cubicBezTo>
                <a:cubicBezTo>
                  <a:pt x="10197" y="3824"/>
                  <a:pt x="10203" y="3830"/>
                  <a:pt x="10197" y="3830"/>
                </a:cubicBezTo>
                <a:cubicBezTo>
                  <a:pt x="10197" y="3836"/>
                  <a:pt x="10197" y="3842"/>
                  <a:pt x="10197" y="3848"/>
                </a:cubicBezTo>
                <a:cubicBezTo>
                  <a:pt x="10197" y="3854"/>
                  <a:pt x="10197" y="3860"/>
                  <a:pt x="10197" y="3866"/>
                </a:cubicBezTo>
                <a:cubicBezTo>
                  <a:pt x="10203" y="3878"/>
                  <a:pt x="10221" y="3878"/>
                  <a:pt x="10221" y="3884"/>
                </a:cubicBezTo>
                <a:cubicBezTo>
                  <a:pt x="10221" y="3895"/>
                  <a:pt x="10215" y="3901"/>
                  <a:pt x="10215" y="3907"/>
                </a:cubicBezTo>
                <a:cubicBezTo>
                  <a:pt x="10221" y="3919"/>
                  <a:pt x="10227" y="3925"/>
                  <a:pt x="10233" y="3931"/>
                </a:cubicBezTo>
                <a:cubicBezTo>
                  <a:pt x="10233" y="3937"/>
                  <a:pt x="10233" y="3943"/>
                  <a:pt x="10238" y="3943"/>
                </a:cubicBezTo>
                <a:cubicBezTo>
                  <a:pt x="10238" y="3943"/>
                  <a:pt x="10245" y="3943"/>
                  <a:pt x="10250" y="3943"/>
                </a:cubicBezTo>
                <a:cubicBezTo>
                  <a:pt x="10250" y="3943"/>
                  <a:pt x="10256" y="3943"/>
                  <a:pt x="10262" y="3943"/>
                </a:cubicBezTo>
                <a:cubicBezTo>
                  <a:pt x="10268" y="3943"/>
                  <a:pt x="10274" y="3949"/>
                  <a:pt x="10280" y="3949"/>
                </a:cubicBezTo>
                <a:cubicBezTo>
                  <a:pt x="10280" y="3996"/>
                  <a:pt x="10280" y="3996"/>
                  <a:pt x="10280" y="3996"/>
                </a:cubicBezTo>
                <a:cubicBezTo>
                  <a:pt x="10256" y="3996"/>
                  <a:pt x="10256" y="3996"/>
                  <a:pt x="10256" y="3996"/>
                </a:cubicBezTo>
                <a:cubicBezTo>
                  <a:pt x="10250" y="3990"/>
                  <a:pt x="10256" y="3984"/>
                  <a:pt x="10256" y="3984"/>
                </a:cubicBezTo>
                <a:cubicBezTo>
                  <a:pt x="10250" y="3984"/>
                  <a:pt x="10245" y="3978"/>
                  <a:pt x="10245" y="3978"/>
                </a:cubicBezTo>
                <a:cubicBezTo>
                  <a:pt x="10238" y="3978"/>
                  <a:pt x="10233" y="3984"/>
                  <a:pt x="10233" y="3984"/>
                </a:cubicBezTo>
                <a:cubicBezTo>
                  <a:pt x="10233" y="3990"/>
                  <a:pt x="10233" y="3996"/>
                  <a:pt x="10233" y="3996"/>
                </a:cubicBezTo>
                <a:cubicBezTo>
                  <a:pt x="10238" y="4002"/>
                  <a:pt x="10238" y="4002"/>
                  <a:pt x="10245" y="4008"/>
                </a:cubicBezTo>
                <a:cubicBezTo>
                  <a:pt x="10250" y="4020"/>
                  <a:pt x="10250" y="4026"/>
                  <a:pt x="10262" y="4032"/>
                </a:cubicBezTo>
                <a:cubicBezTo>
                  <a:pt x="10262" y="4038"/>
                  <a:pt x="10268" y="4038"/>
                  <a:pt x="10268" y="4038"/>
                </a:cubicBezTo>
                <a:cubicBezTo>
                  <a:pt x="10274" y="4044"/>
                  <a:pt x="10280" y="4044"/>
                  <a:pt x="10280" y="4050"/>
                </a:cubicBezTo>
                <a:cubicBezTo>
                  <a:pt x="10286" y="4044"/>
                  <a:pt x="10292" y="4044"/>
                  <a:pt x="10292" y="4038"/>
                </a:cubicBezTo>
                <a:cubicBezTo>
                  <a:pt x="10298" y="4038"/>
                  <a:pt x="10298" y="4032"/>
                  <a:pt x="10298" y="4032"/>
                </a:cubicBezTo>
                <a:cubicBezTo>
                  <a:pt x="10298" y="4026"/>
                  <a:pt x="10304" y="4026"/>
                  <a:pt x="10310" y="4020"/>
                </a:cubicBezTo>
                <a:cubicBezTo>
                  <a:pt x="10310" y="4026"/>
                  <a:pt x="10310" y="4026"/>
                  <a:pt x="10310" y="4032"/>
                </a:cubicBezTo>
                <a:cubicBezTo>
                  <a:pt x="10310" y="4038"/>
                  <a:pt x="10310" y="4038"/>
                  <a:pt x="10316" y="4044"/>
                </a:cubicBezTo>
                <a:cubicBezTo>
                  <a:pt x="10322" y="4050"/>
                  <a:pt x="10333" y="4050"/>
                  <a:pt x="10339" y="4055"/>
                </a:cubicBezTo>
                <a:cubicBezTo>
                  <a:pt x="10339" y="4067"/>
                  <a:pt x="10333" y="4073"/>
                  <a:pt x="10333" y="4085"/>
                </a:cubicBezTo>
                <a:cubicBezTo>
                  <a:pt x="10333" y="4085"/>
                  <a:pt x="10333" y="4091"/>
                  <a:pt x="10333" y="4097"/>
                </a:cubicBezTo>
                <a:cubicBezTo>
                  <a:pt x="10333" y="4103"/>
                  <a:pt x="10345" y="4103"/>
                  <a:pt x="10351" y="4109"/>
                </a:cubicBezTo>
                <a:cubicBezTo>
                  <a:pt x="10375" y="4109"/>
                  <a:pt x="10375" y="4109"/>
                  <a:pt x="10375" y="4109"/>
                </a:cubicBezTo>
                <a:cubicBezTo>
                  <a:pt x="10381" y="4109"/>
                  <a:pt x="10381" y="4109"/>
                  <a:pt x="10387" y="4109"/>
                </a:cubicBezTo>
                <a:cubicBezTo>
                  <a:pt x="10387" y="4103"/>
                  <a:pt x="10393" y="4103"/>
                  <a:pt x="10399" y="4103"/>
                </a:cubicBezTo>
                <a:cubicBezTo>
                  <a:pt x="10399" y="4103"/>
                  <a:pt x="10399" y="4097"/>
                  <a:pt x="10404" y="4091"/>
                </a:cubicBezTo>
                <a:cubicBezTo>
                  <a:pt x="10404" y="4085"/>
                  <a:pt x="10411" y="4091"/>
                  <a:pt x="10416" y="4085"/>
                </a:cubicBezTo>
                <a:cubicBezTo>
                  <a:pt x="10416" y="4079"/>
                  <a:pt x="10416" y="4073"/>
                  <a:pt x="10416" y="4073"/>
                </a:cubicBezTo>
                <a:cubicBezTo>
                  <a:pt x="10416" y="4062"/>
                  <a:pt x="10416" y="4062"/>
                  <a:pt x="10416" y="4062"/>
                </a:cubicBezTo>
                <a:cubicBezTo>
                  <a:pt x="10416" y="4055"/>
                  <a:pt x="10411" y="4055"/>
                  <a:pt x="10411" y="4050"/>
                </a:cubicBezTo>
                <a:cubicBezTo>
                  <a:pt x="10411" y="4044"/>
                  <a:pt x="10411" y="4038"/>
                  <a:pt x="10416" y="4038"/>
                </a:cubicBezTo>
                <a:cubicBezTo>
                  <a:pt x="10422" y="4038"/>
                  <a:pt x="10422" y="4032"/>
                  <a:pt x="10428" y="4032"/>
                </a:cubicBezTo>
                <a:cubicBezTo>
                  <a:pt x="10434" y="4032"/>
                  <a:pt x="10434" y="4032"/>
                  <a:pt x="10440" y="4038"/>
                </a:cubicBezTo>
                <a:cubicBezTo>
                  <a:pt x="10446" y="4038"/>
                  <a:pt x="10446" y="4044"/>
                  <a:pt x="10452" y="4044"/>
                </a:cubicBezTo>
                <a:cubicBezTo>
                  <a:pt x="10458" y="4050"/>
                  <a:pt x="10458" y="4044"/>
                  <a:pt x="10464" y="4044"/>
                </a:cubicBezTo>
                <a:cubicBezTo>
                  <a:pt x="10476" y="4044"/>
                  <a:pt x="10476" y="4044"/>
                  <a:pt x="10476" y="4044"/>
                </a:cubicBezTo>
                <a:cubicBezTo>
                  <a:pt x="10482" y="4044"/>
                  <a:pt x="10482" y="4044"/>
                  <a:pt x="10488" y="4044"/>
                </a:cubicBezTo>
                <a:cubicBezTo>
                  <a:pt x="10488" y="4032"/>
                  <a:pt x="10488" y="4026"/>
                  <a:pt x="10488" y="4020"/>
                </a:cubicBezTo>
                <a:cubicBezTo>
                  <a:pt x="10488" y="4014"/>
                  <a:pt x="10493" y="4008"/>
                  <a:pt x="10493" y="4008"/>
                </a:cubicBezTo>
                <a:cubicBezTo>
                  <a:pt x="10493" y="4002"/>
                  <a:pt x="10488" y="4002"/>
                  <a:pt x="10488" y="4002"/>
                </a:cubicBezTo>
                <a:cubicBezTo>
                  <a:pt x="10499" y="4002"/>
                  <a:pt x="10505" y="4002"/>
                  <a:pt x="10511" y="4002"/>
                </a:cubicBezTo>
                <a:cubicBezTo>
                  <a:pt x="10517" y="4002"/>
                  <a:pt x="10523" y="3996"/>
                  <a:pt x="10523" y="3996"/>
                </a:cubicBezTo>
                <a:cubicBezTo>
                  <a:pt x="10523" y="3990"/>
                  <a:pt x="10517" y="3990"/>
                  <a:pt x="10517" y="3984"/>
                </a:cubicBezTo>
                <a:cubicBezTo>
                  <a:pt x="10511" y="3978"/>
                  <a:pt x="10511" y="3978"/>
                  <a:pt x="10505" y="3973"/>
                </a:cubicBezTo>
                <a:cubicBezTo>
                  <a:pt x="10499" y="3973"/>
                  <a:pt x="10499" y="3967"/>
                  <a:pt x="10493" y="3961"/>
                </a:cubicBezTo>
                <a:cubicBezTo>
                  <a:pt x="10488" y="3961"/>
                  <a:pt x="10488" y="3961"/>
                  <a:pt x="10482" y="3961"/>
                </a:cubicBezTo>
                <a:cubicBezTo>
                  <a:pt x="10482" y="3973"/>
                  <a:pt x="10482" y="3978"/>
                  <a:pt x="10482" y="3984"/>
                </a:cubicBezTo>
                <a:cubicBezTo>
                  <a:pt x="10482" y="3990"/>
                  <a:pt x="10482" y="3996"/>
                  <a:pt x="10482" y="3996"/>
                </a:cubicBezTo>
                <a:cubicBezTo>
                  <a:pt x="10476" y="3996"/>
                  <a:pt x="10470" y="4002"/>
                  <a:pt x="10464" y="3996"/>
                </a:cubicBezTo>
                <a:cubicBezTo>
                  <a:pt x="10464" y="3996"/>
                  <a:pt x="10458" y="3996"/>
                  <a:pt x="10452" y="3996"/>
                </a:cubicBezTo>
                <a:cubicBezTo>
                  <a:pt x="10446" y="3990"/>
                  <a:pt x="10446" y="3984"/>
                  <a:pt x="10446" y="3978"/>
                </a:cubicBezTo>
                <a:cubicBezTo>
                  <a:pt x="10440" y="3978"/>
                  <a:pt x="10434" y="3978"/>
                  <a:pt x="10434" y="3973"/>
                </a:cubicBezTo>
                <a:cubicBezTo>
                  <a:pt x="10434" y="3967"/>
                  <a:pt x="10434" y="3967"/>
                  <a:pt x="10434" y="3961"/>
                </a:cubicBezTo>
                <a:cubicBezTo>
                  <a:pt x="10434" y="3955"/>
                  <a:pt x="10434" y="3955"/>
                  <a:pt x="10428" y="3949"/>
                </a:cubicBezTo>
                <a:cubicBezTo>
                  <a:pt x="10428" y="3943"/>
                  <a:pt x="10428" y="3943"/>
                  <a:pt x="10428" y="3937"/>
                </a:cubicBezTo>
                <a:cubicBezTo>
                  <a:pt x="10428" y="3931"/>
                  <a:pt x="10428" y="3931"/>
                  <a:pt x="10422" y="3925"/>
                </a:cubicBezTo>
                <a:cubicBezTo>
                  <a:pt x="10422" y="3925"/>
                  <a:pt x="10416" y="3925"/>
                  <a:pt x="10411" y="3925"/>
                </a:cubicBezTo>
                <a:cubicBezTo>
                  <a:pt x="10404" y="3919"/>
                  <a:pt x="10404" y="3925"/>
                  <a:pt x="10399" y="3925"/>
                </a:cubicBezTo>
                <a:cubicBezTo>
                  <a:pt x="10393" y="3919"/>
                  <a:pt x="10393" y="3919"/>
                  <a:pt x="10387" y="3913"/>
                </a:cubicBezTo>
                <a:cubicBezTo>
                  <a:pt x="10387" y="3907"/>
                  <a:pt x="10375" y="3907"/>
                  <a:pt x="10375" y="3901"/>
                </a:cubicBezTo>
                <a:cubicBezTo>
                  <a:pt x="10375" y="3901"/>
                  <a:pt x="10375" y="3895"/>
                  <a:pt x="10375" y="3889"/>
                </a:cubicBezTo>
                <a:cubicBezTo>
                  <a:pt x="10375" y="3884"/>
                  <a:pt x="10375" y="3884"/>
                  <a:pt x="10375" y="3884"/>
                </a:cubicBezTo>
                <a:cubicBezTo>
                  <a:pt x="10375" y="3878"/>
                  <a:pt x="10381" y="3872"/>
                  <a:pt x="10387" y="3872"/>
                </a:cubicBezTo>
                <a:cubicBezTo>
                  <a:pt x="10399" y="3878"/>
                  <a:pt x="10399" y="3878"/>
                  <a:pt x="10399" y="3878"/>
                </a:cubicBezTo>
                <a:cubicBezTo>
                  <a:pt x="10399" y="3878"/>
                  <a:pt x="10404" y="3884"/>
                  <a:pt x="10411" y="3884"/>
                </a:cubicBezTo>
                <a:cubicBezTo>
                  <a:pt x="10411" y="3884"/>
                  <a:pt x="10416" y="3889"/>
                  <a:pt x="10422" y="3889"/>
                </a:cubicBezTo>
                <a:cubicBezTo>
                  <a:pt x="10428" y="3895"/>
                  <a:pt x="10434" y="3889"/>
                  <a:pt x="10440" y="3889"/>
                </a:cubicBezTo>
                <a:cubicBezTo>
                  <a:pt x="10452" y="3889"/>
                  <a:pt x="10452" y="3889"/>
                  <a:pt x="10452" y="3889"/>
                </a:cubicBezTo>
                <a:cubicBezTo>
                  <a:pt x="10464" y="3889"/>
                  <a:pt x="10464" y="3889"/>
                  <a:pt x="10464" y="3889"/>
                </a:cubicBezTo>
                <a:cubicBezTo>
                  <a:pt x="10470" y="3889"/>
                  <a:pt x="10470" y="3884"/>
                  <a:pt x="10476" y="3884"/>
                </a:cubicBezTo>
                <a:cubicBezTo>
                  <a:pt x="10470" y="3878"/>
                  <a:pt x="10470" y="3878"/>
                  <a:pt x="10470" y="3872"/>
                </a:cubicBezTo>
                <a:cubicBezTo>
                  <a:pt x="10464" y="3872"/>
                  <a:pt x="10458" y="3872"/>
                  <a:pt x="10458" y="3872"/>
                </a:cubicBezTo>
                <a:cubicBezTo>
                  <a:pt x="10458" y="3866"/>
                  <a:pt x="10464" y="3860"/>
                  <a:pt x="10464" y="3860"/>
                </a:cubicBezTo>
                <a:cubicBezTo>
                  <a:pt x="10470" y="3854"/>
                  <a:pt x="10470" y="3848"/>
                  <a:pt x="10476" y="3848"/>
                </a:cubicBezTo>
                <a:cubicBezTo>
                  <a:pt x="10488" y="3842"/>
                  <a:pt x="10493" y="3848"/>
                  <a:pt x="10499" y="3848"/>
                </a:cubicBezTo>
                <a:cubicBezTo>
                  <a:pt x="10511" y="3848"/>
                  <a:pt x="10517" y="3842"/>
                  <a:pt x="10529" y="3848"/>
                </a:cubicBezTo>
                <a:cubicBezTo>
                  <a:pt x="10529" y="3848"/>
                  <a:pt x="10535" y="3848"/>
                  <a:pt x="10541" y="3848"/>
                </a:cubicBezTo>
                <a:cubicBezTo>
                  <a:pt x="10541" y="3848"/>
                  <a:pt x="10547" y="3854"/>
                  <a:pt x="10553" y="3854"/>
                </a:cubicBezTo>
                <a:cubicBezTo>
                  <a:pt x="10559" y="3860"/>
                  <a:pt x="10559" y="3866"/>
                  <a:pt x="10565" y="3866"/>
                </a:cubicBezTo>
                <a:cubicBezTo>
                  <a:pt x="10565" y="3866"/>
                  <a:pt x="10570" y="3866"/>
                  <a:pt x="10577" y="3866"/>
                </a:cubicBezTo>
                <a:cubicBezTo>
                  <a:pt x="10577" y="3866"/>
                  <a:pt x="10582" y="3866"/>
                  <a:pt x="10582" y="3872"/>
                </a:cubicBezTo>
                <a:cubicBezTo>
                  <a:pt x="10588" y="3872"/>
                  <a:pt x="10588" y="3878"/>
                  <a:pt x="10588" y="3884"/>
                </a:cubicBezTo>
                <a:lnTo>
                  <a:pt x="10588" y="3889"/>
                </a:lnTo>
                <a:cubicBezTo>
                  <a:pt x="10588" y="3895"/>
                  <a:pt x="10594" y="3895"/>
                  <a:pt x="10600" y="3895"/>
                </a:cubicBezTo>
                <a:cubicBezTo>
                  <a:pt x="10606" y="3895"/>
                  <a:pt x="10606" y="3901"/>
                  <a:pt x="10612" y="3901"/>
                </a:cubicBezTo>
                <a:cubicBezTo>
                  <a:pt x="10606" y="3913"/>
                  <a:pt x="10606" y="3913"/>
                  <a:pt x="10606" y="3913"/>
                </a:cubicBezTo>
                <a:cubicBezTo>
                  <a:pt x="10606" y="3919"/>
                  <a:pt x="10600" y="3913"/>
                  <a:pt x="10594" y="3919"/>
                </a:cubicBezTo>
                <a:cubicBezTo>
                  <a:pt x="10594" y="3919"/>
                  <a:pt x="10582" y="3925"/>
                  <a:pt x="10582" y="3931"/>
                </a:cubicBezTo>
                <a:cubicBezTo>
                  <a:pt x="10582" y="3943"/>
                  <a:pt x="10588" y="3949"/>
                  <a:pt x="10594" y="3961"/>
                </a:cubicBezTo>
                <a:cubicBezTo>
                  <a:pt x="10606" y="3967"/>
                  <a:pt x="10612" y="3961"/>
                  <a:pt x="10618" y="3967"/>
                </a:cubicBezTo>
                <a:cubicBezTo>
                  <a:pt x="10630" y="3978"/>
                  <a:pt x="10630" y="3990"/>
                  <a:pt x="10630" y="4002"/>
                </a:cubicBezTo>
                <a:cubicBezTo>
                  <a:pt x="10630" y="4002"/>
                  <a:pt x="10624" y="4002"/>
                  <a:pt x="10624" y="4008"/>
                </a:cubicBezTo>
                <a:cubicBezTo>
                  <a:pt x="10624" y="4008"/>
                  <a:pt x="10630" y="4014"/>
                  <a:pt x="10630" y="4020"/>
                </a:cubicBezTo>
                <a:cubicBezTo>
                  <a:pt x="10630" y="4020"/>
                  <a:pt x="10624" y="4026"/>
                  <a:pt x="10624" y="4032"/>
                </a:cubicBezTo>
                <a:cubicBezTo>
                  <a:pt x="10624" y="4038"/>
                  <a:pt x="10624" y="4038"/>
                  <a:pt x="10624" y="4038"/>
                </a:cubicBezTo>
                <a:cubicBezTo>
                  <a:pt x="10624" y="4044"/>
                  <a:pt x="10630" y="4044"/>
                  <a:pt x="10630" y="4050"/>
                </a:cubicBezTo>
                <a:cubicBezTo>
                  <a:pt x="10630" y="4055"/>
                  <a:pt x="10636" y="4055"/>
                  <a:pt x="10636" y="4062"/>
                </a:cubicBezTo>
                <a:cubicBezTo>
                  <a:pt x="10642" y="4062"/>
                  <a:pt x="10642" y="4067"/>
                  <a:pt x="10642" y="4067"/>
                </a:cubicBezTo>
                <a:cubicBezTo>
                  <a:pt x="10642" y="4073"/>
                  <a:pt x="10642" y="4073"/>
                  <a:pt x="10648" y="4073"/>
                </a:cubicBezTo>
                <a:cubicBezTo>
                  <a:pt x="10648" y="4073"/>
                  <a:pt x="10648" y="4073"/>
                  <a:pt x="10654" y="4079"/>
                </a:cubicBezTo>
                <a:cubicBezTo>
                  <a:pt x="10654" y="4079"/>
                  <a:pt x="10654" y="4079"/>
                  <a:pt x="10654" y="4085"/>
                </a:cubicBezTo>
                <a:cubicBezTo>
                  <a:pt x="10659" y="4085"/>
                  <a:pt x="10659" y="4085"/>
                  <a:pt x="10665" y="4091"/>
                </a:cubicBezTo>
                <a:cubicBezTo>
                  <a:pt x="10665" y="4091"/>
                  <a:pt x="10665" y="4091"/>
                  <a:pt x="10671" y="4091"/>
                </a:cubicBezTo>
                <a:cubicBezTo>
                  <a:pt x="10671" y="4097"/>
                  <a:pt x="10677" y="4097"/>
                  <a:pt x="10677" y="4103"/>
                </a:cubicBezTo>
                <a:cubicBezTo>
                  <a:pt x="10677" y="4103"/>
                  <a:pt x="10677" y="4109"/>
                  <a:pt x="10671" y="4109"/>
                </a:cubicBezTo>
                <a:cubicBezTo>
                  <a:pt x="10671" y="4115"/>
                  <a:pt x="10671" y="4115"/>
                  <a:pt x="10665" y="4115"/>
                </a:cubicBezTo>
                <a:cubicBezTo>
                  <a:pt x="10665" y="4121"/>
                  <a:pt x="10665" y="4121"/>
                  <a:pt x="10665" y="4121"/>
                </a:cubicBezTo>
                <a:cubicBezTo>
                  <a:pt x="10665" y="4127"/>
                  <a:pt x="10665" y="4127"/>
                  <a:pt x="10659" y="4133"/>
                </a:cubicBezTo>
                <a:lnTo>
                  <a:pt x="10659" y="4139"/>
                </a:lnTo>
                <a:cubicBezTo>
                  <a:pt x="10659" y="4150"/>
                  <a:pt x="10659" y="4150"/>
                  <a:pt x="10665" y="4156"/>
                </a:cubicBezTo>
                <a:cubicBezTo>
                  <a:pt x="10665" y="4162"/>
                  <a:pt x="10665" y="4162"/>
                  <a:pt x="10665" y="4162"/>
                </a:cubicBezTo>
                <a:cubicBezTo>
                  <a:pt x="10665" y="4168"/>
                  <a:pt x="10671" y="4168"/>
                  <a:pt x="10671" y="4168"/>
                </a:cubicBezTo>
                <a:cubicBezTo>
                  <a:pt x="10677" y="4168"/>
                  <a:pt x="10677" y="4174"/>
                  <a:pt x="10677" y="4174"/>
                </a:cubicBezTo>
                <a:cubicBezTo>
                  <a:pt x="10683" y="4174"/>
                  <a:pt x="10689" y="4168"/>
                  <a:pt x="10689" y="4162"/>
                </a:cubicBezTo>
                <a:cubicBezTo>
                  <a:pt x="10689" y="4156"/>
                  <a:pt x="10689" y="4156"/>
                  <a:pt x="10689" y="4156"/>
                </a:cubicBezTo>
                <a:cubicBezTo>
                  <a:pt x="10689" y="4150"/>
                  <a:pt x="10695" y="4150"/>
                  <a:pt x="10695" y="4144"/>
                </a:cubicBezTo>
                <a:cubicBezTo>
                  <a:pt x="10695" y="4144"/>
                  <a:pt x="10695" y="4144"/>
                  <a:pt x="10695" y="4139"/>
                </a:cubicBezTo>
                <a:cubicBezTo>
                  <a:pt x="10695" y="4133"/>
                  <a:pt x="10695" y="4133"/>
                  <a:pt x="10695" y="4121"/>
                </a:cubicBezTo>
                <a:cubicBezTo>
                  <a:pt x="10695" y="4121"/>
                  <a:pt x="10695" y="4121"/>
                  <a:pt x="10695" y="4115"/>
                </a:cubicBezTo>
                <a:cubicBezTo>
                  <a:pt x="10695" y="4109"/>
                  <a:pt x="10695" y="4109"/>
                  <a:pt x="10695" y="4103"/>
                </a:cubicBezTo>
                <a:cubicBezTo>
                  <a:pt x="10707" y="4103"/>
                  <a:pt x="10707" y="4103"/>
                  <a:pt x="10707" y="4103"/>
                </a:cubicBezTo>
                <a:cubicBezTo>
                  <a:pt x="10707" y="4103"/>
                  <a:pt x="10707" y="4103"/>
                  <a:pt x="10713" y="4103"/>
                </a:cubicBezTo>
                <a:cubicBezTo>
                  <a:pt x="10713" y="4103"/>
                  <a:pt x="10713" y="4103"/>
                  <a:pt x="10719" y="4109"/>
                </a:cubicBezTo>
                <a:lnTo>
                  <a:pt x="10719" y="4109"/>
                </a:lnTo>
                <a:cubicBezTo>
                  <a:pt x="10725" y="4115"/>
                  <a:pt x="10725" y="4115"/>
                  <a:pt x="10725" y="4115"/>
                </a:cubicBezTo>
                <a:cubicBezTo>
                  <a:pt x="10731" y="4121"/>
                  <a:pt x="10736" y="4121"/>
                  <a:pt x="10736" y="4127"/>
                </a:cubicBezTo>
                <a:cubicBezTo>
                  <a:pt x="10743" y="4133"/>
                  <a:pt x="10743" y="4133"/>
                  <a:pt x="10743" y="4133"/>
                </a:cubicBezTo>
                <a:cubicBezTo>
                  <a:pt x="10748" y="4139"/>
                  <a:pt x="10748" y="4139"/>
                  <a:pt x="10748" y="4139"/>
                </a:cubicBezTo>
                <a:cubicBezTo>
                  <a:pt x="10754" y="4144"/>
                  <a:pt x="10754" y="4144"/>
                  <a:pt x="10754" y="4144"/>
                </a:cubicBezTo>
                <a:lnTo>
                  <a:pt x="10760" y="4150"/>
                </a:lnTo>
                <a:lnTo>
                  <a:pt x="10766" y="4150"/>
                </a:lnTo>
                <a:cubicBezTo>
                  <a:pt x="10772" y="4150"/>
                  <a:pt x="10772" y="4150"/>
                  <a:pt x="10778" y="4150"/>
                </a:cubicBezTo>
                <a:cubicBezTo>
                  <a:pt x="10784" y="4150"/>
                  <a:pt x="10784" y="4150"/>
                  <a:pt x="10790" y="4150"/>
                </a:cubicBezTo>
                <a:cubicBezTo>
                  <a:pt x="10790" y="4150"/>
                  <a:pt x="10790" y="4156"/>
                  <a:pt x="10796" y="4156"/>
                </a:cubicBezTo>
                <a:cubicBezTo>
                  <a:pt x="10802" y="4156"/>
                  <a:pt x="10802" y="4156"/>
                  <a:pt x="10808" y="4156"/>
                </a:cubicBezTo>
                <a:lnTo>
                  <a:pt x="10814" y="4156"/>
                </a:lnTo>
                <a:cubicBezTo>
                  <a:pt x="10814" y="4156"/>
                  <a:pt x="10820" y="4156"/>
                  <a:pt x="10820" y="4150"/>
                </a:cubicBezTo>
                <a:lnTo>
                  <a:pt x="10825" y="4150"/>
                </a:lnTo>
                <a:cubicBezTo>
                  <a:pt x="10825" y="4144"/>
                  <a:pt x="10825" y="4144"/>
                  <a:pt x="10825" y="4144"/>
                </a:cubicBezTo>
                <a:cubicBezTo>
                  <a:pt x="10825" y="4139"/>
                  <a:pt x="10825" y="4139"/>
                  <a:pt x="10825" y="4139"/>
                </a:cubicBezTo>
                <a:cubicBezTo>
                  <a:pt x="10825" y="4133"/>
                  <a:pt x="10820" y="4127"/>
                  <a:pt x="10820" y="4121"/>
                </a:cubicBezTo>
                <a:cubicBezTo>
                  <a:pt x="10820" y="4121"/>
                  <a:pt x="10820" y="4115"/>
                  <a:pt x="10825" y="4115"/>
                </a:cubicBezTo>
                <a:cubicBezTo>
                  <a:pt x="10825" y="4109"/>
                  <a:pt x="10825" y="4109"/>
                  <a:pt x="10831" y="4109"/>
                </a:cubicBezTo>
                <a:cubicBezTo>
                  <a:pt x="10831" y="4103"/>
                  <a:pt x="10831" y="4103"/>
                  <a:pt x="10831" y="4103"/>
                </a:cubicBezTo>
                <a:cubicBezTo>
                  <a:pt x="10831" y="4103"/>
                  <a:pt x="10837" y="4097"/>
                  <a:pt x="10843" y="4097"/>
                </a:cubicBezTo>
                <a:cubicBezTo>
                  <a:pt x="10843" y="4091"/>
                  <a:pt x="10849" y="4097"/>
                  <a:pt x="10855" y="4097"/>
                </a:cubicBezTo>
                <a:cubicBezTo>
                  <a:pt x="10861" y="4097"/>
                  <a:pt x="10867" y="4091"/>
                  <a:pt x="10873" y="4097"/>
                </a:cubicBezTo>
                <a:cubicBezTo>
                  <a:pt x="10873" y="4097"/>
                  <a:pt x="10873" y="4103"/>
                  <a:pt x="10879" y="4103"/>
                </a:cubicBezTo>
                <a:cubicBezTo>
                  <a:pt x="10879" y="4103"/>
                  <a:pt x="10885" y="4109"/>
                  <a:pt x="10885" y="4115"/>
                </a:cubicBezTo>
                <a:cubicBezTo>
                  <a:pt x="10891" y="4115"/>
                  <a:pt x="10891" y="4115"/>
                  <a:pt x="10891" y="4115"/>
                </a:cubicBezTo>
                <a:cubicBezTo>
                  <a:pt x="10897" y="4121"/>
                  <a:pt x="10903" y="4127"/>
                  <a:pt x="10903" y="4127"/>
                </a:cubicBezTo>
                <a:cubicBezTo>
                  <a:pt x="10909" y="4133"/>
                  <a:pt x="10909" y="4133"/>
                  <a:pt x="10914" y="4133"/>
                </a:cubicBezTo>
                <a:cubicBezTo>
                  <a:pt x="10914" y="4133"/>
                  <a:pt x="10914" y="4139"/>
                  <a:pt x="10920" y="4139"/>
                </a:cubicBezTo>
                <a:cubicBezTo>
                  <a:pt x="10920" y="4139"/>
                  <a:pt x="10920" y="4144"/>
                  <a:pt x="10926" y="4144"/>
                </a:cubicBezTo>
                <a:lnTo>
                  <a:pt x="10926" y="4144"/>
                </a:lnTo>
                <a:cubicBezTo>
                  <a:pt x="10932" y="4144"/>
                  <a:pt x="10932" y="4150"/>
                  <a:pt x="10938" y="4150"/>
                </a:cubicBezTo>
                <a:cubicBezTo>
                  <a:pt x="11015" y="4150"/>
                  <a:pt x="11015" y="4150"/>
                  <a:pt x="11015" y="4150"/>
                </a:cubicBezTo>
                <a:cubicBezTo>
                  <a:pt x="11015" y="4139"/>
                  <a:pt x="11015" y="4133"/>
                  <a:pt x="11015" y="4127"/>
                </a:cubicBezTo>
                <a:cubicBezTo>
                  <a:pt x="11015" y="4121"/>
                  <a:pt x="11015" y="4121"/>
                  <a:pt x="11015" y="4121"/>
                </a:cubicBezTo>
                <a:cubicBezTo>
                  <a:pt x="11015" y="4115"/>
                  <a:pt x="11009" y="4115"/>
                  <a:pt x="11009" y="4109"/>
                </a:cubicBezTo>
                <a:cubicBezTo>
                  <a:pt x="11009" y="4109"/>
                  <a:pt x="11015" y="4103"/>
                  <a:pt x="11015" y="4097"/>
                </a:cubicBezTo>
                <a:lnTo>
                  <a:pt x="11021" y="4103"/>
                </a:lnTo>
                <a:cubicBezTo>
                  <a:pt x="11027" y="4103"/>
                  <a:pt x="11027" y="4097"/>
                  <a:pt x="11027" y="4097"/>
                </a:cubicBezTo>
                <a:cubicBezTo>
                  <a:pt x="11033" y="4097"/>
                  <a:pt x="11033" y="4097"/>
                  <a:pt x="11033" y="4097"/>
                </a:cubicBezTo>
                <a:cubicBezTo>
                  <a:pt x="11039" y="4097"/>
                  <a:pt x="11039" y="4097"/>
                  <a:pt x="11045" y="4097"/>
                </a:cubicBezTo>
                <a:cubicBezTo>
                  <a:pt x="11051" y="4097"/>
                  <a:pt x="11057" y="4097"/>
                  <a:pt x="11063" y="4103"/>
                </a:cubicBezTo>
                <a:cubicBezTo>
                  <a:pt x="11069" y="4103"/>
                  <a:pt x="11069" y="4109"/>
                  <a:pt x="11075" y="4115"/>
                </a:cubicBezTo>
                <a:cubicBezTo>
                  <a:pt x="11075" y="4115"/>
                  <a:pt x="11075" y="4115"/>
                  <a:pt x="11080" y="4115"/>
                </a:cubicBezTo>
                <a:cubicBezTo>
                  <a:pt x="11080" y="4115"/>
                  <a:pt x="11086" y="4115"/>
                  <a:pt x="11092" y="4115"/>
                </a:cubicBezTo>
                <a:cubicBezTo>
                  <a:pt x="11092" y="4115"/>
                  <a:pt x="11092" y="4121"/>
                  <a:pt x="11098" y="4115"/>
                </a:cubicBezTo>
                <a:cubicBezTo>
                  <a:pt x="11098" y="4115"/>
                  <a:pt x="11098" y="4115"/>
                  <a:pt x="11104" y="4115"/>
                </a:cubicBezTo>
                <a:lnTo>
                  <a:pt x="11104" y="4109"/>
                </a:lnTo>
                <a:cubicBezTo>
                  <a:pt x="11104" y="4109"/>
                  <a:pt x="11110" y="4109"/>
                  <a:pt x="11110" y="4103"/>
                </a:cubicBezTo>
                <a:cubicBezTo>
                  <a:pt x="11110" y="4103"/>
                  <a:pt x="11116" y="4103"/>
                  <a:pt x="11116" y="4109"/>
                </a:cubicBezTo>
                <a:cubicBezTo>
                  <a:pt x="11116" y="4109"/>
                  <a:pt x="11116" y="4115"/>
                  <a:pt x="11122" y="4115"/>
                </a:cubicBezTo>
                <a:cubicBezTo>
                  <a:pt x="11122" y="4121"/>
                  <a:pt x="11122" y="4121"/>
                  <a:pt x="11128" y="4121"/>
                </a:cubicBezTo>
                <a:lnTo>
                  <a:pt x="11128" y="4127"/>
                </a:lnTo>
                <a:cubicBezTo>
                  <a:pt x="11128" y="4133"/>
                  <a:pt x="11128" y="4133"/>
                  <a:pt x="11128" y="4139"/>
                </a:cubicBezTo>
                <a:cubicBezTo>
                  <a:pt x="11128" y="4144"/>
                  <a:pt x="11128" y="4150"/>
                  <a:pt x="11128" y="4156"/>
                </a:cubicBezTo>
                <a:lnTo>
                  <a:pt x="11122" y="4162"/>
                </a:lnTo>
                <a:cubicBezTo>
                  <a:pt x="11116" y="4168"/>
                  <a:pt x="11116" y="4174"/>
                  <a:pt x="11116" y="4180"/>
                </a:cubicBezTo>
                <a:cubicBezTo>
                  <a:pt x="11116" y="4186"/>
                  <a:pt x="11110" y="4192"/>
                  <a:pt x="11110" y="4204"/>
                </a:cubicBezTo>
                <a:lnTo>
                  <a:pt x="11110" y="4210"/>
                </a:lnTo>
                <a:cubicBezTo>
                  <a:pt x="11110" y="4216"/>
                  <a:pt x="11116" y="4216"/>
                  <a:pt x="11116" y="4221"/>
                </a:cubicBezTo>
                <a:cubicBezTo>
                  <a:pt x="11116" y="4221"/>
                  <a:pt x="11116" y="4221"/>
                  <a:pt x="11116" y="4228"/>
                </a:cubicBezTo>
                <a:cubicBezTo>
                  <a:pt x="11116" y="4228"/>
                  <a:pt x="11116" y="4228"/>
                  <a:pt x="11116" y="4233"/>
                </a:cubicBezTo>
                <a:cubicBezTo>
                  <a:pt x="11122" y="4233"/>
                  <a:pt x="11122" y="4239"/>
                  <a:pt x="11122" y="4239"/>
                </a:cubicBezTo>
                <a:cubicBezTo>
                  <a:pt x="11128" y="4245"/>
                  <a:pt x="11128" y="4245"/>
                  <a:pt x="11128" y="4251"/>
                </a:cubicBezTo>
                <a:cubicBezTo>
                  <a:pt x="11128" y="4251"/>
                  <a:pt x="11128" y="4257"/>
                  <a:pt x="11122" y="4257"/>
                </a:cubicBezTo>
                <a:cubicBezTo>
                  <a:pt x="11122" y="4263"/>
                  <a:pt x="11122" y="4263"/>
                  <a:pt x="11116" y="4263"/>
                </a:cubicBezTo>
                <a:cubicBezTo>
                  <a:pt x="11116" y="4269"/>
                  <a:pt x="11116" y="4269"/>
                  <a:pt x="11116" y="4269"/>
                </a:cubicBezTo>
                <a:cubicBezTo>
                  <a:pt x="11110" y="4269"/>
                  <a:pt x="11110" y="4275"/>
                  <a:pt x="11110" y="4275"/>
                </a:cubicBezTo>
                <a:cubicBezTo>
                  <a:pt x="11110" y="4281"/>
                  <a:pt x="11110" y="4281"/>
                  <a:pt x="11110" y="4287"/>
                </a:cubicBezTo>
                <a:lnTo>
                  <a:pt x="11110" y="4293"/>
                </a:lnTo>
                <a:cubicBezTo>
                  <a:pt x="11104" y="4299"/>
                  <a:pt x="11104" y="4299"/>
                  <a:pt x="11104" y="4299"/>
                </a:cubicBezTo>
                <a:cubicBezTo>
                  <a:pt x="11098" y="4305"/>
                  <a:pt x="11098" y="4310"/>
                  <a:pt x="11092" y="4316"/>
                </a:cubicBezTo>
                <a:cubicBezTo>
                  <a:pt x="11092" y="4316"/>
                  <a:pt x="11092" y="4322"/>
                  <a:pt x="11086" y="4328"/>
                </a:cubicBezTo>
                <a:cubicBezTo>
                  <a:pt x="11086" y="4328"/>
                  <a:pt x="11080" y="4334"/>
                  <a:pt x="11075" y="4334"/>
                </a:cubicBezTo>
                <a:lnTo>
                  <a:pt x="11069" y="4340"/>
                </a:lnTo>
                <a:lnTo>
                  <a:pt x="11063" y="4340"/>
                </a:lnTo>
                <a:cubicBezTo>
                  <a:pt x="11063" y="4346"/>
                  <a:pt x="11057" y="4346"/>
                  <a:pt x="11057" y="4346"/>
                </a:cubicBezTo>
                <a:cubicBezTo>
                  <a:pt x="11057" y="4352"/>
                  <a:pt x="11057" y="4352"/>
                  <a:pt x="11057" y="4352"/>
                </a:cubicBezTo>
                <a:cubicBezTo>
                  <a:pt x="11057" y="4358"/>
                  <a:pt x="11057" y="4364"/>
                  <a:pt x="11057" y="4364"/>
                </a:cubicBezTo>
                <a:cubicBezTo>
                  <a:pt x="11051" y="4376"/>
                  <a:pt x="11051" y="4382"/>
                  <a:pt x="11045" y="4394"/>
                </a:cubicBezTo>
                <a:cubicBezTo>
                  <a:pt x="11045" y="4399"/>
                  <a:pt x="11045" y="4405"/>
                  <a:pt x="11039" y="4411"/>
                </a:cubicBezTo>
                <a:cubicBezTo>
                  <a:pt x="11039" y="4417"/>
                  <a:pt x="11033" y="4417"/>
                  <a:pt x="11033" y="4423"/>
                </a:cubicBezTo>
                <a:cubicBezTo>
                  <a:pt x="11027" y="4423"/>
                  <a:pt x="11027" y="4423"/>
                  <a:pt x="11027" y="4429"/>
                </a:cubicBezTo>
                <a:cubicBezTo>
                  <a:pt x="11021" y="4429"/>
                  <a:pt x="11021" y="4429"/>
                  <a:pt x="11021" y="4435"/>
                </a:cubicBezTo>
                <a:cubicBezTo>
                  <a:pt x="11015" y="4435"/>
                  <a:pt x="11015" y="4435"/>
                  <a:pt x="11015" y="4435"/>
                </a:cubicBezTo>
                <a:cubicBezTo>
                  <a:pt x="11009" y="4435"/>
                  <a:pt x="11009" y="4435"/>
                  <a:pt x="11009" y="4435"/>
                </a:cubicBezTo>
                <a:cubicBezTo>
                  <a:pt x="11003" y="4435"/>
                  <a:pt x="10997" y="4435"/>
                  <a:pt x="10997" y="4435"/>
                </a:cubicBezTo>
                <a:cubicBezTo>
                  <a:pt x="10991" y="4441"/>
                  <a:pt x="10986" y="4441"/>
                  <a:pt x="10986" y="4441"/>
                </a:cubicBezTo>
                <a:cubicBezTo>
                  <a:pt x="10980" y="4441"/>
                  <a:pt x="10980" y="4441"/>
                  <a:pt x="10980" y="4441"/>
                </a:cubicBezTo>
                <a:cubicBezTo>
                  <a:pt x="10974" y="4441"/>
                  <a:pt x="10974" y="4441"/>
                  <a:pt x="10968" y="4441"/>
                </a:cubicBezTo>
                <a:cubicBezTo>
                  <a:pt x="10968" y="4441"/>
                  <a:pt x="10968" y="4447"/>
                  <a:pt x="10962" y="4447"/>
                </a:cubicBezTo>
                <a:lnTo>
                  <a:pt x="10962" y="4447"/>
                </a:lnTo>
                <a:cubicBezTo>
                  <a:pt x="10956" y="4447"/>
                  <a:pt x="10956" y="4453"/>
                  <a:pt x="10950" y="4453"/>
                </a:cubicBezTo>
                <a:lnTo>
                  <a:pt x="10944" y="4453"/>
                </a:lnTo>
                <a:cubicBezTo>
                  <a:pt x="10938" y="4453"/>
                  <a:pt x="10938" y="4447"/>
                  <a:pt x="10938" y="4447"/>
                </a:cubicBezTo>
                <a:cubicBezTo>
                  <a:pt x="10932" y="4441"/>
                  <a:pt x="10932" y="4441"/>
                  <a:pt x="10926" y="4435"/>
                </a:cubicBezTo>
                <a:cubicBezTo>
                  <a:pt x="10920" y="4435"/>
                  <a:pt x="10920" y="4435"/>
                  <a:pt x="10920" y="4435"/>
                </a:cubicBezTo>
                <a:cubicBezTo>
                  <a:pt x="10914" y="4435"/>
                  <a:pt x="10914" y="4435"/>
                  <a:pt x="10909" y="4435"/>
                </a:cubicBezTo>
                <a:cubicBezTo>
                  <a:pt x="10903" y="4435"/>
                  <a:pt x="10903" y="4435"/>
                  <a:pt x="10897" y="4435"/>
                </a:cubicBezTo>
                <a:cubicBezTo>
                  <a:pt x="10897" y="4435"/>
                  <a:pt x="10897" y="4435"/>
                  <a:pt x="10891" y="4435"/>
                </a:cubicBezTo>
                <a:cubicBezTo>
                  <a:pt x="10885" y="4435"/>
                  <a:pt x="10879" y="4435"/>
                  <a:pt x="10879" y="4435"/>
                </a:cubicBezTo>
                <a:cubicBezTo>
                  <a:pt x="10873" y="4435"/>
                  <a:pt x="10873" y="4429"/>
                  <a:pt x="10867" y="4429"/>
                </a:cubicBezTo>
                <a:cubicBezTo>
                  <a:pt x="10861" y="4429"/>
                  <a:pt x="10861" y="4429"/>
                  <a:pt x="10861" y="4429"/>
                </a:cubicBezTo>
                <a:cubicBezTo>
                  <a:pt x="10861" y="4429"/>
                  <a:pt x="10861" y="4429"/>
                  <a:pt x="10855" y="4429"/>
                </a:cubicBezTo>
                <a:lnTo>
                  <a:pt x="10849" y="4435"/>
                </a:lnTo>
                <a:cubicBezTo>
                  <a:pt x="10855" y="4435"/>
                  <a:pt x="10855" y="4441"/>
                  <a:pt x="10861" y="4441"/>
                </a:cubicBezTo>
                <a:cubicBezTo>
                  <a:pt x="10867" y="4441"/>
                  <a:pt x="10873" y="4447"/>
                  <a:pt x="10879" y="4447"/>
                </a:cubicBezTo>
                <a:cubicBezTo>
                  <a:pt x="10885" y="4447"/>
                  <a:pt x="10891" y="4447"/>
                  <a:pt x="10897" y="4453"/>
                </a:cubicBezTo>
                <a:cubicBezTo>
                  <a:pt x="10903" y="4453"/>
                  <a:pt x="10909" y="4453"/>
                  <a:pt x="10909" y="4453"/>
                </a:cubicBezTo>
                <a:cubicBezTo>
                  <a:pt x="10909" y="4465"/>
                  <a:pt x="10909" y="4465"/>
                  <a:pt x="10909" y="4465"/>
                </a:cubicBezTo>
                <a:cubicBezTo>
                  <a:pt x="10909" y="4471"/>
                  <a:pt x="10909" y="4471"/>
                  <a:pt x="10909" y="4471"/>
                </a:cubicBezTo>
                <a:cubicBezTo>
                  <a:pt x="10909" y="4476"/>
                  <a:pt x="10914" y="4476"/>
                  <a:pt x="10920" y="4482"/>
                </a:cubicBezTo>
                <a:cubicBezTo>
                  <a:pt x="10920" y="4482"/>
                  <a:pt x="10920" y="4482"/>
                  <a:pt x="10920" y="4488"/>
                </a:cubicBezTo>
                <a:cubicBezTo>
                  <a:pt x="10926" y="4488"/>
                  <a:pt x="10926" y="4494"/>
                  <a:pt x="10926" y="4494"/>
                </a:cubicBezTo>
                <a:cubicBezTo>
                  <a:pt x="10926" y="4500"/>
                  <a:pt x="10920" y="4500"/>
                  <a:pt x="10920" y="4500"/>
                </a:cubicBezTo>
                <a:cubicBezTo>
                  <a:pt x="10920" y="4506"/>
                  <a:pt x="10926" y="4506"/>
                  <a:pt x="10926" y="4506"/>
                </a:cubicBezTo>
                <a:cubicBezTo>
                  <a:pt x="10926" y="4512"/>
                  <a:pt x="10920" y="4512"/>
                  <a:pt x="10920" y="4512"/>
                </a:cubicBezTo>
                <a:cubicBezTo>
                  <a:pt x="10920" y="4524"/>
                  <a:pt x="10920" y="4530"/>
                  <a:pt x="10920" y="4536"/>
                </a:cubicBezTo>
                <a:cubicBezTo>
                  <a:pt x="10920" y="4536"/>
                  <a:pt x="10926" y="4548"/>
                  <a:pt x="10932" y="4548"/>
                </a:cubicBezTo>
                <a:cubicBezTo>
                  <a:pt x="10938" y="4554"/>
                  <a:pt x="10944" y="4560"/>
                  <a:pt x="10950" y="4571"/>
                </a:cubicBezTo>
                <a:lnTo>
                  <a:pt x="10956" y="4577"/>
                </a:lnTo>
                <a:cubicBezTo>
                  <a:pt x="10962" y="4589"/>
                  <a:pt x="10962" y="4589"/>
                  <a:pt x="10962" y="4589"/>
                </a:cubicBezTo>
                <a:cubicBezTo>
                  <a:pt x="10962" y="4595"/>
                  <a:pt x="10968" y="4601"/>
                  <a:pt x="10968" y="4601"/>
                </a:cubicBezTo>
                <a:cubicBezTo>
                  <a:pt x="10974" y="4607"/>
                  <a:pt x="10974" y="4613"/>
                  <a:pt x="10980" y="4613"/>
                </a:cubicBezTo>
                <a:cubicBezTo>
                  <a:pt x="10980" y="4619"/>
                  <a:pt x="10986" y="4625"/>
                  <a:pt x="10991" y="4625"/>
                </a:cubicBezTo>
                <a:cubicBezTo>
                  <a:pt x="10997" y="4625"/>
                  <a:pt x="10997" y="4631"/>
                  <a:pt x="11003" y="4631"/>
                </a:cubicBezTo>
                <a:cubicBezTo>
                  <a:pt x="11015" y="4631"/>
                  <a:pt x="11015" y="4631"/>
                  <a:pt x="11015" y="4631"/>
                </a:cubicBezTo>
                <a:cubicBezTo>
                  <a:pt x="11021" y="4631"/>
                  <a:pt x="11021" y="4631"/>
                  <a:pt x="11027" y="4631"/>
                </a:cubicBezTo>
                <a:cubicBezTo>
                  <a:pt x="11033" y="4631"/>
                  <a:pt x="11039" y="4625"/>
                  <a:pt x="11039" y="4625"/>
                </a:cubicBezTo>
                <a:cubicBezTo>
                  <a:pt x="11039" y="4619"/>
                  <a:pt x="11039" y="4613"/>
                  <a:pt x="11039" y="4613"/>
                </a:cubicBezTo>
                <a:cubicBezTo>
                  <a:pt x="11039" y="4607"/>
                  <a:pt x="11045" y="4607"/>
                  <a:pt x="11051" y="4601"/>
                </a:cubicBezTo>
                <a:cubicBezTo>
                  <a:pt x="11057" y="4613"/>
                  <a:pt x="11057" y="4613"/>
                  <a:pt x="11057" y="4613"/>
                </a:cubicBezTo>
                <a:cubicBezTo>
                  <a:pt x="11063" y="4625"/>
                  <a:pt x="11075" y="4631"/>
                  <a:pt x="11080" y="4648"/>
                </a:cubicBezTo>
                <a:cubicBezTo>
                  <a:pt x="11086" y="4648"/>
                  <a:pt x="11086" y="4654"/>
                  <a:pt x="11086" y="4654"/>
                </a:cubicBezTo>
                <a:cubicBezTo>
                  <a:pt x="11092" y="4660"/>
                  <a:pt x="11092" y="4660"/>
                  <a:pt x="11098" y="4666"/>
                </a:cubicBezTo>
                <a:cubicBezTo>
                  <a:pt x="11104" y="4666"/>
                  <a:pt x="11104" y="4672"/>
                  <a:pt x="11110" y="4672"/>
                </a:cubicBezTo>
                <a:cubicBezTo>
                  <a:pt x="11116" y="4672"/>
                  <a:pt x="11116" y="4678"/>
                  <a:pt x="11116" y="4684"/>
                </a:cubicBezTo>
                <a:cubicBezTo>
                  <a:pt x="11122" y="4690"/>
                  <a:pt x="11122" y="4702"/>
                  <a:pt x="11122" y="4708"/>
                </a:cubicBezTo>
                <a:cubicBezTo>
                  <a:pt x="11122" y="4714"/>
                  <a:pt x="11122" y="4714"/>
                  <a:pt x="11122" y="4720"/>
                </a:cubicBezTo>
                <a:cubicBezTo>
                  <a:pt x="11128" y="4726"/>
                  <a:pt x="11134" y="4726"/>
                  <a:pt x="11134" y="4731"/>
                </a:cubicBezTo>
                <a:cubicBezTo>
                  <a:pt x="11140" y="4743"/>
                  <a:pt x="11146" y="4749"/>
                  <a:pt x="11152" y="4755"/>
                </a:cubicBezTo>
                <a:cubicBezTo>
                  <a:pt x="11158" y="4761"/>
                  <a:pt x="11163" y="4761"/>
                  <a:pt x="11163" y="4767"/>
                </a:cubicBezTo>
                <a:cubicBezTo>
                  <a:pt x="11169" y="4773"/>
                  <a:pt x="11169" y="4779"/>
                  <a:pt x="11169" y="4791"/>
                </a:cubicBezTo>
                <a:cubicBezTo>
                  <a:pt x="11169" y="4797"/>
                  <a:pt x="11169" y="4797"/>
                  <a:pt x="11169" y="4797"/>
                </a:cubicBezTo>
                <a:lnTo>
                  <a:pt x="11163" y="4803"/>
                </a:lnTo>
                <a:cubicBezTo>
                  <a:pt x="11163" y="4820"/>
                  <a:pt x="11163" y="4832"/>
                  <a:pt x="11169" y="4844"/>
                </a:cubicBezTo>
                <a:cubicBezTo>
                  <a:pt x="11175" y="4850"/>
                  <a:pt x="11181" y="4850"/>
                  <a:pt x="11187" y="4850"/>
                </a:cubicBezTo>
                <a:cubicBezTo>
                  <a:pt x="11193" y="4850"/>
                  <a:pt x="11193" y="4856"/>
                  <a:pt x="11199" y="4856"/>
                </a:cubicBezTo>
                <a:cubicBezTo>
                  <a:pt x="11205" y="4856"/>
                  <a:pt x="11205" y="4856"/>
                  <a:pt x="11211" y="4862"/>
                </a:cubicBezTo>
                <a:cubicBezTo>
                  <a:pt x="11217" y="4862"/>
                  <a:pt x="11217" y="4862"/>
                  <a:pt x="11223" y="4868"/>
                </a:cubicBezTo>
                <a:cubicBezTo>
                  <a:pt x="11223" y="4874"/>
                  <a:pt x="11223" y="4874"/>
                  <a:pt x="11229" y="4880"/>
                </a:cubicBezTo>
                <a:cubicBezTo>
                  <a:pt x="11229" y="4886"/>
                  <a:pt x="11229" y="4886"/>
                  <a:pt x="11235" y="4892"/>
                </a:cubicBezTo>
                <a:cubicBezTo>
                  <a:pt x="11241" y="4903"/>
                  <a:pt x="11252" y="4903"/>
                  <a:pt x="11258" y="4915"/>
                </a:cubicBezTo>
                <a:cubicBezTo>
                  <a:pt x="11258" y="4927"/>
                  <a:pt x="11264" y="4933"/>
                  <a:pt x="11270" y="4939"/>
                </a:cubicBezTo>
                <a:cubicBezTo>
                  <a:pt x="11276" y="4963"/>
                  <a:pt x="11276" y="4963"/>
                  <a:pt x="11276" y="4963"/>
                </a:cubicBezTo>
                <a:cubicBezTo>
                  <a:pt x="11282" y="4975"/>
                  <a:pt x="11288" y="4986"/>
                  <a:pt x="11288" y="4998"/>
                </a:cubicBezTo>
                <a:cubicBezTo>
                  <a:pt x="11288" y="5004"/>
                  <a:pt x="11294" y="5004"/>
                  <a:pt x="11288" y="5010"/>
                </a:cubicBezTo>
                <a:cubicBezTo>
                  <a:pt x="11288" y="5016"/>
                  <a:pt x="11282" y="5016"/>
                  <a:pt x="11282" y="5022"/>
                </a:cubicBezTo>
                <a:cubicBezTo>
                  <a:pt x="11282" y="5028"/>
                  <a:pt x="11282" y="5028"/>
                  <a:pt x="11282" y="5034"/>
                </a:cubicBezTo>
                <a:cubicBezTo>
                  <a:pt x="11282" y="5040"/>
                  <a:pt x="11282" y="5052"/>
                  <a:pt x="11288" y="5058"/>
                </a:cubicBezTo>
                <a:cubicBezTo>
                  <a:pt x="11288" y="5063"/>
                  <a:pt x="11294" y="5063"/>
                  <a:pt x="11300" y="5063"/>
                </a:cubicBezTo>
                <a:cubicBezTo>
                  <a:pt x="11300" y="5069"/>
                  <a:pt x="11306" y="5069"/>
                  <a:pt x="11312" y="5069"/>
                </a:cubicBezTo>
                <a:cubicBezTo>
                  <a:pt x="11318" y="5075"/>
                  <a:pt x="11318" y="5081"/>
                  <a:pt x="11324" y="5081"/>
                </a:cubicBezTo>
                <a:cubicBezTo>
                  <a:pt x="11329" y="5087"/>
                  <a:pt x="11335" y="5093"/>
                  <a:pt x="11347" y="5105"/>
                </a:cubicBezTo>
                <a:cubicBezTo>
                  <a:pt x="11347" y="5105"/>
                  <a:pt x="11353" y="5105"/>
                  <a:pt x="11353" y="5111"/>
                </a:cubicBezTo>
                <a:cubicBezTo>
                  <a:pt x="11359" y="5117"/>
                  <a:pt x="11359" y="5117"/>
                  <a:pt x="11359" y="5123"/>
                </a:cubicBezTo>
                <a:cubicBezTo>
                  <a:pt x="11365" y="5129"/>
                  <a:pt x="11371" y="5129"/>
                  <a:pt x="11371" y="5135"/>
                </a:cubicBezTo>
                <a:cubicBezTo>
                  <a:pt x="11377" y="5141"/>
                  <a:pt x="11383" y="5152"/>
                  <a:pt x="11383" y="5158"/>
                </a:cubicBezTo>
                <a:cubicBezTo>
                  <a:pt x="11389" y="5164"/>
                  <a:pt x="11389" y="5170"/>
                  <a:pt x="11395" y="5176"/>
                </a:cubicBezTo>
                <a:cubicBezTo>
                  <a:pt x="11395" y="5176"/>
                  <a:pt x="11407" y="5182"/>
                  <a:pt x="11407" y="5188"/>
                </a:cubicBezTo>
                <a:cubicBezTo>
                  <a:pt x="11418" y="5200"/>
                  <a:pt x="11424" y="5206"/>
                  <a:pt x="11430" y="5218"/>
                </a:cubicBezTo>
                <a:cubicBezTo>
                  <a:pt x="11442" y="5235"/>
                  <a:pt x="11454" y="5241"/>
                  <a:pt x="11466" y="5253"/>
                </a:cubicBezTo>
                <a:cubicBezTo>
                  <a:pt x="11466" y="5259"/>
                  <a:pt x="11466" y="5259"/>
                  <a:pt x="11472" y="5265"/>
                </a:cubicBezTo>
                <a:cubicBezTo>
                  <a:pt x="11472" y="5271"/>
                  <a:pt x="11478" y="5271"/>
                  <a:pt x="11478" y="5277"/>
                </a:cubicBezTo>
                <a:cubicBezTo>
                  <a:pt x="11478" y="5283"/>
                  <a:pt x="11484" y="5283"/>
                  <a:pt x="11484" y="5289"/>
                </a:cubicBezTo>
                <a:cubicBezTo>
                  <a:pt x="11484" y="5301"/>
                  <a:pt x="11484" y="5307"/>
                  <a:pt x="11484" y="5312"/>
                </a:cubicBezTo>
                <a:cubicBezTo>
                  <a:pt x="11484" y="5318"/>
                  <a:pt x="11484" y="5324"/>
                  <a:pt x="11484" y="5324"/>
                </a:cubicBezTo>
                <a:cubicBezTo>
                  <a:pt x="11484" y="5330"/>
                  <a:pt x="11490" y="5330"/>
                  <a:pt x="11490" y="5336"/>
                </a:cubicBezTo>
                <a:cubicBezTo>
                  <a:pt x="11495" y="5348"/>
                  <a:pt x="11501" y="5348"/>
                  <a:pt x="11501" y="5360"/>
                </a:cubicBezTo>
                <a:cubicBezTo>
                  <a:pt x="11501" y="5461"/>
                  <a:pt x="11501" y="5461"/>
                  <a:pt x="11501" y="5461"/>
                </a:cubicBezTo>
                <a:cubicBezTo>
                  <a:pt x="11501" y="5473"/>
                  <a:pt x="11519" y="5478"/>
                  <a:pt x="11531" y="5490"/>
                </a:cubicBezTo>
                <a:cubicBezTo>
                  <a:pt x="11543" y="5496"/>
                  <a:pt x="11543" y="5502"/>
                  <a:pt x="11555" y="5502"/>
                </a:cubicBezTo>
                <a:cubicBezTo>
                  <a:pt x="11567" y="5508"/>
                  <a:pt x="11573" y="5502"/>
                  <a:pt x="11579" y="5502"/>
                </a:cubicBezTo>
                <a:cubicBezTo>
                  <a:pt x="11590" y="5502"/>
                  <a:pt x="11602" y="5508"/>
                  <a:pt x="11614" y="5502"/>
                </a:cubicBezTo>
                <a:cubicBezTo>
                  <a:pt x="11620" y="5502"/>
                  <a:pt x="11620" y="5496"/>
                  <a:pt x="11626" y="5490"/>
                </a:cubicBezTo>
                <a:cubicBezTo>
                  <a:pt x="11632" y="5485"/>
                  <a:pt x="11632" y="5473"/>
                  <a:pt x="11638" y="5467"/>
                </a:cubicBezTo>
                <a:cubicBezTo>
                  <a:pt x="11644" y="5461"/>
                  <a:pt x="11656" y="5455"/>
                  <a:pt x="11661" y="5455"/>
                </a:cubicBezTo>
                <a:cubicBezTo>
                  <a:pt x="11668" y="5455"/>
                  <a:pt x="11668" y="5449"/>
                  <a:pt x="11673" y="5449"/>
                </a:cubicBezTo>
                <a:cubicBezTo>
                  <a:pt x="11745" y="5449"/>
                  <a:pt x="11745" y="5449"/>
                  <a:pt x="11745" y="5449"/>
                </a:cubicBezTo>
                <a:cubicBezTo>
                  <a:pt x="11750" y="5449"/>
                  <a:pt x="11750" y="5461"/>
                  <a:pt x="11756" y="5461"/>
                </a:cubicBezTo>
                <a:cubicBezTo>
                  <a:pt x="11756" y="5461"/>
                  <a:pt x="11762" y="5461"/>
                  <a:pt x="11768" y="5461"/>
                </a:cubicBezTo>
                <a:cubicBezTo>
                  <a:pt x="11780" y="5437"/>
                  <a:pt x="11780" y="5437"/>
                  <a:pt x="11780" y="5437"/>
                </a:cubicBezTo>
                <a:cubicBezTo>
                  <a:pt x="11780" y="5431"/>
                  <a:pt x="11786" y="5431"/>
                  <a:pt x="11786" y="5425"/>
                </a:cubicBezTo>
                <a:cubicBezTo>
                  <a:pt x="11792" y="5419"/>
                  <a:pt x="11798" y="5419"/>
                  <a:pt x="11804" y="5419"/>
                </a:cubicBezTo>
                <a:cubicBezTo>
                  <a:pt x="11804" y="5413"/>
                  <a:pt x="11810" y="5407"/>
                  <a:pt x="11810" y="5407"/>
                </a:cubicBezTo>
                <a:cubicBezTo>
                  <a:pt x="11827" y="5401"/>
                  <a:pt x="11834" y="5401"/>
                  <a:pt x="11845" y="5401"/>
                </a:cubicBezTo>
                <a:cubicBezTo>
                  <a:pt x="11851" y="5396"/>
                  <a:pt x="11851" y="5390"/>
                  <a:pt x="11857" y="5390"/>
                </a:cubicBezTo>
                <a:cubicBezTo>
                  <a:pt x="11863" y="5390"/>
                  <a:pt x="11875" y="5390"/>
                  <a:pt x="11881" y="5390"/>
                </a:cubicBezTo>
                <a:cubicBezTo>
                  <a:pt x="11887" y="5390"/>
                  <a:pt x="11887" y="5384"/>
                  <a:pt x="11893" y="5384"/>
                </a:cubicBezTo>
                <a:cubicBezTo>
                  <a:pt x="11899" y="5384"/>
                  <a:pt x="11899" y="5384"/>
                  <a:pt x="11905" y="5384"/>
                </a:cubicBezTo>
                <a:cubicBezTo>
                  <a:pt x="11911" y="5384"/>
                  <a:pt x="11916" y="5384"/>
                  <a:pt x="11928" y="5378"/>
                </a:cubicBezTo>
                <a:cubicBezTo>
                  <a:pt x="11934" y="5378"/>
                  <a:pt x="11934" y="5372"/>
                  <a:pt x="11940" y="5366"/>
                </a:cubicBezTo>
                <a:cubicBezTo>
                  <a:pt x="11952" y="5354"/>
                  <a:pt x="11952" y="5354"/>
                  <a:pt x="11952" y="5354"/>
                </a:cubicBezTo>
                <a:cubicBezTo>
                  <a:pt x="11952" y="5354"/>
                  <a:pt x="11958" y="5348"/>
                  <a:pt x="11964" y="5342"/>
                </a:cubicBezTo>
                <a:lnTo>
                  <a:pt x="11970" y="5342"/>
                </a:lnTo>
                <a:cubicBezTo>
                  <a:pt x="11988" y="5342"/>
                  <a:pt x="11993" y="5342"/>
                  <a:pt x="12005" y="5342"/>
                </a:cubicBezTo>
                <a:cubicBezTo>
                  <a:pt x="12005" y="5336"/>
                  <a:pt x="12005" y="5330"/>
                  <a:pt x="12005" y="5324"/>
                </a:cubicBezTo>
                <a:cubicBezTo>
                  <a:pt x="12005" y="5318"/>
                  <a:pt x="12005" y="5318"/>
                  <a:pt x="12005" y="5312"/>
                </a:cubicBezTo>
                <a:cubicBezTo>
                  <a:pt x="12011" y="5307"/>
                  <a:pt x="12011" y="5307"/>
                  <a:pt x="12017" y="5301"/>
                </a:cubicBezTo>
                <a:cubicBezTo>
                  <a:pt x="12017" y="5301"/>
                  <a:pt x="12023" y="5307"/>
                  <a:pt x="12029" y="5301"/>
                </a:cubicBezTo>
                <a:cubicBezTo>
                  <a:pt x="12029" y="5301"/>
                  <a:pt x="12035" y="5295"/>
                  <a:pt x="12041" y="5295"/>
                </a:cubicBezTo>
                <a:lnTo>
                  <a:pt x="12047" y="5289"/>
                </a:lnTo>
                <a:cubicBezTo>
                  <a:pt x="12053" y="5289"/>
                  <a:pt x="12059" y="5283"/>
                  <a:pt x="12059" y="5283"/>
                </a:cubicBezTo>
                <a:cubicBezTo>
                  <a:pt x="12065" y="5283"/>
                  <a:pt x="12071" y="5283"/>
                  <a:pt x="12071" y="5283"/>
                </a:cubicBezTo>
                <a:cubicBezTo>
                  <a:pt x="12077" y="5283"/>
                  <a:pt x="12082" y="5283"/>
                  <a:pt x="12082" y="5283"/>
                </a:cubicBezTo>
                <a:cubicBezTo>
                  <a:pt x="12166" y="5283"/>
                  <a:pt x="12166" y="5283"/>
                  <a:pt x="12166" y="5283"/>
                </a:cubicBezTo>
                <a:cubicBezTo>
                  <a:pt x="12166" y="5277"/>
                  <a:pt x="12166" y="5277"/>
                  <a:pt x="12166" y="5265"/>
                </a:cubicBezTo>
                <a:lnTo>
                  <a:pt x="12166" y="5259"/>
                </a:lnTo>
                <a:cubicBezTo>
                  <a:pt x="12166" y="5253"/>
                  <a:pt x="12166" y="5247"/>
                  <a:pt x="12166" y="5247"/>
                </a:cubicBezTo>
                <a:cubicBezTo>
                  <a:pt x="12171" y="5235"/>
                  <a:pt x="12177" y="5230"/>
                  <a:pt x="12183" y="5224"/>
                </a:cubicBezTo>
                <a:cubicBezTo>
                  <a:pt x="12237" y="5224"/>
                  <a:pt x="12237" y="5224"/>
                  <a:pt x="12237" y="5224"/>
                </a:cubicBezTo>
                <a:cubicBezTo>
                  <a:pt x="12237" y="5218"/>
                  <a:pt x="12243" y="5212"/>
                  <a:pt x="12243" y="5212"/>
                </a:cubicBezTo>
                <a:cubicBezTo>
                  <a:pt x="12243" y="5206"/>
                  <a:pt x="12243" y="5206"/>
                  <a:pt x="12248" y="5200"/>
                </a:cubicBezTo>
                <a:cubicBezTo>
                  <a:pt x="12248" y="5188"/>
                  <a:pt x="12248" y="5182"/>
                  <a:pt x="12254" y="5176"/>
                </a:cubicBezTo>
                <a:cubicBezTo>
                  <a:pt x="12260" y="5170"/>
                  <a:pt x="12260" y="5170"/>
                  <a:pt x="12266" y="5164"/>
                </a:cubicBezTo>
                <a:cubicBezTo>
                  <a:pt x="12272" y="5164"/>
                  <a:pt x="12272" y="5170"/>
                  <a:pt x="12278" y="5170"/>
                </a:cubicBezTo>
                <a:cubicBezTo>
                  <a:pt x="12290" y="5170"/>
                  <a:pt x="12290" y="5170"/>
                  <a:pt x="12290" y="5170"/>
                </a:cubicBezTo>
                <a:cubicBezTo>
                  <a:pt x="12296" y="5170"/>
                  <a:pt x="12296" y="5164"/>
                  <a:pt x="12302" y="5164"/>
                </a:cubicBezTo>
                <a:cubicBezTo>
                  <a:pt x="12308" y="5146"/>
                  <a:pt x="12308" y="5146"/>
                  <a:pt x="12308" y="5146"/>
                </a:cubicBezTo>
                <a:cubicBezTo>
                  <a:pt x="12308" y="5141"/>
                  <a:pt x="12314" y="5141"/>
                  <a:pt x="12314" y="5135"/>
                </a:cubicBezTo>
                <a:cubicBezTo>
                  <a:pt x="12314" y="5129"/>
                  <a:pt x="12314" y="5129"/>
                  <a:pt x="12314" y="5123"/>
                </a:cubicBezTo>
                <a:cubicBezTo>
                  <a:pt x="12314" y="5117"/>
                  <a:pt x="12320" y="5117"/>
                  <a:pt x="12320" y="5111"/>
                </a:cubicBezTo>
                <a:cubicBezTo>
                  <a:pt x="12325" y="5105"/>
                  <a:pt x="12325" y="5105"/>
                  <a:pt x="12325" y="5099"/>
                </a:cubicBezTo>
                <a:cubicBezTo>
                  <a:pt x="12332" y="5093"/>
                  <a:pt x="12337" y="5093"/>
                  <a:pt x="12343" y="5093"/>
                </a:cubicBezTo>
                <a:cubicBezTo>
                  <a:pt x="12349" y="5093"/>
                  <a:pt x="12349" y="5093"/>
                  <a:pt x="12349" y="5093"/>
                </a:cubicBezTo>
                <a:cubicBezTo>
                  <a:pt x="12355" y="5093"/>
                  <a:pt x="12355" y="5099"/>
                  <a:pt x="12355" y="5105"/>
                </a:cubicBezTo>
                <a:cubicBezTo>
                  <a:pt x="12361" y="5105"/>
                  <a:pt x="12367" y="5105"/>
                  <a:pt x="12367" y="5105"/>
                </a:cubicBezTo>
                <a:cubicBezTo>
                  <a:pt x="12367" y="5093"/>
                  <a:pt x="12367" y="5087"/>
                  <a:pt x="12367" y="5069"/>
                </a:cubicBezTo>
                <a:cubicBezTo>
                  <a:pt x="12373" y="5058"/>
                  <a:pt x="12373" y="5046"/>
                  <a:pt x="12379" y="5034"/>
                </a:cubicBezTo>
                <a:cubicBezTo>
                  <a:pt x="12379" y="5028"/>
                  <a:pt x="12379" y="5022"/>
                  <a:pt x="12379" y="5022"/>
                </a:cubicBezTo>
                <a:cubicBezTo>
                  <a:pt x="12379" y="5016"/>
                  <a:pt x="12379" y="5010"/>
                  <a:pt x="12385" y="5010"/>
                </a:cubicBezTo>
                <a:cubicBezTo>
                  <a:pt x="12385" y="5004"/>
                  <a:pt x="12391" y="5004"/>
                  <a:pt x="12397" y="5004"/>
                </a:cubicBezTo>
                <a:cubicBezTo>
                  <a:pt x="12397" y="5004"/>
                  <a:pt x="12403" y="5004"/>
                  <a:pt x="12409" y="5004"/>
                </a:cubicBezTo>
                <a:cubicBezTo>
                  <a:pt x="12414" y="5004"/>
                  <a:pt x="12420" y="4998"/>
                  <a:pt x="12426" y="4998"/>
                </a:cubicBezTo>
                <a:cubicBezTo>
                  <a:pt x="12426" y="4986"/>
                  <a:pt x="12426" y="4980"/>
                  <a:pt x="12426" y="4969"/>
                </a:cubicBezTo>
                <a:cubicBezTo>
                  <a:pt x="12420" y="4963"/>
                  <a:pt x="12420" y="4963"/>
                  <a:pt x="12414" y="4963"/>
                </a:cubicBezTo>
                <a:cubicBezTo>
                  <a:pt x="12409" y="4957"/>
                  <a:pt x="12403" y="4963"/>
                  <a:pt x="12403" y="4963"/>
                </a:cubicBezTo>
                <a:cubicBezTo>
                  <a:pt x="12397" y="4957"/>
                  <a:pt x="12391" y="4957"/>
                  <a:pt x="12391" y="4957"/>
                </a:cubicBezTo>
                <a:cubicBezTo>
                  <a:pt x="12385" y="4951"/>
                  <a:pt x="12379" y="4951"/>
                  <a:pt x="12379" y="4951"/>
                </a:cubicBezTo>
                <a:cubicBezTo>
                  <a:pt x="12379" y="4945"/>
                  <a:pt x="12379" y="4939"/>
                  <a:pt x="12379" y="4939"/>
                </a:cubicBezTo>
                <a:cubicBezTo>
                  <a:pt x="12379" y="4933"/>
                  <a:pt x="12373" y="4927"/>
                  <a:pt x="12373" y="4921"/>
                </a:cubicBezTo>
                <a:cubicBezTo>
                  <a:pt x="12373" y="4921"/>
                  <a:pt x="12373" y="4915"/>
                  <a:pt x="12367" y="4909"/>
                </a:cubicBezTo>
                <a:cubicBezTo>
                  <a:pt x="12367" y="4903"/>
                  <a:pt x="12361" y="4903"/>
                  <a:pt x="12355" y="4897"/>
                </a:cubicBezTo>
                <a:cubicBezTo>
                  <a:pt x="12349" y="4897"/>
                  <a:pt x="12343" y="4892"/>
                  <a:pt x="12337" y="4892"/>
                </a:cubicBezTo>
                <a:cubicBezTo>
                  <a:pt x="12332" y="4892"/>
                  <a:pt x="12325" y="4892"/>
                  <a:pt x="12325" y="4892"/>
                </a:cubicBezTo>
                <a:cubicBezTo>
                  <a:pt x="12320" y="4892"/>
                  <a:pt x="12314" y="4886"/>
                  <a:pt x="12314" y="4886"/>
                </a:cubicBezTo>
                <a:cubicBezTo>
                  <a:pt x="12314" y="4880"/>
                  <a:pt x="12314" y="4880"/>
                  <a:pt x="12314" y="4874"/>
                </a:cubicBezTo>
                <a:cubicBezTo>
                  <a:pt x="12314" y="4868"/>
                  <a:pt x="12320" y="4862"/>
                  <a:pt x="12320" y="4850"/>
                </a:cubicBezTo>
                <a:cubicBezTo>
                  <a:pt x="12320" y="4844"/>
                  <a:pt x="12320" y="4844"/>
                  <a:pt x="12320" y="4838"/>
                </a:cubicBezTo>
                <a:cubicBezTo>
                  <a:pt x="12314" y="4838"/>
                  <a:pt x="12308" y="4838"/>
                  <a:pt x="12308" y="4832"/>
                </a:cubicBezTo>
                <a:cubicBezTo>
                  <a:pt x="12302" y="4832"/>
                  <a:pt x="12302" y="4826"/>
                  <a:pt x="12296" y="4826"/>
                </a:cubicBezTo>
                <a:cubicBezTo>
                  <a:pt x="12272" y="4826"/>
                  <a:pt x="12272" y="4826"/>
                  <a:pt x="12272" y="4826"/>
                </a:cubicBezTo>
                <a:cubicBezTo>
                  <a:pt x="12272" y="4838"/>
                  <a:pt x="12272" y="4844"/>
                  <a:pt x="12272" y="4856"/>
                </a:cubicBezTo>
                <a:cubicBezTo>
                  <a:pt x="12272" y="4862"/>
                  <a:pt x="12260" y="4868"/>
                  <a:pt x="12254" y="4874"/>
                </a:cubicBezTo>
                <a:cubicBezTo>
                  <a:pt x="12254" y="4862"/>
                  <a:pt x="12248" y="4856"/>
                  <a:pt x="12248" y="4850"/>
                </a:cubicBezTo>
                <a:cubicBezTo>
                  <a:pt x="12248" y="4844"/>
                  <a:pt x="12248" y="4838"/>
                  <a:pt x="12248" y="4838"/>
                </a:cubicBezTo>
                <a:cubicBezTo>
                  <a:pt x="12248" y="4832"/>
                  <a:pt x="12243" y="4832"/>
                  <a:pt x="12237" y="4832"/>
                </a:cubicBezTo>
                <a:cubicBezTo>
                  <a:pt x="12237" y="4826"/>
                  <a:pt x="12231" y="4826"/>
                  <a:pt x="12231" y="4820"/>
                </a:cubicBezTo>
                <a:cubicBezTo>
                  <a:pt x="12231" y="4761"/>
                  <a:pt x="12231" y="4761"/>
                  <a:pt x="12231" y="4761"/>
                </a:cubicBezTo>
                <a:cubicBezTo>
                  <a:pt x="12225" y="4761"/>
                  <a:pt x="12225" y="4755"/>
                  <a:pt x="12219" y="4749"/>
                </a:cubicBezTo>
                <a:cubicBezTo>
                  <a:pt x="12219" y="4749"/>
                  <a:pt x="12213" y="4743"/>
                  <a:pt x="12207" y="4743"/>
                </a:cubicBezTo>
                <a:cubicBezTo>
                  <a:pt x="12207" y="4749"/>
                  <a:pt x="12207" y="4749"/>
                  <a:pt x="12201" y="4755"/>
                </a:cubicBezTo>
                <a:cubicBezTo>
                  <a:pt x="12201" y="4755"/>
                  <a:pt x="12195" y="4755"/>
                  <a:pt x="12195" y="4761"/>
                </a:cubicBezTo>
                <a:cubicBezTo>
                  <a:pt x="12189" y="4761"/>
                  <a:pt x="12183" y="4761"/>
                  <a:pt x="12183" y="4767"/>
                </a:cubicBezTo>
                <a:cubicBezTo>
                  <a:pt x="12171" y="4767"/>
                  <a:pt x="12171" y="4779"/>
                  <a:pt x="12166" y="4791"/>
                </a:cubicBezTo>
                <a:cubicBezTo>
                  <a:pt x="12166" y="4803"/>
                  <a:pt x="12166" y="4809"/>
                  <a:pt x="12166" y="4820"/>
                </a:cubicBezTo>
                <a:cubicBezTo>
                  <a:pt x="12166" y="4832"/>
                  <a:pt x="12166" y="4838"/>
                  <a:pt x="12166" y="4844"/>
                </a:cubicBezTo>
                <a:cubicBezTo>
                  <a:pt x="12154" y="4844"/>
                  <a:pt x="12148" y="4844"/>
                  <a:pt x="12142" y="4844"/>
                </a:cubicBezTo>
                <a:cubicBezTo>
                  <a:pt x="12130" y="4844"/>
                  <a:pt x="12124" y="4844"/>
                  <a:pt x="12118" y="4844"/>
                </a:cubicBezTo>
                <a:cubicBezTo>
                  <a:pt x="12106" y="4844"/>
                  <a:pt x="12106" y="4844"/>
                  <a:pt x="12106" y="4844"/>
                </a:cubicBezTo>
                <a:cubicBezTo>
                  <a:pt x="12100" y="4844"/>
                  <a:pt x="12094" y="4838"/>
                  <a:pt x="12088" y="4838"/>
                </a:cubicBezTo>
                <a:cubicBezTo>
                  <a:pt x="12082" y="4832"/>
                  <a:pt x="12077" y="4832"/>
                  <a:pt x="12071" y="4832"/>
                </a:cubicBezTo>
                <a:cubicBezTo>
                  <a:pt x="12065" y="4832"/>
                  <a:pt x="12065" y="4832"/>
                  <a:pt x="12059" y="4832"/>
                </a:cubicBezTo>
                <a:cubicBezTo>
                  <a:pt x="12059" y="4832"/>
                  <a:pt x="12053" y="4838"/>
                  <a:pt x="12047" y="4838"/>
                </a:cubicBezTo>
                <a:cubicBezTo>
                  <a:pt x="12047" y="4844"/>
                  <a:pt x="12041" y="4844"/>
                  <a:pt x="12041" y="4844"/>
                </a:cubicBezTo>
                <a:cubicBezTo>
                  <a:pt x="12035" y="4850"/>
                  <a:pt x="12029" y="4850"/>
                  <a:pt x="12029" y="4856"/>
                </a:cubicBezTo>
                <a:cubicBezTo>
                  <a:pt x="12023" y="4862"/>
                  <a:pt x="12023" y="4868"/>
                  <a:pt x="12017" y="4868"/>
                </a:cubicBezTo>
                <a:cubicBezTo>
                  <a:pt x="12005" y="4868"/>
                  <a:pt x="12000" y="4862"/>
                  <a:pt x="11993" y="4862"/>
                </a:cubicBezTo>
                <a:cubicBezTo>
                  <a:pt x="11988" y="4856"/>
                  <a:pt x="11988" y="4850"/>
                  <a:pt x="11982" y="4850"/>
                </a:cubicBezTo>
                <a:cubicBezTo>
                  <a:pt x="11976" y="4844"/>
                  <a:pt x="11970" y="4844"/>
                  <a:pt x="11970" y="4838"/>
                </a:cubicBezTo>
                <a:cubicBezTo>
                  <a:pt x="11970" y="4832"/>
                  <a:pt x="11970" y="4832"/>
                  <a:pt x="11970" y="4826"/>
                </a:cubicBezTo>
                <a:cubicBezTo>
                  <a:pt x="11970" y="4820"/>
                  <a:pt x="11970" y="4814"/>
                  <a:pt x="11970" y="4814"/>
                </a:cubicBezTo>
                <a:cubicBezTo>
                  <a:pt x="11970" y="4809"/>
                  <a:pt x="11976" y="4814"/>
                  <a:pt x="11982" y="4809"/>
                </a:cubicBezTo>
                <a:cubicBezTo>
                  <a:pt x="11988" y="4803"/>
                  <a:pt x="12000" y="4803"/>
                  <a:pt x="12011" y="4803"/>
                </a:cubicBezTo>
                <a:cubicBezTo>
                  <a:pt x="12017" y="4803"/>
                  <a:pt x="12017" y="4803"/>
                  <a:pt x="12017" y="4803"/>
                </a:cubicBezTo>
                <a:cubicBezTo>
                  <a:pt x="12023" y="4803"/>
                  <a:pt x="12023" y="4809"/>
                  <a:pt x="12035" y="4809"/>
                </a:cubicBezTo>
                <a:cubicBezTo>
                  <a:pt x="12041" y="4809"/>
                  <a:pt x="12041" y="4809"/>
                  <a:pt x="12053" y="4809"/>
                </a:cubicBezTo>
                <a:cubicBezTo>
                  <a:pt x="12059" y="4809"/>
                  <a:pt x="12065" y="4809"/>
                  <a:pt x="12071" y="4809"/>
                </a:cubicBezTo>
                <a:cubicBezTo>
                  <a:pt x="12077" y="4809"/>
                  <a:pt x="12077" y="4803"/>
                  <a:pt x="12082" y="4803"/>
                </a:cubicBezTo>
                <a:cubicBezTo>
                  <a:pt x="12082" y="4797"/>
                  <a:pt x="12082" y="4791"/>
                  <a:pt x="12082" y="4791"/>
                </a:cubicBezTo>
                <a:cubicBezTo>
                  <a:pt x="12077" y="4791"/>
                  <a:pt x="12077" y="4785"/>
                  <a:pt x="12071" y="4785"/>
                </a:cubicBezTo>
                <a:cubicBezTo>
                  <a:pt x="12059" y="4785"/>
                  <a:pt x="12059" y="4785"/>
                  <a:pt x="12059" y="4785"/>
                </a:cubicBezTo>
                <a:cubicBezTo>
                  <a:pt x="12047" y="4785"/>
                  <a:pt x="12047" y="4785"/>
                  <a:pt x="12035" y="4785"/>
                </a:cubicBezTo>
                <a:cubicBezTo>
                  <a:pt x="12023" y="4785"/>
                  <a:pt x="12023" y="4785"/>
                  <a:pt x="12023" y="4785"/>
                </a:cubicBezTo>
                <a:cubicBezTo>
                  <a:pt x="12017" y="4785"/>
                  <a:pt x="12017" y="4785"/>
                  <a:pt x="12011" y="4785"/>
                </a:cubicBezTo>
                <a:cubicBezTo>
                  <a:pt x="12005" y="4785"/>
                  <a:pt x="12005" y="4785"/>
                  <a:pt x="12000" y="4785"/>
                </a:cubicBezTo>
                <a:cubicBezTo>
                  <a:pt x="11988" y="4779"/>
                  <a:pt x="11982" y="4773"/>
                  <a:pt x="11970" y="4773"/>
                </a:cubicBezTo>
                <a:cubicBezTo>
                  <a:pt x="11958" y="4773"/>
                  <a:pt x="11952" y="4773"/>
                  <a:pt x="11934" y="4773"/>
                </a:cubicBezTo>
                <a:cubicBezTo>
                  <a:pt x="11928" y="4773"/>
                  <a:pt x="11928" y="4767"/>
                  <a:pt x="11922" y="4767"/>
                </a:cubicBezTo>
                <a:cubicBezTo>
                  <a:pt x="11911" y="4767"/>
                  <a:pt x="11911" y="4767"/>
                  <a:pt x="11911" y="4767"/>
                </a:cubicBezTo>
                <a:cubicBezTo>
                  <a:pt x="11911" y="4714"/>
                  <a:pt x="11911" y="4714"/>
                  <a:pt x="11911" y="4714"/>
                </a:cubicBezTo>
                <a:cubicBezTo>
                  <a:pt x="11905" y="4708"/>
                  <a:pt x="11905" y="4702"/>
                  <a:pt x="11899" y="4702"/>
                </a:cubicBezTo>
                <a:cubicBezTo>
                  <a:pt x="11899" y="4696"/>
                  <a:pt x="11893" y="4702"/>
                  <a:pt x="11887" y="4696"/>
                </a:cubicBezTo>
                <a:cubicBezTo>
                  <a:pt x="11887" y="4696"/>
                  <a:pt x="11887" y="4690"/>
                  <a:pt x="11881" y="4684"/>
                </a:cubicBezTo>
                <a:cubicBezTo>
                  <a:pt x="11875" y="4684"/>
                  <a:pt x="11869" y="4684"/>
                  <a:pt x="11869" y="4684"/>
                </a:cubicBezTo>
                <a:cubicBezTo>
                  <a:pt x="11863" y="4684"/>
                  <a:pt x="11857" y="4684"/>
                  <a:pt x="11857" y="4684"/>
                </a:cubicBezTo>
                <a:cubicBezTo>
                  <a:pt x="11851" y="4684"/>
                  <a:pt x="11845" y="4678"/>
                  <a:pt x="11845" y="4678"/>
                </a:cubicBezTo>
                <a:cubicBezTo>
                  <a:pt x="11839" y="4672"/>
                  <a:pt x="11827" y="4678"/>
                  <a:pt x="11827" y="4672"/>
                </a:cubicBezTo>
                <a:cubicBezTo>
                  <a:pt x="11827" y="4666"/>
                  <a:pt x="11827" y="4660"/>
                  <a:pt x="11827" y="4654"/>
                </a:cubicBezTo>
                <a:cubicBezTo>
                  <a:pt x="11827" y="4648"/>
                  <a:pt x="11827" y="4642"/>
                  <a:pt x="11827" y="4637"/>
                </a:cubicBezTo>
                <a:cubicBezTo>
                  <a:pt x="11827" y="4625"/>
                  <a:pt x="11816" y="4619"/>
                  <a:pt x="11810" y="4613"/>
                </a:cubicBezTo>
                <a:cubicBezTo>
                  <a:pt x="11810" y="4607"/>
                  <a:pt x="11804" y="4607"/>
                  <a:pt x="11804" y="4601"/>
                </a:cubicBezTo>
                <a:cubicBezTo>
                  <a:pt x="11798" y="4595"/>
                  <a:pt x="11804" y="4595"/>
                  <a:pt x="11804" y="4589"/>
                </a:cubicBezTo>
                <a:cubicBezTo>
                  <a:pt x="11798" y="4583"/>
                  <a:pt x="11804" y="4583"/>
                  <a:pt x="11804" y="4577"/>
                </a:cubicBezTo>
                <a:cubicBezTo>
                  <a:pt x="11804" y="4571"/>
                  <a:pt x="11798" y="4571"/>
                  <a:pt x="11798" y="4565"/>
                </a:cubicBezTo>
                <a:cubicBezTo>
                  <a:pt x="11792" y="4554"/>
                  <a:pt x="11798" y="4554"/>
                  <a:pt x="11798" y="4542"/>
                </a:cubicBezTo>
                <a:cubicBezTo>
                  <a:pt x="11798" y="4536"/>
                  <a:pt x="11792" y="4536"/>
                  <a:pt x="11798" y="4524"/>
                </a:cubicBezTo>
                <a:cubicBezTo>
                  <a:pt x="11798" y="4518"/>
                  <a:pt x="11798" y="4518"/>
                  <a:pt x="11804" y="4512"/>
                </a:cubicBezTo>
                <a:cubicBezTo>
                  <a:pt x="11804" y="4506"/>
                  <a:pt x="11810" y="4506"/>
                  <a:pt x="11810" y="4500"/>
                </a:cubicBezTo>
                <a:cubicBezTo>
                  <a:pt x="11816" y="4500"/>
                  <a:pt x="11822" y="4500"/>
                  <a:pt x="11827" y="4500"/>
                </a:cubicBezTo>
                <a:cubicBezTo>
                  <a:pt x="11839" y="4500"/>
                  <a:pt x="11845" y="4506"/>
                  <a:pt x="11857" y="4506"/>
                </a:cubicBezTo>
                <a:cubicBezTo>
                  <a:pt x="11875" y="4512"/>
                  <a:pt x="11881" y="4524"/>
                  <a:pt x="11887" y="4536"/>
                </a:cubicBezTo>
                <a:cubicBezTo>
                  <a:pt x="11893" y="4536"/>
                  <a:pt x="11899" y="4542"/>
                  <a:pt x="11899" y="4542"/>
                </a:cubicBezTo>
                <a:cubicBezTo>
                  <a:pt x="11911" y="4548"/>
                  <a:pt x="11916" y="4560"/>
                  <a:pt x="11922" y="4565"/>
                </a:cubicBezTo>
                <a:cubicBezTo>
                  <a:pt x="11922" y="4571"/>
                  <a:pt x="11928" y="4571"/>
                  <a:pt x="11934" y="4577"/>
                </a:cubicBezTo>
                <a:cubicBezTo>
                  <a:pt x="11940" y="4589"/>
                  <a:pt x="11940" y="4601"/>
                  <a:pt x="11952" y="4613"/>
                </a:cubicBezTo>
                <a:cubicBezTo>
                  <a:pt x="11952" y="4619"/>
                  <a:pt x="11958" y="4619"/>
                  <a:pt x="11964" y="4625"/>
                </a:cubicBezTo>
                <a:cubicBezTo>
                  <a:pt x="11976" y="4631"/>
                  <a:pt x="11982" y="4631"/>
                  <a:pt x="11993" y="4642"/>
                </a:cubicBezTo>
                <a:cubicBezTo>
                  <a:pt x="12005" y="4642"/>
                  <a:pt x="12011" y="4654"/>
                  <a:pt x="12017" y="4660"/>
                </a:cubicBezTo>
                <a:cubicBezTo>
                  <a:pt x="12029" y="4666"/>
                  <a:pt x="12029" y="4672"/>
                  <a:pt x="12041" y="4678"/>
                </a:cubicBezTo>
                <a:cubicBezTo>
                  <a:pt x="12047" y="4684"/>
                  <a:pt x="12053" y="4690"/>
                  <a:pt x="12065" y="4690"/>
                </a:cubicBezTo>
                <a:cubicBezTo>
                  <a:pt x="12071" y="4696"/>
                  <a:pt x="12082" y="4690"/>
                  <a:pt x="12088" y="4690"/>
                </a:cubicBezTo>
                <a:cubicBezTo>
                  <a:pt x="12094" y="4690"/>
                  <a:pt x="12100" y="4696"/>
                  <a:pt x="12100" y="4696"/>
                </a:cubicBezTo>
                <a:cubicBezTo>
                  <a:pt x="12118" y="4696"/>
                  <a:pt x="12130" y="4702"/>
                  <a:pt x="12148" y="4702"/>
                </a:cubicBezTo>
                <a:cubicBezTo>
                  <a:pt x="12154" y="4702"/>
                  <a:pt x="12154" y="4702"/>
                  <a:pt x="12154" y="4702"/>
                </a:cubicBezTo>
                <a:cubicBezTo>
                  <a:pt x="12166" y="4702"/>
                  <a:pt x="12166" y="4702"/>
                  <a:pt x="12166" y="4702"/>
                </a:cubicBezTo>
                <a:cubicBezTo>
                  <a:pt x="12166" y="4702"/>
                  <a:pt x="12171" y="4696"/>
                  <a:pt x="12177" y="4696"/>
                </a:cubicBezTo>
                <a:cubicBezTo>
                  <a:pt x="12183" y="4696"/>
                  <a:pt x="12189" y="4696"/>
                  <a:pt x="12195" y="4696"/>
                </a:cubicBezTo>
                <a:cubicBezTo>
                  <a:pt x="12201" y="4696"/>
                  <a:pt x="12207" y="4690"/>
                  <a:pt x="12207" y="4690"/>
                </a:cubicBezTo>
                <a:cubicBezTo>
                  <a:pt x="12219" y="4690"/>
                  <a:pt x="12219" y="4690"/>
                  <a:pt x="12219" y="4690"/>
                </a:cubicBezTo>
                <a:cubicBezTo>
                  <a:pt x="12231" y="4690"/>
                  <a:pt x="12237" y="4690"/>
                  <a:pt x="12243" y="4690"/>
                </a:cubicBezTo>
                <a:cubicBezTo>
                  <a:pt x="12248" y="4690"/>
                  <a:pt x="12248" y="4696"/>
                  <a:pt x="12254" y="4702"/>
                </a:cubicBezTo>
                <a:cubicBezTo>
                  <a:pt x="12260" y="4708"/>
                  <a:pt x="12266" y="4708"/>
                  <a:pt x="12272" y="4720"/>
                </a:cubicBezTo>
                <a:cubicBezTo>
                  <a:pt x="12272" y="4726"/>
                  <a:pt x="12272" y="4726"/>
                  <a:pt x="12272" y="4731"/>
                </a:cubicBezTo>
                <a:cubicBezTo>
                  <a:pt x="12272" y="4737"/>
                  <a:pt x="12272" y="4737"/>
                  <a:pt x="12272" y="4743"/>
                </a:cubicBezTo>
                <a:cubicBezTo>
                  <a:pt x="12278" y="4749"/>
                  <a:pt x="12278" y="4749"/>
                  <a:pt x="12278" y="4755"/>
                </a:cubicBezTo>
                <a:cubicBezTo>
                  <a:pt x="12284" y="4755"/>
                  <a:pt x="12290" y="4755"/>
                  <a:pt x="12290" y="4761"/>
                </a:cubicBezTo>
                <a:cubicBezTo>
                  <a:pt x="12296" y="4761"/>
                  <a:pt x="12302" y="4761"/>
                  <a:pt x="12308" y="4761"/>
                </a:cubicBezTo>
                <a:cubicBezTo>
                  <a:pt x="12367" y="4761"/>
                  <a:pt x="12367" y="4761"/>
                  <a:pt x="12367" y="4761"/>
                </a:cubicBezTo>
                <a:cubicBezTo>
                  <a:pt x="12373" y="4761"/>
                  <a:pt x="12373" y="4761"/>
                  <a:pt x="12379" y="4761"/>
                </a:cubicBezTo>
                <a:cubicBezTo>
                  <a:pt x="12385" y="4761"/>
                  <a:pt x="12385" y="4761"/>
                  <a:pt x="12391" y="4761"/>
                </a:cubicBezTo>
                <a:cubicBezTo>
                  <a:pt x="12397" y="4761"/>
                  <a:pt x="12397" y="4767"/>
                  <a:pt x="12403" y="4767"/>
                </a:cubicBezTo>
                <a:cubicBezTo>
                  <a:pt x="12409" y="4773"/>
                  <a:pt x="12409" y="4779"/>
                  <a:pt x="12409" y="4779"/>
                </a:cubicBezTo>
                <a:cubicBezTo>
                  <a:pt x="12414" y="4785"/>
                  <a:pt x="12414" y="4785"/>
                  <a:pt x="12420" y="4785"/>
                </a:cubicBezTo>
                <a:cubicBezTo>
                  <a:pt x="12426" y="4791"/>
                  <a:pt x="12426" y="4791"/>
                  <a:pt x="12438" y="4791"/>
                </a:cubicBezTo>
                <a:cubicBezTo>
                  <a:pt x="12492" y="4791"/>
                  <a:pt x="12492" y="4791"/>
                  <a:pt x="12492" y="4791"/>
                </a:cubicBezTo>
                <a:cubicBezTo>
                  <a:pt x="12503" y="4791"/>
                  <a:pt x="12509" y="4803"/>
                  <a:pt x="12521" y="4803"/>
                </a:cubicBezTo>
                <a:cubicBezTo>
                  <a:pt x="12616" y="4803"/>
                  <a:pt x="12616" y="4803"/>
                  <a:pt x="12616" y="4803"/>
                </a:cubicBezTo>
                <a:cubicBezTo>
                  <a:pt x="12687" y="4791"/>
                  <a:pt x="12687" y="4791"/>
                  <a:pt x="12687" y="4791"/>
                </a:cubicBezTo>
                <a:cubicBezTo>
                  <a:pt x="12752" y="4791"/>
                  <a:pt x="12752" y="4791"/>
                  <a:pt x="12752" y="4791"/>
                </a:cubicBezTo>
                <a:cubicBezTo>
                  <a:pt x="12764" y="4791"/>
                  <a:pt x="12764" y="4797"/>
                  <a:pt x="12776" y="4803"/>
                </a:cubicBezTo>
                <a:cubicBezTo>
                  <a:pt x="12776" y="4809"/>
                  <a:pt x="12782" y="4809"/>
                  <a:pt x="12788" y="4814"/>
                </a:cubicBezTo>
                <a:cubicBezTo>
                  <a:pt x="12788" y="4814"/>
                  <a:pt x="12794" y="4820"/>
                  <a:pt x="12800" y="4820"/>
                </a:cubicBezTo>
                <a:cubicBezTo>
                  <a:pt x="12806" y="4832"/>
                  <a:pt x="12806" y="4838"/>
                  <a:pt x="12812" y="4844"/>
                </a:cubicBezTo>
                <a:cubicBezTo>
                  <a:pt x="12818" y="4850"/>
                  <a:pt x="12818" y="4850"/>
                  <a:pt x="12824" y="4856"/>
                </a:cubicBezTo>
                <a:cubicBezTo>
                  <a:pt x="12830" y="4856"/>
                  <a:pt x="12830" y="4856"/>
                  <a:pt x="12835" y="4856"/>
                </a:cubicBezTo>
                <a:cubicBezTo>
                  <a:pt x="12841" y="4862"/>
                  <a:pt x="12841" y="4862"/>
                  <a:pt x="12847" y="4868"/>
                </a:cubicBezTo>
                <a:cubicBezTo>
                  <a:pt x="12847" y="4868"/>
                  <a:pt x="12847" y="4874"/>
                  <a:pt x="12853" y="4880"/>
                </a:cubicBezTo>
                <a:cubicBezTo>
                  <a:pt x="12853" y="4886"/>
                  <a:pt x="12853" y="4892"/>
                  <a:pt x="12853" y="4897"/>
                </a:cubicBezTo>
                <a:cubicBezTo>
                  <a:pt x="12859" y="4903"/>
                  <a:pt x="12871" y="4897"/>
                  <a:pt x="12877" y="4903"/>
                </a:cubicBezTo>
                <a:cubicBezTo>
                  <a:pt x="12877" y="4903"/>
                  <a:pt x="12877" y="4909"/>
                  <a:pt x="12883" y="4915"/>
                </a:cubicBezTo>
                <a:cubicBezTo>
                  <a:pt x="12883" y="4915"/>
                  <a:pt x="12883" y="4921"/>
                  <a:pt x="12889" y="4927"/>
                </a:cubicBezTo>
                <a:cubicBezTo>
                  <a:pt x="12895" y="4927"/>
                  <a:pt x="12895" y="4927"/>
                  <a:pt x="12901" y="4927"/>
                </a:cubicBezTo>
                <a:cubicBezTo>
                  <a:pt x="12913" y="4927"/>
                  <a:pt x="12913" y="4927"/>
                  <a:pt x="12913" y="4927"/>
                </a:cubicBezTo>
                <a:cubicBezTo>
                  <a:pt x="12918" y="4927"/>
                  <a:pt x="12924" y="4927"/>
                  <a:pt x="12936" y="4927"/>
                </a:cubicBezTo>
                <a:cubicBezTo>
                  <a:pt x="12936" y="4927"/>
                  <a:pt x="12942" y="4933"/>
                  <a:pt x="12948" y="4933"/>
                </a:cubicBezTo>
                <a:cubicBezTo>
                  <a:pt x="12948" y="4933"/>
                  <a:pt x="12954" y="4933"/>
                  <a:pt x="12960" y="4939"/>
                </a:cubicBezTo>
                <a:cubicBezTo>
                  <a:pt x="12966" y="4939"/>
                  <a:pt x="12972" y="4945"/>
                  <a:pt x="12984" y="4951"/>
                </a:cubicBezTo>
                <a:cubicBezTo>
                  <a:pt x="12972" y="4951"/>
                  <a:pt x="12960" y="4945"/>
                  <a:pt x="12948" y="4951"/>
                </a:cubicBezTo>
                <a:cubicBezTo>
                  <a:pt x="12942" y="4951"/>
                  <a:pt x="12936" y="4951"/>
                  <a:pt x="12924" y="4957"/>
                </a:cubicBezTo>
                <a:cubicBezTo>
                  <a:pt x="12924" y="4957"/>
                  <a:pt x="12918" y="4957"/>
                  <a:pt x="12913" y="4963"/>
                </a:cubicBezTo>
                <a:lnTo>
                  <a:pt x="12913" y="4969"/>
                </a:lnTo>
                <a:cubicBezTo>
                  <a:pt x="12918" y="4975"/>
                  <a:pt x="12918" y="4980"/>
                  <a:pt x="12918" y="4980"/>
                </a:cubicBezTo>
                <a:cubicBezTo>
                  <a:pt x="12924" y="4986"/>
                  <a:pt x="12930" y="4986"/>
                  <a:pt x="12930" y="4986"/>
                </a:cubicBezTo>
                <a:cubicBezTo>
                  <a:pt x="12936" y="4986"/>
                  <a:pt x="12942" y="4986"/>
                  <a:pt x="12942" y="4986"/>
                </a:cubicBezTo>
                <a:cubicBezTo>
                  <a:pt x="12948" y="4992"/>
                  <a:pt x="12948" y="4998"/>
                  <a:pt x="12954" y="4998"/>
                </a:cubicBezTo>
                <a:cubicBezTo>
                  <a:pt x="12954" y="5004"/>
                  <a:pt x="12954" y="5004"/>
                  <a:pt x="12960" y="5010"/>
                </a:cubicBezTo>
                <a:cubicBezTo>
                  <a:pt x="12966" y="5022"/>
                  <a:pt x="12972" y="5028"/>
                  <a:pt x="12984" y="5034"/>
                </a:cubicBezTo>
                <a:cubicBezTo>
                  <a:pt x="12990" y="5034"/>
                  <a:pt x="12990" y="5034"/>
                  <a:pt x="12996" y="5040"/>
                </a:cubicBezTo>
                <a:cubicBezTo>
                  <a:pt x="13002" y="5046"/>
                  <a:pt x="13002" y="5052"/>
                  <a:pt x="13007" y="5052"/>
                </a:cubicBezTo>
                <a:cubicBezTo>
                  <a:pt x="13013" y="5052"/>
                  <a:pt x="13013" y="5052"/>
                  <a:pt x="13019" y="5052"/>
                </a:cubicBezTo>
                <a:cubicBezTo>
                  <a:pt x="13025" y="5052"/>
                  <a:pt x="13025" y="5052"/>
                  <a:pt x="13031" y="5052"/>
                </a:cubicBezTo>
                <a:cubicBezTo>
                  <a:pt x="13037" y="5052"/>
                  <a:pt x="13037" y="5046"/>
                  <a:pt x="13043" y="5040"/>
                </a:cubicBezTo>
                <a:cubicBezTo>
                  <a:pt x="13049" y="5040"/>
                  <a:pt x="13049" y="5034"/>
                  <a:pt x="13049" y="5034"/>
                </a:cubicBezTo>
                <a:cubicBezTo>
                  <a:pt x="13061" y="5028"/>
                  <a:pt x="13067" y="5028"/>
                  <a:pt x="13073" y="5028"/>
                </a:cubicBezTo>
                <a:cubicBezTo>
                  <a:pt x="13079" y="5022"/>
                  <a:pt x="13079" y="5016"/>
                  <a:pt x="13084" y="5010"/>
                </a:cubicBezTo>
                <a:cubicBezTo>
                  <a:pt x="13084" y="5004"/>
                  <a:pt x="13090" y="4998"/>
                  <a:pt x="13096" y="4998"/>
                </a:cubicBezTo>
                <a:cubicBezTo>
                  <a:pt x="13108" y="4998"/>
                  <a:pt x="13114" y="5004"/>
                  <a:pt x="13120" y="5010"/>
                </a:cubicBezTo>
                <a:cubicBezTo>
                  <a:pt x="13126" y="5016"/>
                  <a:pt x="13126" y="5016"/>
                  <a:pt x="13126" y="5022"/>
                </a:cubicBezTo>
                <a:cubicBezTo>
                  <a:pt x="13132" y="5034"/>
                  <a:pt x="13132" y="5040"/>
                  <a:pt x="13132" y="5052"/>
                </a:cubicBezTo>
                <a:cubicBezTo>
                  <a:pt x="13132" y="5058"/>
                  <a:pt x="13138" y="5063"/>
                  <a:pt x="13138" y="5075"/>
                </a:cubicBezTo>
                <a:cubicBezTo>
                  <a:pt x="13138" y="5081"/>
                  <a:pt x="13144" y="5087"/>
                  <a:pt x="13150" y="5099"/>
                </a:cubicBezTo>
                <a:cubicBezTo>
                  <a:pt x="13150" y="5105"/>
                  <a:pt x="13150" y="5105"/>
                  <a:pt x="13150" y="5111"/>
                </a:cubicBezTo>
                <a:cubicBezTo>
                  <a:pt x="13150" y="5117"/>
                  <a:pt x="13150" y="5129"/>
                  <a:pt x="13150" y="5135"/>
                </a:cubicBezTo>
                <a:cubicBezTo>
                  <a:pt x="13150" y="5158"/>
                  <a:pt x="13150" y="5158"/>
                  <a:pt x="13150" y="5158"/>
                </a:cubicBezTo>
                <a:cubicBezTo>
                  <a:pt x="13150" y="5164"/>
                  <a:pt x="13150" y="5170"/>
                  <a:pt x="13150" y="5176"/>
                </a:cubicBezTo>
                <a:cubicBezTo>
                  <a:pt x="13150" y="5188"/>
                  <a:pt x="13150" y="5200"/>
                  <a:pt x="13150" y="5212"/>
                </a:cubicBezTo>
                <a:cubicBezTo>
                  <a:pt x="13150" y="5218"/>
                  <a:pt x="13150" y="5224"/>
                  <a:pt x="13150" y="5224"/>
                </a:cubicBezTo>
                <a:cubicBezTo>
                  <a:pt x="13150" y="5235"/>
                  <a:pt x="13156" y="5241"/>
                  <a:pt x="13156" y="5247"/>
                </a:cubicBezTo>
                <a:cubicBezTo>
                  <a:pt x="13156" y="5253"/>
                  <a:pt x="13162" y="5253"/>
                  <a:pt x="13162" y="5259"/>
                </a:cubicBezTo>
                <a:cubicBezTo>
                  <a:pt x="13162" y="5271"/>
                  <a:pt x="13156" y="5283"/>
                  <a:pt x="13162" y="5295"/>
                </a:cubicBezTo>
                <a:cubicBezTo>
                  <a:pt x="13162" y="5307"/>
                  <a:pt x="13168" y="5312"/>
                  <a:pt x="13179" y="5318"/>
                </a:cubicBezTo>
                <a:cubicBezTo>
                  <a:pt x="13179" y="5324"/>
                  <a:pt x="13179" y="5324"/>
                  <a:pt x="13185" y="5330"/>
                </a:cubicBezTo>
                <a:cubicBezTo>
                  <a:pt x="13191" y="5336"/>
                  <a:pt x="13197" y="5336"/>
                  <a:pt x="13197" y="5342"/>
                </a:cubicBezTo>
                <a:cubicBezTo>
                  <a:pt x="13197" y="5348"/>
                  <a:pt x="13203" y="5348"/>
                  <a:pt x="13203" y="5354"/>
                </a:cubicBezTo>
                <a:cubicBezTo>
                  <a:pt x="13209" y="5360"/>
                  <a:pt x="13203" y="5360"/>
                  <a:pt x="13203" y="5366"/>
                </a:cubicBezTo>
                <a:cubicBezTo>
                  <a:pt x="13209" y="5372"/>
                  <a:pt x="13209" y="5384"/>
                  <a:pt x="13209" y="5390"/>
                </a:cubicBezTo>
                <a:cubicBezTo>
                  <a:pt x="13215" y="5396"/>
                  <a:pt x="13215" y="5401"/>
                  <a:pt x="13215" y="5401"/>
                </a:cubicBezTo>
                <a:cubicBezTo>
                  <a:pt x="13215" y="5407"/>
                  <a:pt x="13221" y="5407"/>
                  <a:pt x="13221" y="5413"/>
                </a:cubicBezTo>
                <a:cubicBezTo>
                  <a:pt x="13227" y="5419"/>
                  <a:pt x="13227" y="5425"/>
                  <a:pt x="13227" y="5425"/>
                </a:cubicBezTo>
                <a:cubicBezTo>
                  <a:pt x="13227" y="5431"/>
                  <a:pt x="13227" y="5437"/>
                  <a:pt x="13227" y="5437"/>
                </a:cubicBezTo>
                <a:cubicBezTo>
                  <a:pt x="13227" y="5443"/>
                  <a:pt x="13233" y="5449"/>
                  <a:pt x="13233" y="5449"/>
                </a:cubicBezTo>
                <a:cubicBezTo>
                  <a:pt x="13233" y="5455"/>
                  <a:pt x="13239" y="5461"/>
                  <a:pt x="13239" y="5461"/>
                </a:cubicBezTo>
                <a:cubicBezTo>
                  <a:pt x="13245" y="5467"/>
                  <a:pt x="13250" y="5467"/>
                  <a:pt x="13250" y="5473"/>
                </a:cubicBezTo>
                <a:cubicBezTo>
                  <a:pt x="13257" y="5478"/>
                  <a:pt x="13257" y="5478"/>
                  <a:pt x="13257" y="5485"/>
                </a:cubicBezTo>
                <a:cubicBezTo>
                  <a:pt x="13262" y="5490"/>
                  <a:pt x="13268" y="5490"/>
                  <a:pt x="13268" y="5496"/>
                </a:cubicBezTo>
                <a:cubicBezTo>
                  <a:pt x="13274" y="5502"/>
                  <a:pt x="13274" y="5508"/>
                  <a:pt x="13274" y="5520"/>
                </a:cubicBezTo>
                <a:cubicBezTo>
                  <a:pt x="13274" y="5532"/>
                  <a:pt x="13274" y="5532"/>
                  <a:pt x="13274" y="5532"/>
                </a:cubicBezTo>
                <a:cubicBezTo>
                  <a:pt x="13268" y="5538"/>
                  <a:pt x="13268" y="5544"/>
                  <a:pt x="13268" y="5556"/>
                </a:cubicBezTo>
                <a:cubicBezTo>
                  <a:pt x="13268" y="5567"/>
                  <a:pt x="13268" y="5579"/>
                  <a:pt x="13280" y="5591"/>
                </a:cubicBezTo>
                <a:cubicBezTo>
                  <a:pt x="13280" y="5597"/>
                  <a:pt x="13286" y="5597"/>
                  <a:pt x="13292" y="5603"/>
                </a:cubicBezTo>
                <a:cubicBezTo>
                  <a:pt x="13292" y="5609"/>
                  <a:pt x="13292" y="5615"/>
                  <a:pt x="13298" y="5615"/>
                </a:cubicBezTo>
                <a:cubicBezTo>
                  <a:pt x="13298" y="5621"/>
                  <a:pt x="13304" y="5621"/>
                  <a:pt x="13304" y="5627"/>
                </a:cubicBezTo>
                <a:cubicBezTo>
                  <a:pt x="13316" y="5644"/>
                  <a:pt x="13322" y="5662"/>
                  <a:pt x="13334" y="5680"/>
                </a:cubicBezTo>
                <a:cubicBezTo>
                  <a:pt x="13339" y="5692"/>
                  <a:pt x="13345" y="5698"/>
                  <a:pt x="13351" y="5716"/>
                </a:cubicBezTo>
                <a:cubicBezTo>
                  <a:pt x="13351" y="5716"/>
                  <a:pt x="13351" y="5722"/>
                  <a:pt x="13351" y="5728"/>
                </a:cubicBezTo>
                <a:cubicBezTo>
                  <a:pt x="13357" y="5733"/>
                  <a:pt x="13357" y="5733"/>
                  <a:pt x="13357" y="5733"/>
                </a:cubicBezTo>
                <a:cubicBezTo>
                  <a:pt x="13357" y="5739"/>
                  <a:pt x="13363" y="5739"/>
                  <a:pt x="13369" y="5745"/>
                </a:cubicBezTo>
                <a:cubicBezTo>
                  <a:pt x="13375" y="5751"/>
                  <a:pt x="13375" y="5757"/>
                  <a:pt x="13387" y="5757"/>
                </a:cubicBezTo>
                <a:cubicBezTo>
                  <a:pt x="13393" y="5757"/>
                  <a:pt x="13399" y="5757"/>
                  <a:pt x="13405" y="5751"/>
                </a:cubicBezTo>
                <a:cubicBezTo>
                  <a:pt x="13405" y="5751"/>
                  <a:pt x="13411" y="5751"/>
                  <a:pt x="13416" y="5745"/>
                </a:cubicBezTo>
                <a:cubicBezTo>
                  <a:pt x="13416" y="5739"/>
                  <a:pt x="13416" y="5739"/>
                  <a:pt x="13416" y="5733"/>
                </a:cubicBezTo>
                <a:cubicBezTo>
                  <a:pt x="13416" y="5728"/>
                  <a:pt x="13423" y="5728"/>
                  <a:pt x="13423" y="5722"/>
                </a:cubicBezTo>
                <a:cubicBezTo>
                  <a:pt x="13428" y="5710"/>
                  <a:pt x="13434" y="5698"/>
                  <a:pt x="13440" y="5686"/>
                </a:cubicBezTo>
                <a:cubicBezTo>
                  <a:pt x="13446" y="5686"/>
                  <a:pt x="13446" y="5680"/>
                  <a:pt x="13446" y="5674"/>
                </a:cubicBezTo>
                <a:cubicBezTo>
                  <a:pt x="13452" y="5674"/>
                  <a:pt x="13458" y="5680"/>
                  <a:pt x="13458" y="5674"/>
                </a:cubicBezTo>
                <a:cubicBezTo>
                  <a:pt x="13464" y="5674"/>
                  <a:pt x="13470" y="5674"/>
                  <a:pt x="13470" y="5674"/>
                </a:cubicBezTo>
                <a:cubicBezTo>
                  <a:pt x="13476" y="5668"/>
                  <a:pt x="13482" y="5668"/>
                  <a:pt x="13482" y="5662"/>
                </a:cubicBezTo>
                <a:cubicBezTo>
                  <a:pt x="13488" y="5656"/>
                  <a:pt x="13494" y="5656"/>
                  <a:pt x="13494" y="5651"/>
                </a:cubicBezTo>
                <a:cubicBezTo>
                  <a:pt x="13494" y="5651"/>
                  <a:pt x="13494" y="5644"/>
                  <a:pt x="13500" y="5644"/>
                </a:cubicBezTo>
                <a:cubicBezTo>
                  <a:pt x="13500" y="5639"/>
                  <a:pt x="13500" y="5633"/>
                  <a:pt x="13500" y="5633"/>
                </a:cubicBezTo>
                <a:cubicBezTo>
                  <a:pt x="13505" y="5621"/>
                  <a:pt x="13511" y="5621"/>
                  <a:pt x="13511" y="5609"/>
                </a:cubicBezTo>
                <a:cubicBezTo>
                  <a:pt x="13511" y="5597"/>
                  <a:pt x="13505" y="5591"/>
                  <a:pt x="13511" y="5579"/>
                </a:cubicBezTo>
                <a:lnTo>
                  <a:pt x="13517" y="5573"/>
                </a:lnTo>
                <a:cubicBezTo>
                  <a:pt x="13523" y="5562"/>
                  <a:pt x="13523" y="5556"/>
                  <a:pt x="13529" y="5550"/>
                </a:cubicBezTo>
                <a:cubicBezTo>
                  <a:pt x="13529" y="5538"/>
                  <a:pt x="13535" y="5532"/>
                  <a:pt x="13535" y="5526"/>
                </a:cubicBezTo>
                <a:cubicBezTo>
                  <a:pt x="13535" y="5514"/>
                  <a:pt x="13535" y="5508"/>
                  <a:pt x="13535" y="5502"/>
                </a:cubicBezTo>
                <a:cubicBezTo>
                  <a:pt x="13535" y="5496"/>
                  <a:pt x="13529" y="5490"/>
                  <a:pt x="13529" y="5478"/>
                </a:cubicBezTo>
                <a:cubicBezTo>
                  <a:pt x="13529" y="5473"/>
                  <a:pt x="13535" y="5473"/>
                  <a:pt x="13535" y="5467"/>
                </a:cubicBezTo>
                <a:cubicBezTo>
                  <a:pt x="13535" y="5407"/>
                  <a:pt x="13535" y="5407"/>
                  <a:pt x="13535" y="5407"/>
                </a:cubicBezTo>
                <a:cubicBezTo>
                  <a:pt x="13535" y="5390"/>
                  <a:pt x="13529" y="5372"/>
                  <a:pt x="13529" y="5354"/>
                </a:cubicBezTo>
                <a:cubicBezTo>
                  <a:pt x="13529" y="5348"/>
                  <a:pt x="13535" y="5348"/>
                  <a:pt x="13535" y="5342"/>
                </a:cubicBezTo>
                <a:cubicBezTo>
                  <a:pt x="13541" y="5342"/>
                  <a:pt x="13541" y="5336"/>
                  <a:pt x="13541" y="5336"/>
                </a:cubicBezTo>
                <a:cubicBezTo>
                  <a:pt x="13553" y="5324"/>
                  <a:pt x="13565" y="5330"/>
                  <a:pt x="13577" y="5330"/>
                </a:cubicBezTo>
                <a:cubicBezTo>
                  <a:pt x="13589" y="5330"/>
                  <a:pt x="13600" y="5336"/>
                  <a:pt x="13612" y="5324"/>
                </a:cubicBezTo>
                <a:cubicBezTo>
                  <a:pt x="13618" y="5318"/>
                  <a:pt x="13618" y="5312"/>
                  <a:pt x="13618" y="5301"/>
                </a:cubicBezTo>
                <a:cubicBezTo>
                  <a:pt x="13618" y="5301"/>
                  <a:pt x="13624" y="5295"/>
                  <a:pt x="13624" y="5289"/>
                </a:cubicBezTo>
                <a:cubicBezTo>
                  <a:pt x="13630" y="5283"/>
                  <a:pt x="13630" y="5283"/>
                  <a:pt x="13636" y="5277"/>
                </a:cubicBezTo>
                <a:cubicBezTo>
                  <a:pt x="13642" y="5277"/>
                  <a:pt x="13642" y="5277"/>
                  <a:pt x="13648" y="5277"/>
                </a:cubicBezTo>
                <a:cubicBezTo>
                  <a:pt x="13654" y="5277"/>
                  <a:pt x="13654" y="5277"/>
                  <a:pt x="13660" y="5271"/>
                </a:cubicBezTo>
                <a:cubicBezTo>
                  <a:pt x="13666" y="5271"/>
                  <a:pt x="13666" y="5265"/>
                  <a:pt x="13671" y="5265"/>
                </a:cubicBezTo>
                <a:cubicBezTo>
                  <a:pt x="13677" y="5265"/>
                  <a:pt x="13677" y="5259"/>
                  <a:pt x="13677" y="5253"/>
                </a:cubicBezTo>
                <a:cubicBezTo>
                  <a:pt x="13683" y="5253"/>
                  <a:pt x="13689" y="5247"/>
                  <a:pt x="13689" y="5247"/>
                </a:cubicBezTo>
                <a:cubicBezTo>
                  <a:pt x="13695" y="5247"/>
                  <a:pt x="13701" y="5247"/>
                  <a:pt x="13701" y="5247"/>
                </a:cubicBezTo>
                <a:cubicBezTo>
                  <a:pt x="13707" y="5241"/>
                  <a:pt x="13707" y="5235"/>
                  <a:pt x="13713" y="5235"/>
                </a:cubicBezTo>
                <a:cubicBezTo>
                  <a:pt x="13719" y="5224"/>
                  <a:pt x="13719" y="5218"/>
                  <a:pt x="13725" y="5212"/>
                </a:cubicBezTo>
                <a:cubicBezTo>
                  <a:pt x="13725" y="5206"/>
                  <a:pt x="13731" y="5206"/>
                  <a:pt x="13731" y="5200"/>
                </a:cubicBezTo>
                <a:cubicBezTo>
                  <a:pt x="13737" y="5194"/>
                  <a:pt x="13737" y="5194"/>
                  <a:pt x="13743" y="5188"/>
                </a:cubicBezTo>
                <a:cubicBezTo>
                  <a:pt x="13743" y="5182"/>
                  <a:pt x="13748" y="5182"/>
                  <a:pt x="13748" y="5176"/>
                </a:cubicBezTo>
                <a:cubicBezTo>
                  <a:pt x="13760" y="5170"/>
                  <a:pt x="13766" y="5170"/>
                  <a:pt x="13772" y="5164"/>
                </a:cubicBezTo>
                <a:cubicBezTo>
                  <a:pt x="13778" y="5164"/>
                  <a:pt x="13778" y="5158"/>
                  <a:pt x="13784" y="5152"/>
                </a:cubicBezTo>
                <a:cubicBezTo>
                  <a:pt x="13784" y="5152"/>
                  <a:pt x="13784" y="5146"/>
                  <a:pt x="13790" y="5141"/>
                </a:cubicBezTo>
                <a:cubicBezTo>
                  <a:pt x="13790" y="5141"/>
                  <a:pt x="13790" y="5135"/>
                  <a:pt x="13796" y="5129"/>
                </a:cubicBezTo>
                <a:cubicBezTo>
                  <a:pt x="13796" y="5129"/>
                  <a:pt x="13802" y="5135"/>
                  <a:pt x="13808" y="5129"/>
                </a:cubicBezTo>
                <a:cubicBezTo>
                  <a:pt x="13808" y="5129"/>
                  <a:pt x="13814" y="5135"/>
                  <a:pt x="13814" y="5129"/>
                </a:cubicBezTo>
                <a:cubicBezTo>
                  <a:pt x="13820" y="5129"/>
                  <a:pt x="13826" y="5129"/>
                  <a:pt x="13826" y="5123"/>
                </a:cubicBezTo>
                <a:cubicBezTo>
                  <a:pt x="13832" y="5117"/>
                  <a:pt x="13826" y="5117"/>
                  <a:pt x="13826" y="5111"/>
                </a:cubicBezTo>
                <a:cubicBezTo>
                  <a:pt x="13832" y="5105"/>
                  <a:pt x="13837" y="5099"/>
                  <a:pt x="13849" y="5093"/>
                </a:cubicBezTo>
                <a:cubicBezTo>
                  <a:pt x="13849" y="5093"/>
                  <a:pt x="13855" y="5093"/>
                  <a:pt x="13861" y="5093"/>
                </a:cubicBezTo>
                <a:cubicBezTo>
                  <a:pt x="13867" y="5093"/>
                  <a:pt x="13873" y="5093"/>
                  <a:pt x="13885" y="5093"/>
                </a:cubicBezTo>
                <a:cubicBezTo>
                  <a:pt x="13885" y="5087"/>
                  <a:pt x="13891" y="5081"/>
                  <a:pt x="13891" y="5081"/>
                </a:cubicBezTo>
                <a:cubicBezTo>
                  <a:pt x="13903" y="5063"/>
                  <a:pt x="13897" y="5052"/>
                  <a:pt x="13897" y="5034"/>
                </a:cubicBezTo>
                <a:cubicBezTo>
                  <a:pt x="13903" y="5028"/>
                  <a:pt x="13903" y="5022"/>
                  <a:pt x="13903" y="5010"/>
                </a:cubicBezTo>
                <a:cubicBezTo>
                  <a:pt x="13956" y="5010"/>
                  <a:pt x="13956" y="5010"/>
                  <a:pt x="13956" y="5010"/>
                </a:cubicBezTo>
                <a:cubicBezTo>
                  <a:pt x="13962" y="5010"/>
                  <a:pt x="13962" y="5016"/>
                  <a:pt x="13968" y="5016"/>
                </a:cubicBezTo>
                <a:cubicBezTo>
                  <a:pt x="13974" y="5016"/>
                  <a:pt x="13980" y="5022"/>
                  <a:pt x="13986" y="5022"/>
                </a:cubicBezTo>
                <a:cubicBezTo>
                  <a:pt x="13992" y="5022"/>
                  <a:pt x="13992" y="5022"/>
                  <a:pt x="13992" y="5022"/>
                </a:cubicBezTo>
                <a:cubicBezTo>
                  <a:pt x="13998" y="5016"/>
                  <a:pt x="13998" y="5016"/>
                  <a:pt x="14003" y="5010"/>
                </a:cubicBezTo>
                <a:cubicBezTo>
                  <a:pt x="14003" y="5010"/>
                  <a:pt x="14009" y="5010"/>
                  <a:pt x="14015" y="5010"/>
                </a:cubicBezTo>
                <a:cubicBezTo>
                  <a:pt x="14021" y="5010"/>
                  <a:pt x="14021" y="5004"/>
                  <a:pt x="14027" y="4998"/>
                </a:cubicBezTo>
                <a:cubicBezTo>
                  <a:pt x="14027" y="4998"/>
                  <a:pt x="14033" y="4998"/>
                  <a:pt x="14039" y="4998"/>
                </a:cubicBezTo>
                <a:cubicBezTo>
                  <a:pt x="14039" y="4992"/>
                  <a:pt x="14045" y="4992"/>
                  <a:pt x="14045" y="4986"/>
                </a:cubicBezTo>
                <a:cubicBezTo>
                  <a:pt x="14051" y="4986"/>
                  <a:pt x="14051" y="4980"/>
                  <a:pt x="14051" y="4975"/>
                </a:cubicBezTo>
                <a:cubicBezTo>
                  <a:pt x="14110" y="4975"/>
                  <a:pt x="14110" y="4975"/>
                  <a:pt x="14110" y="4975"/>
                </a:cubicBezTo>
                <a:cubicBezTo>
                  <a:pt x="14110" y="4945"/>
                  <a:pt x="14110" y="4945"/>
                  <a:pt x="14110" y="4945"/>
                </a:cubicBezTo>
                <a:cubicBezTo>
                  <a:pt x="14116" y="4945"/>
                  <a:pt x="14122" y="4945"/>
                  <a:pt x="14128" y="4945"/>
                </a:cubicBezTo>
                <a:cubicBezTo>
                  <a:pt x="14134" y="4945"/>
                  <a:pt x="14140" y="4945"/>
                  <a:pt x="14140" y="4945"/>
                </a:cubicBezTo>
                <a:cubicBezTo>
                  <a:pt x="14146" y="4951"/>
                  <a:pt x="14146" y="4951"/>
                  <a:pt x="14152" y="4957"/>
                </a:cubicBezTo>
                <a:cubicBezTo>
                  <a:pt x="14152" y="4963"/>
                  <a:pt x="14152" y="4963"/>
                  <a:pt x="14152" y="4969"/>
                </a:cubicBezTo>
                <a:cubicBezTo>
                  <a:pt x="14158" y="4975"/>
                  <a:pt x="14158" y="4975"/>
                  <a:pt x="14158" y="4980"/>
                </a:cubicBezTo>
                <a:cubicBezTo>
                  <a:pt x="14164" y="4980"/>
                  <a:pt x="14170" y="4980"/>
                  <a:pt x="14170" y="4986"/>
                </a:cubicBezTo>
                <a:cubicBezTo>
                  <a:pt x="14175" y="4986"/>
                  <a:pt x="14175" y="4992"/>
                  <a:pt x="14175" y="4998"/>
                </a:cubicBezTo>
                <a:cubicBezTo>
                  <a:pt x="14181" y="5004"/>
                  <a:pt x="14181" y="5016"/>
                  <a:pt x="14187" y="5022"/>
                </a:cubicBezTo>
                <a:cubicBezTo>
                  <a:pt x="14187" y="5034"/>
                  <a:pt x="14181" y="5034"/>
                  <a:pt x="14181" y="5046"/>
                </a:cubicBezTo>
                <a:cubicBezTo>
                  <a:pt x="14181" y="5052"/>
                  <a:pt x="14187" y="5052"/>
                  <a:pt x="14187" y="5058"/>
                </a:cubicBezTo>
                <a:cubicBezTo>
                  <a:pt x="14187" y="5058"/>
                  <a:pt x="14193" y="5063"/>
                  <a:pt x="14193" y="5069"/>
                </a:cubicBezTo>
                <a:cubicBezTo>
                  <a:pt x="14193" y="5069"/>
                  <a:pt x="14199" y="5069"/>
                  <a:pt x="14205" y="5075"/>
                </a:cubicBezTo>
                <a:cubicBezTo>
                  <a:pt x="14205" y="5075"/>
                  <a:pt x="14205" y="5081"/>
                  <a:pt x="14205" y="5087"/>
                </a:cubicBezTo>
                <a:cubicBezTo>
                  <a:pt x="14217" y="5093"/>
                  <a:pt x="14223" y="5093"/>
                  <a:pt x="14229" y="5105"/>
                </a:cubicBezTo>
                <a:cubicBezTo>
                  <a:pt x="14235" y="5105"/>
                  <a:pt x="14241" y="5105"/>
                  <a:pt x="14241" y="5111"/>
                </a:cubicBezTo>
                <a:cubicBezTo>
                  <a:pt x="14247" y="5117"/>
                  <a:pt x="14247" y="5117"/>
                  <a:pt x="14253" y="5123"/>
                </a:cubicBezTo>
                <a:cubicBezTo>
                  <a:pt x="14253" y="5129"/>
                  <a:pt x="14258" y="5129"/>
                  <a:pt x="14258" y="5135"/>
                </a:cubicBezTo>
                <a:cubicBezTo>
                  <a:pt x="14258" y="5146"/>
                  <a:pt x="14258" y="5146"/>
                  <a:pt x="14258" y="5146"/>
                </a:cubicBezTo>
                <a:cubicBezTo>
                  <a:pt x="14258" y="5152"/>
                  <a:pt x="14258" y="5152"/>
                  <a:pt x="14258" y="5158"/>
                </a:cubicBezTo>
                <a:cubicBezTo>
                  <a:pt x="14253" y="5164"/>
                  <a:pt x="14258" y="5170"/>
                  <a:pt x="14258" y="5182"/>
                </a:cubicBezTo>
                <a:cubicBezTo>
                  <a:pt x="14258" y="5182"/>
                  <a:pt x="14253" y="5182"/>
                  <a:pt x="14258" y="5182"/>
                </a:cubicBezTo>
                <a:cubicBezTo>
                  <a:pt x="14264" y="5176"/>
                  <a:pt x="14270" y="5176"/>
                  <a:pt x="14276" y="5176"/>
                </a:cubicBezTo>
                <a:cubicBezTo>
                  <a:pt x="14282" y="5176"/>
                  <a:pt x="14288" y="5182"/>
                  <a:pt x="14288" y="5182"/>
                </a:cubicBezTo>
                <a:cubicBezTo>
                  <a:pt x="14294" y="5182"/>
                  <a:pt x="14300" y="5182"/>
                  <a:pt x="14300" y="5188"/>
                </a:cubicBezTo>
                <a:cubicBezTo>
                  <a:pt x="14306" y="5188"/>
                  <a:pt x="14300" y="5194"/>
                  <a:pt x="14300" y="5194"/>
                </a:cubicBezTo>
                <a:cubicBezTo>
                  <a:pt x="14300" y="5206"/>
                  <a:pt x="14300" y="5212"/>
                  <a:pt x="14300" y="5218"/>
                </a:cubicBezTo>
                <a:cubicBezTo>
                  <a:pt x="14300" y="5224"/>
                  <a:pt x="14294" y="5230"/>
                  <a:pt x="14294" y="5230"/>
                </a:cubicBezTo>
                <a:cubicBezTo>
                  <a:pt x="14288" y="5241"/>
                  <a:pt x="14288" y="5253"/>
                  <a:pt x="14288" y="5265"/>
                </a:cubicBezTo>
                <a:cubicBezTo>
                  <a:pt x="14288" y="5283"/>
                  <a:pt x="14288" y="5301"/>
                  <a:pt x="14300" y="5312"/>
                </a:cubicBezTo>
                <a:cubicBezTo>
                  <a:pt x="14306" y="5312"/>
                  <a:pt x="14312" y="5318"/>
                  <a:pt x="14312" y="5318"/>
                </a:cubicBezTo>
                <a:cubicBezTo>
                  <a:pt x="14318" y="5324"/>
                  <a:pt x="14318" y="5324"/>
                  <a:pt x="14324" y="5330"/>
                </a:cubicBezTo>
                <a:cubicBezTo>
                  <a:pt x="14330" y="5330"/>
                  <a:pt x="14341" y="5330"/>
                  <a:pt x="14347" y="5330"/>
                </a:cubicBezTo>
                <a:cubicBezTo>
                  <a:pt x="14359" y="5330"/>
                  <a:pt x="14359" y="5330"/>
                  <a:pt x="14359" y="5330"/>
                </a:cubicBezTo>
                <a:cubicBezTo>
                  <a:pt x="14365" y="5330"/>
                  <a:pt x="14365" y="5330"/>
                  <a:pt x="14371" y="5330"/>
                </a:cubicBezTo>
                <a:cubicBezTo>
                  <a:pt x="14377" y="5324"/>
                  <a:pt x="14371" y="5318"/>
                  <a:pt x="14377" y="5318"/>
                </a:cubicBezTo>
                <a:cubicBezTo>
                  <a:pt x="14377" y="5312"/>
                  <a:pt x="14383" y="5312"/>
                  <a:pt x="14389" y="5312"/>
                </a:cubicBezTo>
                <a:cubicBezTo>
                  <a:pt x="14395" y="5312"/>
                  <a:pt x="14395" y="5307"/>
                  <a:pt x="14401" y="5307"/>
                </a:cubicBezTo>
                <a:cubicBezTo>
                  <a:pt x="14407" y="5307"/>
                  <a:pt x="14413" y="5307"/>
                  <a:pt x="14424" y="5301"/>
                </a:cubicBezTo>
                <a:cubicBezTo>
                  <a:pt x="14424" y="5289"/>
                  <a:pt x="14424" y="5289"/>
                  <a:pt x="14424" y="5289"/>
                </a:cubicBezTo>
                <a:cubicBezTo>
                  <a:pt x="14424" y="5277"/>
                  <a:pt x="14424" y="5277"/>
                  <a:pt x="14424" y="5277"/>
                </a:cubicBezTo>
                <a:cubicBezTo>
                  <a:pt x="14424" y="5277"/>
                  <a:pt x="14430" y="5271"/>
                  <a:pt x="14430" y="5265"/>
                </a:cubicBezTo>
                <a:cubicBezTo>
                  <a:pt x="14448" y="5271"/>
                  <a:pt x="14460" y="5271"/>
                  <a:pt x="14466" y="5283"/>
                </a:cubicBezTo>
                <a:cubicBezTo>
                  <a:pt x="14472" y="5283"/>
                  <a:pt x="14472" y="5289"/>
                  <a:pt x="14472" y="5295"/>
                </a:cubicBezTo>
                <a:cubicBezTo>
                  <a:pt x="14478" y="5301"/>
                  <a:pt x="14478" y="5301"/>
                  <a:pt x="14478" y="5307"/>
                </a:cubicBezTo>
                <a:cubicBezTo>
                  <a:pt x="14484" y="5312"/>
                  <a:pt x="14484" y="5318"/>
                  <a:pt x="14490" y="5330"/>
                </a:cubicBezTo>
                <a:cubicBezTo>
                  <a:pt x="14490" y="5342"/>
                  <a:pt x="14490" y="5348"/>
                  <a:pt x="14496" y="5366"/>
                </a:cubicBezTo>
                <a:cubicBezTo>
                  <a:pt x="14496" y="5366"/>
                  <a:pt x="14496" y="5372"/>
                  <a:pt x="14502" y="5378"/>
                </a:cubicBezTo>
                <a:cubicBezTo>
                  <a:pt x="14502" y="5384"/>
                  <a:pt x="14507" y="5384"/>
                  <a:pt x="14507" y="5390"/>
                </a:cubicBezTo>
                <a:cubicBezTo>
                  <a:pt x="14507" y="5390"/>
                  <a:pt x="14519" y="5390"/>
                  <a:pt x="14519" y="5396"/>
                </a:cubicBezTo>
                <a:cubicBezTo>
                  <a:pt x="14519" y="5396"/>
                  <a:pt x="14519" y="5401"/>
                  <a:pt x="14519" y="5407"/>
                </a:cubicBezTo>
                <a:cubicBezTo>
                  <a:pt x="14519" y="5419"/>
                  <a:pt x="14502" y="5425"/>
                  <a:pt x="14502" y="5443"/>
                </a:cubicBezTo>
                <a:cubicBezTo>
                  <a:pt x="14502" y="5449"/>
                  <a:pt x="14507" y="5455"/>
                  <a:pt x="14507" y="5455"/>
                </a:cubicBezTo>
                <a:cubicBezTo>
                  <a:pt x="14507" y="5461"/>
                  <a:pt x="14513" y="5467"/>
                  <a:pt x="14513" y="5467"/>
                </a:cubicBezTo>
                <a:cubicBezTo>
                  <a:pt x="14513" y="5473"/>
                  <a:pt x="14519" y="5473"/>
                  <a:pt x="14525" y="5478"/>
                </a:cubicBezTo>
                <a:cubicBezTo>
                  <a:pt x="14531" y="5485"/>
                  <a:pt x="14531" y="5490"/>
                  <a:pt x="14543" y="5496"/>
                </a:cubicBezTo>
                <a:cubicBezTo>
                  <a:pt x="14543" y="5502"/>
                  <a:pt x="14549" y="5502"/>
                  <a:pt x="14555" y="5508"/>
                </a:cubicBezTo>
                <a:cubicBezTo>
                  <a:pt x="14555" y="5514"/>
                  <a:pt x="14561" y="5520"/>
                  <a:pt x="14561" y="5526"/>
                </a:cubicBezTo>
                <a:cubicBezTo>
                  <a:pt x="14561" y="5532"/>
                  <a:pt x="14555" y="5538"/>
                  <a:pt x="14555" y="5550"/>
                </a:cubicBezTo>
                <a:cubicBezTo>
                  <a:pt x="14555" y="5556"/>
                  <a:pt x="14561" y="5562"/>
                  <a:pt x="14561" y="5573"/>
                </a:cubicBezTo>
                <a:cubicBezTo>
                  <a:pt x="14561" y="5585"/>
                  <a:pt x="14555" y="5591"/>
                  <a:pt x="14543" y="5597"/>
                </a:cubicBezTo>
                <a:cubicBezTo>
                  <a:pt x="14543" y="5597"/>
                  <a:pt x="14537" y="5597"/>
                  <a:pt x="14531" y="5603"/>
                </a:cubicBezTo>
                <a:cubicBezTo>
                  <a:pt x="14531" y="5603"/>
                  <a:pt x="14525" y="5603"/>
                  <a:pt x="14519" y="5603"/>
                </a:cubicBezTo>
                <a:cubicBezTo>
                  <a:pt x="14519" y="5609"/>
                  <a:pt x="14519" y="5615"/>
                  <a:pt x="14513" y="5615"/>
                </a:cubicBezTo>
                <a:cubicBezTo>
                  <a:pt x="14513" y="5621"/>
                  <a:pt x="14513" y="5627"/>
                  <a:pt x="14513" y="5627"/>
                </a:cubicBezTo>
                <a:cubicBezTo>
                  <a:pt x="14513" y="5639"/>
                  <a:pt x="14513" y="5651"/>
                  <a:pt x="14513" y="5662"/>
                </a:cubicBezTo>
                <a:cubicBezTo>
                  <a:pt x="14513" y="5674"/>
                  <a:pt x="14513" y="5674"/>
                  <a:pt x="14513" y="5674"/>
                </a:cubicBezTo>
                <a:cubicBezTo>
                  <a:pt x="14513" y="5680"/>
                  <a:pt x="14507" y="5686"/>
                  <a:pt x="14507" y="5698"/>
                </a:cubicBezTo>
                <a:cubicBezTo>
                  <a:pt x="14507" y="5704"/>
                  <a:pt x="14507" y="5710"/>
                  <a:pt x="14507" y="5716"/>
                </a:cubicBezTo>
                <a:cubicBezTo>
                  <a:pt x="14507" y="5728"/>
                  <a:pt x="14507" y="5733"/>
                  <a:pt x="14507" y="5745"/>
                </a:cubicBezTo>
                <a:cubicBezTo>
                  <a:pt x="14513" y="5751"/>
                  <a:pt x="14513" y="5751"/>
                  <a:pt x="14519" y="5757"/>
                </a:cubicBezTo>
                <a:cubicBezTo>
                  <a:pt x="14525" y="5757"/>
                  <a:pt x="14525" y="5757"/>
                  <a:pt x="14531" y="5763"/>
                </a:cubicBezTo>
                <a:cubicBezTo>
                  <a:pt x="14531" y="5763"/>
                  <a:pt x="14537" y="5763"/>
                  <a:pt x="14543" y="5763"/>
                </a:cubicBezTo>
                <a:cubicBezTo>
                  <a:pt x="14549" y="5769"/>
                  <a:pt x="14555" y="5781"/>
                  <a:pt x="14561" y="5787"/>
                </a:cubicBezTo>
                <a:cubicBezTo>
                  <a:pt x="14567" y="5799"/>
                  <a:pt x="14573" y="5805"/>
                  <a:pt x="14585" y="5805"/>
                </a:cubicBezTo>
                <a:cubicBezTo>
                  <a:pt x="14591" y="5810"/>
                  <a:pt x="14591" y="5810"/>
                  <a:pt x="14596" y="5810"/>
                </a:cubicBezTo>
                <a:cubicBezTo>
                  <a:pt x="14602" y="5810"/>
                  <a:pt x="14602" y="5817"/>
                  <a:pt x="14602" y="5822"/>
                </a:cubicBezTo>
                <a:cubicBezTo>
                  <a:pt x="14608" y="5828"/>
                  <a:pt x="14614" y="5828"/>
                  <a:pt x="14614" y="5834"/>
                </a:cubicBezTo>
                <a:cubicBezTo>
                  <a:pt x="14614" y="5846"/>
                  <a:pt x="14614" y="5846"/>
                  <a:pt x="14614" y="5858"/>
                </a:cubicBezTo>
                <a:cubicBezTo>
                  <a:pt x="14614" y="5870"/>
                  <a:pt x="14614" y="5876"/>
                  <a:pt x="14620" y="5882"/>
                </a:cubicBezTo>
                <a:cubicBezTo>
                  <a:pt x="14620" y="5888"/>
                  <a:pt x="14632" y="5894"/>
                  <a:pt x="14632" y="5905"/>
                </a:cubicBezTo>
                <a:cubicBezTo>
                  <a:pt x="14638" y="5911"/>
                  <a:pt x="14632" y="5911"/>
                  <a:pt x="14638" y="5917"/>
                </a:cubicBezTo>
                <a:cubicBezTo>
                  <a:pt x="14638" y="5923"/>
                  <a:pt x="14644" y="5923"/>
                  <a:pt x="14650" y="5929"/>
                </a:cubicBezTo>
                <a:cubicBezTo>
                  <a:pt x="14650" y="5941"/>
                  <a:pt x="14656" y="5947"/>
                  <a:pt x="14656" y="5959"/>
                </a:cubicBezTo>
                <a:cubicBezTo>
                  <a:pt x="14656" y="6018"/>
                  <a:pt x="14656" y="6018"/>
                  <a:pt x="14656" y="6018"/>
                </a:cubicBezTo>
                <a:cubicBezTo>
                  <a:pt x="14656" y="6024"/>
                  <a:pt x="14662" y="6024"/>
                  <a:pt x="14662" y="6030"/>
                </a:cubicBezTo>
                <a:cubicBezTo>
                  <a:pt x="14662" y="6036"/>
                  <a:pt x="14662" y="6042"/>
                  <a:pt x="14662" y="6042"/>
                </a:cubicBezTo>
                <a:cubicBezTo>
                  <a:pt x="14668" y="6048"/>
                  <a:pt x="14668" y="6054"/>
                  <a:pt x="14673" y="6054"/>
                </a:cubicBezTo>
                <a:cubicBezTo>
                  <a:pt x="14679" y="6060"/>
                  <a:pt x="14679" y="6065"/>
                  <a:pt x="14685" y="6065"/>
                </a:cubicBezTo>
                <a:cubicBezTo>
                  <a:pt x="14685" y="6071"/>
                  <a:pt x="14691" y="6071"/>
                  <a:pt x="14697" y="6071"/>
                </a:cubicBezTo>
                <a:cubicBezTo>
                  <a:pt x="14709" y="6083"/>
                  <a:pt x="14715" y="6089"/>
                  <a:pt x="14733" y="6095"/>
                </a:cubicBezTo>
                <a:cubicBezTo>
                  <a:pt x="14739" y="6101"/>
                  <a:pt x="14751" y="6101"/>
                  <a:pt x="14757" y="6107"/>
                </a:cubicBezTo>
                <a:cubicBezTo>
                  <a:pt x="14762" y="6113"/>
                  <a:pt x="14762" y="6119"/>
                  <a:pt x="14768" y="6125"/>
                </a:cubicBezTo>
                <a:cubicBezTo>
                  <a:pt x="14774" y="6131"/>
                  <a:pt x="14774" y="6137"/>
                  <a:pt x="14774" y="6137"/>
                </a:cubicBezTo>
                <a:cubicBezTo>
                  <a:pt x="14780" y="6142"/>
                  <a:pt x="14786" y="6142"/>
                  <a:pt x="14786" y="6142"/>
                </a:cubicBezTo>
                <a:cubicBezTo>
                  <a:pt x="14792" y="6142"/>
                  <a:pt x="14792" y="6142"/>
                  <a:pt x="14798" y="6142"/>
                </a:cubicBezTo>
                <a:cubicBezTo>
                  <a:pt x="14804" y="6149"/>
                  <a:pt x="14810" y="6149"/>
                  <a:pt x="14816" y="6149"/>
                </a:cubicBezTo>
                <a:cubicBezTo>
                  <a:pt x="14822" y="6154"/>
                  <a:pt x="14828" y="6154"/>
                  <a:pt x="14834" y="6154"/>
                </a:cubicBezTo>
                <a:cubicBezTo>
                  <a:pt x="14839" y="6154"/>
                  <a:pt x="14839" y="6154"/>
                  <a:pt x="14839" y="6154"/>
                </a:cubicBezTo>
                <a:cubicBezTo>
                  <a:pt x="14846" y="6154"/>
                  <a:pt x="14846" y="6149"/>
                  <a:pt x="14851" y="6149"/>
                </a:cubicBezTo>
                <a:cubicBezTo>
                  <a:pt x="14846" y="6137"/>
                  <a:pt x="14839" y="6131"/>
                  <a:pt x="14834" y="6125"/>
                </a:cubicBezTo>
                <a:cubicBezTo>
                  <a:pt x="14834" y="6119"/>
                  <a:pt x="14834" y="6113"/>
                  <a:pt x="14828" y="6113"/>
                </a:cubicBezTo>
                <a:cubicBezTo>
                  <a:pt x="14828" y="6113"/>
                  <a:pt x="14822" y="6113"/>
                  <a:pt x="14816" y="6113"/>
                </a:cubicBezTo>
                <a:cubicBezTo>
                  <a:pt x="14810" y="6101"/>
                  <a:pt x="14804" y="6095"/>
                  <a:pt x="14804" y="6089"/>
                </a:cubicBezTo>
                <a:cubicBezTo>
                  <a:pt x="14804" y="6077"/>
                  <a:pt x="14804" y="6071"/>
                  <a:pt x="14804" y="6060"/>
                </a:cubicBezTo>
                <a:cubicBezTo>
                  <a:pt x="14804" y="6060"/>
                  <a:pt x="14804" y="6054"/>
                  <a:pt x="14804" y="6048"/>
                </a:cubicBezTo>
                <a:cubicBezTo>
                  <a:pt x="14798" y="6036"/>
                  <a:pt x="14804" y="6030"/>
                  <a:pt x="14804" y="6018"/>
                </a:cubicBezTo>
                <a:cubicBezTo>
                  <a:pt x="14804" y="6012"/>
                  <a:pt x="14798" y="6006"/>
                  <a:pt x="14798" y="6006"/>
                </a:cubicBezTo>
                <a:cubicBezTo>
                  <a:pt x="14798" y="6000"/>
                  <a:pt x="14792" y="5994"/>
                  <a:pt x="14792" y="5994"/>
                </a:cubicBezTo>
                <a:cubicBezTo>
                  <a:pt x="14792" y="5988"/>
                  <a:pt x="14780" y="5988"/>
                  <a:pt x="14780" y="5983"/>
                </a:cubicBezTo>
                <a:cubicBezTo>
                  <a:pt x="14780" y="5971"/>
                  <a:pt x="14780" y="5959"/>
                  <a:pt x="14780" y="5947"/>
                </a:cubicBezTo>
                <a:cubicBezTo>
                  <a:pt x="14780" y="5935"/>
                  <a:pt x="14780" y="5935"/>
                  <a:pt x="14780" y="5935"/>
                </a:cubicBezTo>
                <a:cubicBezTo>
                  <a:pt x="14780" y="5929"/>
                  <a:pt x="14780" y="5929"/>
                  <a:pt x="14780" y="5923"/>
                </a:cubicBezTo>
                <a:cubicBezTo>
                  <a:pt x="14780" y="5911"/>
                  <a:pt x="14780" y="5911"/>
                  <a:pt x="14780" y="5911"/>
                </a:cubicBezTo>
                <a:cubicBezTo>
                  <a:pt x="14780" y="5905"/>
                  <a:pt x="14774" y="5905"/>
                  <a:pt x="14774" y="5899"/>
                </a:cubicBezTo>
                <a:cubicBezTo>
                  <a:pt x="14774" y="5876"/>
                  <a:pt x="14774" y="5876"/>
                  <a:pt x="14774" y="5876"/>
                </a:cubicBezTo>
                <a:cubicBezTo>
                  <a:pt x="14762" y="5876"/>
                  <a:pt x="14751" y="5882"/>
                  <a:pt x="14739" y="5876"/>
                </a:cubicBezTo>
                <a:cubicBezTo>
                  <a:pt x="14739" y="5870"/>
                  <a:pt x="14733" y="5870"/>
                  <a:pt x="14733" y="5864"/>
                </a:cubicBezTo>
                <a:cubicBezTo>
                  <a:pt x="14727" y="5864"/>
                  <a:pt x="14727" y="5858"/>
                  <a:pt x="14721" y="5852"/>
                </a:cubicBezTo>
                <a:cubicBezTo>
                  <a:pt x="14715" y="5852"/>
                  <a:pt x="14715" y="5852"/>
                  <a:pt x="14709" y="5846"/>
                </a:cubicBezTo>
                <a:cubicBezTo>
                  <a:pt x="14703" y="5846"/>
                  <a:pt x="14703" y="5840"/>
                  <a:pt x="14697" y="5834"/>
                </a:cubicBezTo>
                <a:cubicBezTo>
                  <a:pt x="14691" y="5834"/>
                  <a:pt x="14685" y="5828"/>
                  <a:pt x="14673" y="5828"/>
                </a:cubicBezTo>
                <a:cubicBezTo>
                  <a:pt x="14673" y="5828"/>
                  <a:pt x="14668" y="5828"/>
                  <a:pt x="14662" y="5828"/>
                </a:cubicBezTo>
                <a:cubicBezTo>
                  <a:pt x="14650" y="5822"/>
                  <a:pt x="14650" y="5817"/>
                  <a:pt x="14644" y="5810"/>
                </a:cubicBezTo>
                <a:cubicBezTo>
                  <a:pt x="14638" y="5805"/>
                  <a:pt x="14632" y="5805"/>
                  <a:pt x="14632" y="5799"/>
                </a:cubicBezTo>
                <a:cubicBezTo>
                  <a:pt x="14632" y="5793"/>
                  <a:pt x="14632" y="5793"/>
                  <a:pt x="14632" y="5787"/>
                </a:cubicBezTo>
                <a:cubicBezTo>
                  <a:pt x="14626" y="5781"/>
                  <a:pt x="14632" y="5775"/>
                  <a:pt x="14632" y="5763"/>
                </a:cubicBezTo>
                <a:cubicBezTo>
                  <a:pt x="14632" y="5763"/>
                  <a:pt x="14632" y="5757"/>
                  <a:pt x="14632" y="5751"/>
                </a:cubicBezTo>
                <a:cubicBezTo>
                  <a:pt x="14632" y="5751"/>
                  <a:pt x="14632" y="5745"/>
                  <a:pt x="14626" y="5739"/>
                </a:cubicBezTo>
                <a:cubicBezTo>
                  <a:pt x="14626" y="5739"/>
                  <a:pt x="14620" y="5739"/>
                  <a:pt x="14614" y="5733"/>
                </a:cubicBezTo>
                <a:cubicBezTo>
                  <a:pt x="14614" y="5733"/>
                  <a:pt x="14608" y="5733"/>
                  <a:pt x="14602" y="5728"/>
                </a:cubicBezTo>
                <a:cubicBezTo>
                  <a:pt x="14602" y="5722"/>
                  <a:pt x="14602" y="5716"/>
                  <a:pt x="14602" y="5710"/>
                </a:cubicBezTo>
                <a:cubicBezTo>
                  <a:pt x="14602" y="5698"/>
                  <a:pt x="14602" y="5698"/>
                  <a:pt x="14602" y="5698"/>
                </a:cubicBezTo>
                <a:cubicBezTo>
                  <a:pt x="14602" y="5692"/>
                  <a:pt x="14602" y="5686"/>
                  <a:pt x="14602" y="5686"/>
                </a:cubicBezTo>
                <a:cubicBezTo>
                  <a:pt x="14602" y="5680"/>
                  <a:pt x="14596" y="5686"/>
                  <a:pt x="14591" y="5680"/>
                </a:cubicBezTo>
                <a:cubicBezTo>
                  <a:pt x="14585" y="5680"/>
                  <a:pt x="14585" y="5680"/>
                  <a:pt x="14579" y="5674"/>
                </a:cubicBezTo>
                <a:cubicBezTo>
                  <a:pt x="14573" y="5674"/>
                  <a:pt x="14573" y="5674"/>
                  <a:pt x="14573" y="5674"/>
                </a:cubicBezTo>
                <a:cubicBezTo>
                  <a:pt x="14573" y="5615"/>
                  <a:pt x="14573" y="5615"/>
                  <a:pt x="14573" y="5615"/>
                </a:cubicBezTo>
                <a:cubicBezTo>
                  <a:pt x="14573" y="5597"/>
                  <a:pt x="14585" y="5591"/>
                  <a:pt x="14591" y="5579"/>
                </a:cubicBezTo>
                <a:cubicBezTo>
                  <a:pt x="14602" y="5567"/>
                  <a:pt x="14602" y="5556"/>
                  <a:pt x="14608" y="5544"/>
                </a:cubicBezTo>
                <a:cubicBezTo>
                  <a:pt x="14614" y="5538"/>
                  <a:pt x="14614" y="5532"/>
                  <a:pt x="14614" y="5526"/>
                </a:cubicBezTo>
                <a:cubicBezTo>
                  <a:pt x="14614" y="5520"/>
                  <a:pt x="14608" y="5514"/>
                  <a:pt x="14608" y="5502"/>
                </a:cubicBezTo>
                <a:cubicBezTo>
                  <a:pt x="14608" y="5496"/>
                  <a:pt x="14608" y="5496"/>
                  <a:pt x="14614" y="5490"/>
                </a:cubicBezTo>
                <a:cubicBezTo>
                  <a:pt x="14614" y="5485"/>
                  <a:pt x="14620" y="5485"/>
                  <a:pt x="14626" y="5478"/>
                </a:cubicBezTo>
                <a:cubicBezTo>
                  <a:pt x="14626" y="5473"/>
                  <a:pt x="14632" y="5473"/>
                  <a:pt x="14632" y="5467"/>
                </a:cubicBezTo>
                <a:cubicBezTo>
                  <a:pt x="14638" y="5467"/>
                  <a:pt x="14644" y="5467"/>
                  <a:pt x="14644" y="5467"/>
                </a:cubicBezTo>
                <a:cubicBezTo>
                  <a:pt x="14650" y="5473"/>
                  <a:pt x="14650" y="5473"/>
                  <a:pt x="14656" y="5478"/>
                </a:cubicBezTo>
                <a:cubicBezTo>
                  <a:pt x="14662" y="5478"/>
                  <a:pt x="14656" y="5485"/>
                  <a:pt x="14662" y="5490"/>
                </a:cubicBezTo>
                <a:cubicBezTo>
                  <a:pt x="14662" y="5490"/>
                  <a:pt x="14673" y="5490"/>
                  <a:pt x="14673" y="5496"/>
                </a:cubicBezTo>
                <a:cubicBezTo>
                  <a:pt x="14679" y="5502"/>
                  <a:pt x="14673" y="5514"/>
                  <a:pt x="14679" y="5520"/>
                </a:cubicBezTo>
                <a:cubicBezTo>
                  <a:pt x="14679" y="5526"/>
                  <a:pt x="14685" y="5526"/>
                  <a:pt x="14691" y="5526"/>
                </a:cubicBezTo>
                <a:cubicBezTo>
                  <a:pt x="14697" y="5532"/>
                  <a:pt x="14697" y="5532"/>
                  <a:pt x="14709" y="5532"/>
                </a:cubicBezTo>
                <a:cubicBezTo>
                  <a:pt x="14715" y="5532"/>
                  <a:pt x="14715" y="5532"/>
                  <a:pt x="14715" y="5532"/>
                </a:cubicBezTo>
                <a:cubicBezTo>
                  <a:pt x="14715" y="5532"/>
                  <a:pt x="14721" y="5526"/>
                  <a:pt x="14727" y="5526"/>
                </a:cubicBezTo>
                <a:lnTo>
                  <a:pt x="14733" y="5520"/>
                </a:lnTo>
                <a:cubicBezTo>
                  <a:pt x="14745" y="5520"/>
                  <a:pt x="14745" y="5532"/>
                  <a:pt x="14751" y="5544"/>
                </a:cubicBezTo>
                <a:cubicBezTo>
                  <a:pt x="14757" y="5550"/>
                  <a:pt x="14768" y="5556"/>
                  <a:pt x="14768" y="5567"/>
                </a:cubicBezTo>
                <a:cubicBezTo>
                  <a:pt x="14774" y="5573"/>
                  <a:pt x="14774" y="5579"/>
                  <a:pt x="14780" y="5591"/>
                </a:cubicBezTo>
                <a:cubicBezTo>
                  <a:pt x="14780" y="5597"/>
                  <a:pt x="14786" y="5603"/>
                  <a:pt x="14792" y="5615"/>
                </a:cubicBezTo>
                <a:cubicBezTo>
                  <a:pt x="14792" y="5621"/>
                  <a:pt x="14798" y="5627"/>
                  <a:pt x="14804" y="5639"/>
                </a:cubicBezTo>
                <a:cubicBezTo>
                  <a:pt x="14810" y="5644"/>
                  <a:pt x="14816" y="5651"/>
                  <a:pt x="14822" y="5656"/>
                </a:cubicBezTo>
                <a:cubicBezTo>
                  <a:pt x="14828" y="5656"/>
                  <a:pt x="14834" y="5656"/>
                  <a:pt x="14834" y="5656"/>
                </a:cubicBezTo>
                <a:cubicBezTo>
                  <a:pt x="14839" y="5656"/>
                  <a:pt x="14846" y="5656"/>
                  <a:pt x="14846" y="5656"/>
                </a:cubicBezTo>
                <a:cubicBezTo>
                  <a:pt x="14851" y="5662"/>
                  <a:pt x="14857" y="5662"/>
                  <a:pt x="14857" y="5662"/>
                </a:cubicBezTo>
                <a:cubicBezTo>
                  <a:pt x="14863" y="5662"/>
                  <a:pt x="14869" y="5662"/>
                  <a:pt x="14869" y="5662"/>
                </a:cubicBezTo>
                <a:cubicBezTo>
                  <a:pt x="14875" y="5668"/>
                  <a:pt x="14881" y="5668"/>
                  <a:pt x="14881" y="5674"/>
                </a:cubicBezTo>
                <a:cubicBezTo>
                  <a:pt x="14881" y="5686"/>
                  <a:pt x="14869" y="5692"/>
                  <a:pt x="14869" y="5698"/>
                </a:cubicBezTo>
                <a:cubicBezTo>
                  <a:pt x="14863" y="5710"/>
                  <a:pt x="14863" y="5716"/>
                  <a:pt x="14863" y="5722"/>
                </a:cubicBezTo>
                <a:cubicBezTo>
                  <a:pt x="14863" y="5739"/>
                  <a:pt x="14869" y="5751"/>
                  <a:pt x="14881" y="5769"/>
                </a:cubicBezTo>
                <a:cubicBezTo>
                  <a:pt x="14887" y="5769"/>
                  <a:pt x="14887" y="5763"/>
                  <a:pt x="14893" y="5757"/>
                </a:cubicBezTo>
                <a:cubicBezTo>
                  <a:pt x="14899" y="5751"/>
                  <a:pt x="14899" y="5745"/>
                  <a:pt x="14911" y="5733"/>
                </a:cubicBezTo>
                <a:cubicBezTo>
                  <a:pt x="14917" y="5733"/>
                  <a:pt x="14917" y="5733"/>
                  <a:pt x="14923" y="5728"/>
                </a:cubicBezTo>
                <a:cubicBezTo>
                  <a:pt x="14928" y="5722"/>
                  <a:pt x="14928" y="5722"/>
                  <a:pt x="14934" y="5716"/>
                </a:cubicBezTo>
                <a:cubicBezTo>
                  <a:pt x="14940" y="5710"/>
                  <a:pt x="14940" y="5710"/>
                  <a:pt x="14946" y="5704"/>
                </a:cubicBezTo>
                <a:cubicBezTo>
                  <a:pt x="14952" y="5704"/>
                  <a:pt x="14958" y="5698"/>
                  <a:pt x="14958" y="5698"/>
                </a:cubicBezTo>
                <a:cubicBezTo>
                  <a:pt x="14958" y="5692"/>
                  <a:pt x="14964" y="5686"/>
                  <a:pt x="14964" y="5686"/>
                </a:cubicBezTo>
                <a:cubicBezTo>
                  <a:pt x="14964" y="5680"/>
                  <a:pt x="14970" y="5680"/>
                  <a:pt x="14970" y="5674"/>
                </a:cubicBezTo>
                <a:cubicBezTo>
                  <a:pt x="14976" y="5668"/>
                  <a:pt x="14976" y="5668"/>
                  <a:pt x="14976" y="5662"/>
                </a:cubicBezTo>
                <a:cubicBezTo>
                  <a:pt x="14976" y="5656"/>
                  <a:pt x="14976" y="5656"/>
                  <a:pt x="14976" y="5651"/>
                </a:cubicBezTo>
                <a:cubicBezTo>
                  <a:pt x="14982" y="5644"/>
                  <a:pt x="14982" y="5639"/>
                  <a:pt x="14988" y="5639"/>
                </a:cubicBezTo>
                <a:cubicBezTo>
                  <a:pt x="14994" y="5639"/>
                  <a:pt x="15000" y="5644"/>
                  <a:pt x="15005" y="5644"/>
                </a:cubicBezTo>
                <a:cubicBezTo>
                  <a:pt x="15017" y="5644"/>
                  <a:pt x="15023" y="5644"/>
                  <a:pt x="15029" y="5644"/>
                </a:cubicBezTo>
                <a:cubicBezTo>
                  <a:pt x="15035" y="5639"/>
                  <a:pt x="15041" y="5639"/>
                  <a:pt x="15041" y="5633"/>
                </a:cubicBezTo>
                <a:cubicBezTo>
                  <a:pt x="15053" y="5627"/>
                  <a:pt x="15059" y="5615"/>
                  <a:pt x="15071" y="5609"/>
                </a:cubicBezTo>
                <a:cubicBezTo>
                  <a:pt x="15077" y="5603"/>
                  <a:pt x="15077" y="5597"/>
                  <a:pt x="15083" y="5597"/>
                </a:cubicBezTo>
                <a:cubicBezTo>
                  <a:pt x="15089" y="5597"/>
                  <a:pt x="15094" y="5597"/>
                  <a:pt x="15094" y="5591"/>
                </a:cubicBezTo>
                <a:cubicBezTo>
                  <a:pt x="15100" y="5591"/>
                  <a:pt x="15106" y="5591"/>
                  <a:pt x="15106" y="5585"/>
                </a:cubicBezTo>
                <a:cubicBezTo>
                  <a:pt x="15106" y="5579"/>
                  <a:pt x="15106" y="5579"/>
                  <a:pt x="15112" y="5573"/>
                </a:cubicBezTo>
                <a:cubicBezTo>
                  <a:pt x="15112" y="5567"/>
                  <a:pt x="15112" y="5562"/>
                  <a:pt x="15112" y="5550"/>
                </a:cubicBezTo>
                <a:cubicBezTo>
                  <a:pt x="15112" y="5532"/>
                  <a:pt x="15112" y="5514"/>
                  <a:pt x="15112" y="5496"/>
                </a:cubicBezTo>
                <a:cubicBezTo>
                  <a:pt x="15112" y="5455"/>
                  <a:pt x="15112" y="5455"/>
                  <a:pt x="15112" y="5455"/>
                </a:cubicBezTo>
                <a:cubicBezTo>
                  <a:pt x="15112" y="5443"/>
                  <a:pt x="15112" y="5437"/>
                  <a:pt x="15112" y="5425"/>
                </a:cubicBezTo>
                <a:cubicBezTo>
                  <a:pt x="15106" y="5413"/>
                  <a:pt x="15100" y="5407"/>
                  <a:pt x="15094" y="5390"/>
                </a:cubicBezTo>
                <a:cubicBezTo>
                  <a:pt x="15094" y="5384"/>
                  <a:pt x="15089" y="5378"/>
                  <a:pt x="15089" y="5366"/>
                </a:cubicBezTo>
                <a:cubicBezTo>
                  <a:pt x="15089" y="5354"/>
                  <a:pt x="15089" y="5348"/>
                  <a:pt x="15089" y="5342"/>
                </a:cubicBezTo>
                <a:cubicBezTo>
                  <a:pt x="15077" y="5342"/>
                  <a:pt x="15071" y="5342"/>
                  <a:pt x="15059" y="5342"/>
                </a:cubicBezTo>
                <a:cubicBezTo>
                  <a:pt x="15059" y="5336"/>
                  <a:pt x="15053" y="5336"/>
                  <a:pt x="15047" y="5336"/>
                </a:cubicBezTo>
                <a:cubicBezTo>
                  <a:pt x="15047" y="5330"/>
                  <a:pt x="15047" y="5324"/>
                  <a:pt x="15041" y="5324"/>
                </a:cubicBezTo>
                <a:cubicBezTo>
                  <a:pt x="15035" y="5312"/>
                  <a:pt x="15029" y="5307"/>
                  <a:pt x="15023" y="5295"/>
                </a:cubicBezTo>
                <a:cubicBezTo>
                  <a:pt x="15023" y="5295"/>
                  <a:pt x="15023" y="5289"/>
                  <a:pt x="15023" y="5283"/>
                </a:cubicBezTo>
                <a:cubicBezTo>
                  <a:pt x="15023" y="5283"/>
                  <a:pt x="15017" y="5283"/>
                  <a:pt x="15012" y="5283"/>
                </a:cubicBezTo>
                <a:cubicBezTo>
                  <a:pt x="15005" y="5277"/>
                  <a:pt x="15005" y="5277"/>
                  <a:pt x="15000" y="5271"/>
                </a:cubicBezTo>
                <a:cubicBezTo>
                  <a:pt x="14994" y="5265"/>
                  <a:pt x="14988" y="5265"/>
                  <a:pt x="14976" y="5259"/>
                </a:cubicBezTo>
                <a:cubicBezTo>
                  <a:pt x="14976" y="5253"/>
                  <a:pt x="14970" y="5253"/>
                  <a:pt x="14964" y="5247"/>
                </a:cubicBezTo>
                <a:cubicBezTo>
                  <a:pt x="14964" y="5247"/>
                  <a:pt x="14964" y="5241"/>
                  <a:pt x="14958" y="5235"/>
                </a:cubicBezTo>
                <a:cubicBezTo>
                  <a:pt x="14952" y="5230"/>
                  <a:pt x="14946" y="5235"/>
                  <a:pt x="14946" y="5230"/>
                </a:cubicBezTo>
                <a:cubicBezTo>
                  <a:pt x="14946" y="5224"/>
                  <a:pt x="14946" y="5212"/>
                  <a:pt x="14946" y="5206"/>
                </a:cubicBezTo>
                <a:cubicBezTo>
                  <a:pt x="14946" y="5200"/>
                  <a:pt x="14946" y="5200"/>
                  <a:pt x="14946" y="5194"/>
                </a:cubicBezTo>
                <a:cubicBezTo>
                  <a:pt x="14946" y="5188"/>
                  <a:pt x="14934" y="5188"/>
                  <a:pt x="14934" y="5188"/>
                </a:cubicBezTo>
                <a:cubicBezTo>
                  <a:pt x="14928" y="5176"/>
                  <a:pt x="14934" y="5176"/>
                  <a:pt x="14934" y="5164"/>
                </a:cubicBezTo>
                <a:cubicBezTo>
                  <a:pt x="14934" y="5158"/>
                  <a:pt x="14928" y="5152"/>
                  <a:pt x="14934" y="5146"/>
                </a:cubicBezTo>
                <a:cubicBezTo>
                  <a:pt x="14934" y="5141"/>
                  <a:pt x="14934" y="5141"/>
                  <a:pt x="14934" y="5135"/>
                </a:cubicBezTo>
                <a:cubicBezTo>
                  <a:pt x="14934" y="5129"/>
                  <a:pt x="14946" y="5129"/>
                  <a:pt x="14946" y="5123"/>
                </a:cubicBezTo>
                <a:cubicBezTo>
                  <a:pt x="14952" y="5123"/>
                  <a:pt x="14952" y="5123"/>
                  <a:pt x="14958" y="5117"/>
                </a:cubicBezTo>
                <a:cubicBezTo>
                  <a:pt x="14964" y="5111"/>
                  <a:pt x="14970" y="5117"/>
                  <a:pt x="14970" y="5111"/>
                </a:cubicBezTo>
                <a:cubicBezTo>
                  <a:pt x="14970" y="5105"/>
                  <a:pt x="14970" y="5099"/>
                  <a:pt x="14970" y="5099"/>
                </a:cubicBezTo>
                <a:cubicBezTo>
                  <a:pt x="14970" y="5093"/>
                  <a:pt x="14970" y="5087"/>
                  <a:pt x="14970" y="5081"/>
                </a:cubicBezTo>
                <a:cubicBezTo>
                  <a:pt x="14976" y="5075"/>
                  <a:pt x="14976" y="5069"/>
                  <a:pt x="14976" y="5063"/>
                </a:cubicBezTo>
                <a:cubicBezTo>
                  <a:pt x="14982" y="5058"/>
                  <a:pt x="14982" y="5058"/>
                  <a:pt x="14982" y="5052"/>
                </a:cubicBezTo>
                <a:cubicBezTo>
                  <a:pt x="14982" y="5046"/>
                  <a:pt x="14982" y="5040"/>
                  <a:pt x="14988" y="5034"/>
                </a:cubicBezTo>
                <a:cubicBezTo>
                  <a:pt x="14994" y="5034"/>
                  <a:pt x="15000" y="5034"/>
                  <a:pt x="15000" y="5034"/>
                </a:cubicBezTo>
                <a:cubicBezTo>
                  <a:pt x="15005" y="5034"/>
                  <a:pt x="15012" y="5034"/>
                  <a:pt x="15017" y="5034"/>
                </a:cubicBezTo>
                <a:cubicBezTo>
                  <a:pt x="15023" y="5034"/>
                  <a:pt x="15029" y="5028"/>
                  <a:pt x="15041" y="5022"/>
                </a:cubicBezTo>
                <a:cubicBezTo>
                  <a:pt x="15047" y="5022"/>
                  <a:pt x="15047" y="5022"/>
                  <a:pt x="15053" y="5022"/>
                </a:cubicBezTo>
                <a:cubicBezTo>
                  <a:pt x="15059" y="5022"/>
                  <a:pt x="15059" y="5010"/>
                  <a:pt x="15059" y="5010"/>
                </a:cubicBezTo>
                <a:cubicBezTo>
                  <a:pt x="15065" y="5010"/>
                  <a:pt x="15071" y="5010"/>
                  <a:pt x="15071" y="5010"/>
                </a:cubicBezTo>
                <a:cubicBezTo>
                  <a:pt x="15083" y="5010"/>
                  <a:pt x="15089" y="5010"/>
                  <a:pt x="15094" y="5010"/>
                </a:cubicBezTo>
                <a:cubicBezTo>
                  <a:pt x="15100" y="5010"/>
                  <a:pt x="15100" y="5016"/>
                  <a:pt x="15106" y="5016"/>
                </a:cubicBezTo>
                <a:cubicBezTo>
                  <a:pt x="15118" y="5016"/>
                  <a:pt x="15130" y="5010"/>
                  <a:pt x="15142" y="5010"/>
                </a:cubicBezTo>
                <a:cubicBezTo>
                  <a:pt x="15142" y="5028"/>
                  <a:pt x="15142" y="5028"/>
                  <a:pt x="15142" y="5028"/>
                </a:cubicBezTo>
                <a:lnTo>
                  <a:pt x="15136" y="5034"/>
                </a:lnTo>
                <a:cubicBezTo>
                  <a:pt x="15136" y="5099"/>
                  <a:pt x="15136" y="5099"/>
                  <a:pt x="15136" y="5099"/>
                </a:cubicBezTo>
                <a:cubicBezTo>
                  <a:pt x="15136" y="5105"/>
                  <a:pt x="15136" y="5111"/>
                  <a:pt x="15130" y="5111"/>
                </a:cubicBezTo>
                <a:cubicBezTo>
                  <a:pt x="15124" y="5111"/>
                  <a:pt x="15124" y="5117"/>
                  <a:pt x="15118" y="5117"/>
                </a:cubicBezTo>
                <a:cubicBezTo>
                  <a:pt x="15112" y="5117"/>
                  <a:pt x="15112" y="5117"/>
                  <a:pt x="15106" y="5117"/>
                </a:cubicBezTo>
                <a:cubicBezTo>
                  <a:pt x="15100" y="5117"/>
                  <a:pt x="15100" y="5123"/>
                  <a:pt x="15094" y="5123"/>
                </a:cubicBezTo>
                <a:cubicBezTo>
                  <a:pt x="15089" y="5129"/>
                  <a:pt x="15089" y="5135"/>
                  <a:pt x="15089" y="5135"/>
                </a:cubicBezTo>
                <a:cubicBezTo>
                  <a:pt x="15083" y="5141"/>
                  <a:pt x="15077" y="5146"/>
                  <a:pt x="15077" y="5152"/>
                </a:cubicBezTo>
                <a:cubicBezTo>
                  <a:pt x="15077" y="5158"/>
                  <a:pt x="15077" y="5164"/>
                  <a:pt x="15077" y="5170"/>
                </a:cubicBezTo>
                <a:cubicBezTo>
                  <a:pt x="15083" y="5176"/>
                  <a:pt x="15077" y="5182"/>
                  <a:pt x="15083" y="5188"/>
                </a:cubicBezTo>
                <a:cubicBezTo>
                  <a:pt x="15083" y="5188"/>
                  <a:pt x="15089" y="5188"/>
                  <a:pt x="15094" y="5188"/>
                </a:cubicBezTo>
                <a:cubicBezTo>
                  <a:pt x="15183" y="5188"/>
                  <a:pt x="15183" y="5188"/>
                  <a:pt x="15183" y="5188"/>
                </a:cubicBezTo>
                <a:cubicBezTo>
                  <a:pt x="15183" y="5176"/>
                  <a:pt x="15183" y="5164"/>
                  <a:pt x="15189" y="5152"/>
                </a:cubicBezTo>
                <a:cubicBezTo>
                  <a:pt x="15189" y="5146"/>
                  <a:pt x="15189" y="5141"/>
                  <a:pt x="15195" y="5141"/>
                </a:cubicBezTo>
                <a:cubicBezTo>
                  <a:pt x="15195" y="5135"/>
                  <a:pt x="15201" y="5135"/>
                  <a:pt x="15201" y="5129"/>
                </a:cubicBezTo>
                <a:cubicBezTo>
                  <a:pt x="15201" y="5123"/>
                  <a:pt x="15201" y="5123"/>
                  <a:pt x="15201" y="5117"/>
                </a:cubicBezTo>
                <a:cubicBezTo>
                  <a:pt x="15201" y="5111"/>
                  <a:pt x="15201" y="5105"/>
                  <a:pt x="15201" y="5105"/>
                </a:cubicBezTo>
                <a:cubicBezTo>
                  <a:pt x="15195" y="5093"/>
                  <a:pt x="15189" y="5099"/>
                  <a:pt x="15178" y="5093"/>
                </a:cubicBezTo>
                <a:cubicBezTo>
                  <a:pt x="15178" y="5028"/>
                  <a:pt x="15178" y="5028"/>
                  <a:pt x="15178" y="5028"/>
                </a:cubicBezTo>
                <a:cubicBezTo>
                  <a:pt x="15189" y="5028"/>
                  <a:pt x="15195" y="5028"/>
                  <a:pt x="15201" y="5028"/>
                </a:cubicBezTo>
                <a:cubicBezTo>
                  <a:pt x="15213" y="5028"/>
                  <a:pt x="15213" y="5028"/>
                  <a:pt x="15213" y="5028"/>
                </a:cubicBezTo>
                <a:cubicBezTo>
                  <a:pt x="15219" y="5028"/>
                  <a:pt x="15225" y="5022"/>
                  <a:pt x="15225" y="5022"/>
                </a:cubicBezTo>
                <a:cubicBezTo>
                  <a:pt x="15231" y="5016"/>
                  <a:pt x="15231" y="5010"/>
                  <a:pt x="15237" y="5010"/>
                </a:cubicBezTo>
                <a:cubicBezTo>
                  <a:pt x="15243" y="5004"/>
                  <a:pt x="15243" y="4998"/>
                  <a:pt x="15249" y="4998"/>
                </a:cubicBezTo>
                <a:cubicBezTo>
                  <a:pt x="15255" y="4998"/>
                  <a:pt x="15266" y="4998"/>
                  <a:pt x="15272" y="4992"/>
                </a:cubicBezTo>
                <a:cubicBezTo>
                  <a:pt x="15278" y="4992"/>
                  <a:pt x="15290" y="4992"/>
                  <a:pt x="15296" y="4992"/>
                </a:cubicBezTo>
                <a:cubicBezTo>
                  <a:pt x="15308" y="4992"/>
                  <a:pt x="15308" y="4992"/>
                  <a:pt x="15308" y="4992"/>
                </a:cubicBezTo>
                <a:cubicBezTo>
                  <a:pt x="15314" y="4992"/>
                  <a:pt x="15320" y="4992"/>
                  <a:pt x="15320" y="4992"/>
                </a:cubicBezTo>
                <a:cubicBezTo>
                  <a:pt x="15332" y="4992"/>
                  <a:pt x="15337" y="4998"/>
                  <a:pt x="15344" y="4998"/>
                </a:cubicBezTo>
                <a:cubicBezTo>
                  <a:pt x="15349" y="4998"/>
                  <a:pt x="15349" y="4998"/>
                  <a:pt x="15355" y="4998"/>
                </a:cubicBezTo>
                <a:cubicBezTo>
                  <a:pt x="15361" y="4998"/>
                  <a:pt x="15361" y="4992"/>
                  <a:pt x="15367" y="4992"/>
                </a:cubicBezTo>
                <a:cubicBezTo>
                  <a:pt x="15373" y="4986"/>
                  <a:pt x="15373" y="4980"/>
                  <a:pt x="15373" y="4980"/>
                </a:cubicBezTo>
                <a:cubicBezTo>
                  <a:pt x="15379" y="4975"/>
                  <a:pt x="15379" y="4975"/>
                  <a:pt x="15379" y="4969"/>
                </a:cubicBezTo>
                <a:cubicBezTo>
                  <a:pt x="15391" y="4969"/>
                  <a:pt x="15397" y="4969"/>
                  <a:pt x="15403" y="4969"/>
                </a:cubicBezTo>
                <a:cubicBezTo>
                  <a:pt x="15409" y="4969"/>
                  <a:pt x="15409" y="4963"/>
                  <a:pt x="15415" y="4963"/>
                </a:cubicBezTo>
                <a:cubicBezTo>
                  <a:pt x="15421" y="4963"/>
                  <a:pt x="15426" y="4963"/>
                  <a:pt x="15438" y="4963"/>
                </a:cubicBezTo>
                <a:cubicBezTo>
                  <a:pt x="15444" y="4963"/>
                  <a:pt x="15444" y="4963"/>
                  <a:pt x="15450" y="4963"/>
                </a:cubicBezTo>
                <a:cubicBezTo>
                  <a:pt x="15450" y="4957"/>
                  <a:pt x="15456" y="4963"/>
                  <a:pt x="15462" y="4963"/>
                </a:cubicBezTo>
                <a:cubicBezTo>
                  <a:pt x="15468" y="4957"/>
                  <a:pt x="15468" y="4951"/>
                  <a:pt x="15468" y="4951"/>
                </a:cubicBezTo>
                <a:cubicBezTo>
                  <a:pt x="15474" y="4945"/>
                  <a:pt x="15474" y="4939"/>
                  <a:pt x="15480" y="4939"/>
                </a:cubicBezTo>
                <a:cubicBezTo>
                  <a:pt x="15486" y="4939"/>
                  <a:pt x="15486" y="4939"/>
                  <a:pt x="15492" y="4939"/>
                </a:cubicBezTo>
                <a:cubicBezTo>
                  <a:pt x="15498" y="4933"/>
                  <a:pt x="15498" y="4933"/>
                  <a:pt x="15504" y="4927"/>
                </a:cubicBezTo>
                <a:cubicBezTo>
                  <a:pt x="15510" y="4927"/>
                  <a:pt x="15510" y="4927"/>
                  <a:pt x="15515" y="4921"/>
                </a:cubicBezTo>
                <a:cubicBezTo>
                  <a:pt x="15515" y="4921"/>
                  <a:pt x="15515" y="4915"/>
                  <a:pt x="15521" y="4909"/>
                </a:cubicBezTo>
                <a:cubicBezTo>
                  <a:pt x="15527" y="4909"/>
                  <a:pt x="15527" y="4903"/>
                  <a:pt x="15527" y="4897"/>
                </a:cubicBezTo>
                <a:cubicBezTo>
                  <a:pt x="15533" y="4897"/>
                  <a:pt x="15539" y="4892"/>
                  <a:pt x="15539" y="4892"/>
                </a:cubicBezTo>
                <a:cubicBezTo>
                  <a:pt x="15545" y="4886"/>
                  <a:pt x="15545" y="4886"/>
                  <a:pt x="15551" y="4886"/>
                </a:cubicBezTo>
                <a:cubicBezTo>
                  <a:pt x="15557" y="4886"/>
                  <a:pt x="15563" y="4886"/>
                  <a:pt x="15563" y="4886"/>
                </a:cubicBezTo>
                <a:cubicBezTo>
                  <a:pt x="15569" y="4880"/>
                  <a:pt x="15569" y="4886"/>
                  <a:pt x="15575" y="4886"/>
                </a:cubicBezTo>
                <a:cubicBezTo>
                  <a:pt x="15587" y="4880"/>
                  <a:pt x="15592" y="4874"/>
                  <a:pt x="15598" y="4868"/>
                </a:cubicBezTo>
                <a:cubicBezTo>
                  <a:pt x="15604" y="4868"/>
                  <a:pt x="15598" y="4862"/>
                  <a:pt x="15604" y="4856"/>
                </a:cubicBezTo>
                <a:cubicBezTo>
                  <a:pt x="15604" y="4856"/>
                  <a:pt x="15610" y="4856"/>
                  <a:pt x="15616" y="4850"/>
                </a:cubicBezTo>
                <a:cubicBezTo>
                  <a:pt x="15622" y="4850"/>
                  <a:pt x="15622" y="4844"/>
                  <a:pt x="15628" y="4838"/>
                </a:cubicBezTo>
                <a:cubicBezTo>
                  <a:pt x="15628" y="4838"/>
                  <a:pt x="15634" y="4832"/>
                  <a:pt x="15634" y="4826"/>
                </a:cubicBezTo>
                <a:cubicBezTo>
                  <a:pt x="15640" y="4826"/>
                  <a:pt x="15640" y="4820"/>
                  <a:pt x="15646" y="4814"/>
                </a:cubicBezTo>
                <a:cubicBezTo>
                  <a:pt x="15646" y="4814"/>
                  <a:pt x="15646" y="4809"/>
                  <a:pt x="15646" y="4803"/>
                </a:cubicBezTo>
                <a:lnTo>
                  <a:pt x="15652" y="4797"/>
                </a:lnTo>
                <a:cubicBezTo>
                  <a:pt x="15658" y="4785"/>
                  <a:pt x="15670" y="4785"/>
                  <a:pt x="15676" y="4773"/>
                </a:cubicBezTo>
                <a:cubicBezTo>
                  <a:pt x="15681" y="4761"/>
                  <a:pt x="15687" y="4749"/>
                  <a:pt x="15693" y="4737"/>
                </a:cubicBezTo>
                <a:cubicBezTo>
                  <a:pt x="15693" y="4731"/>
                  <a:pt x="15693" y="4731"/>
                  <a:pt x="15693" y="4726"/>
                </a:cubicBezTo>
                <a:cubicBezTo>
                  <a:pt x="15699" y="4720"/>
                  <a:pt x="15705" y="4720"/>
                  <a:pt x="15705" y="4714"/>
                </a:cubicBezTo>
                <a:cubicBezTo>
                  <a:pt x="15711" y="4708"/>
                  <a:pt x="15711" y="4708"/>
                  <a:pt x="15717" y="4702"/>
                </a:cubicBezTo>
                <a:cubicBezTo>
                  <a:pt x="15717" y="4696"/>
                  <a:pt x="15723" y="4696"/>
                  <a:pt x="15729" y="4690"/>
                </a:cubicBezTo>
                <a:cubicBezTo>
                  <a:pt x="15735" y="4690"/>
                  <a:pt x="15741" y="4684"/>
                  <a:pt x="15741" y="4684"/>
                </a:cubicBezTo>
                <a:cubicBezTo>
                  <a:pt x="15747" y="4678"/>
                  <a:pt x="15753" y="4678"/>
                  <a:pt x="15753" y="4672"/>
                </a:cubicBezTo>
                <a:cubicBezTo>
                  <a:pt x="15753" y="4666"/>
                  <a:pt x="15753" y="4660"/>
                  <a:pt x="15753" y="4654"/>
                </a:cubicBezTo>
                <a:cubicBezTo>
                  <a:pt x="15759" y="4654"/>
                  <a:pt x="15759" y="4648"/>
                  <a:pt x="15759" y="4642"/>
                </a:cubicBezTo>
                <a:cubicBezTo>
                  <a:pt x="15759" y="4637"/>
                  <a:pt x="15759" y="4637"/>
                  <a:pt x="15759" y="4631"/>
                </a:cubicBezTo>
                <a:cubicBezTo>
                  <a:pt x="15759" y="4631"/>
                  <a:pt x="15764" y="4625"/>
                  <a:pt x="15764" y="4619"/>
                </a:cubicBezTo>
                <a:cubicBezTo>
                  <a:pt x="15764" y="4619"/>
                  <a:pt x="15764" y="4613"/>
                  <a:pt x="15764" y="4607"/>
                </a:cubicBezTo>
                <a:cubicBezTo>
                  <a:pt x="15770" y="4601"/>
                  <a:pt x="15776" y="4601"/>
                  <a:pt x="15782" y="4601"/>
                </a:cubicBezTo>
                <a:cubicBezTo>
                  <a:pt x="15788" y="4595"/>
                  <a:pt x="15794" y="4589"/>
                  <a:pt x="15800" y="4577"/>
                </a:cubicBezTo>
                <a:cubicBezTo>
                  <a:pt x="15806" y="4565"/>
                  <a:pt x="15818" y="4560"/>
                  <a:pt x="15818" y="4548"/>
                </a:cubicBezTo>
                <a:cubicBezTo>
                  <a:pt x="15818" y="4536"/>
                  <a:pt x="15812" y="4536"/>
                  <a:pt x="15812" y="4530"/>
                </a:cubicBezTo>
                <a:cubicBezTo>
                  <a:pt x="15806" y="4524"/>
                  <a:pt x="15806" y="4518"/>
                  <a:pt x="15800" y="4518"/>
                </a:cubicBezTo>
                <a:cubicBezTo>
                  <a:pt x="15800" y="4518"/>
                  <a:pt x="15794" y="4518"/>
                  <a:pt x="15788" y="4518"/>
                </a:cubicBezTo>
                <a:cubicBezTo>
                  <a:pt x="15782" y="4518"/>
                  <a:pt x="15776" y="4518"/>
                  <a:pt x="15764" y="4512"/>
                </a:cubicBezTo>
                <a:cubicBezTo>
                  <a:pt x="15764" y="4506"/>
                  <a:pt x="15764" y="4500"/>
                  <a:pt x="15764" y="4494"/>
                </a:cubicBezTo>
                <a:cubicBezTo>
                  <a:pt x="15764" y="4488"/>
                  <a:pt x="15764" y="4482"/>
                  <a:pt x="15764" y="4482"/>
                </a:cubicBezTo>
                <a:cubicBezTo>
                  <a:pt x="15764" y="4476"/>
                  <a:pt x="15764" y="4471"/>
                  <a:pt x="15764" y="4471"/>
                </a:cubicBezTo>
                <a:cubicBezTo>
                  <a:pt x="15788" y="4471"/>
                  <a:pt x="15788" y="4471"/>
                  <a:pt x="15788" y="4471"/>
                </a:cubicBezTo>
                <a:cubicBezTo>
                  <a:pt x="15788" y="4465"/>
                  <a:pt x="15788" y="4459"/>
                  <a:pt x="15788" y="4459"/>
                </a:cubicBezTo>
                <a:cubicBezTo>
                  <a:pt x="15782" y="4453"/>
                  <a:pt x="15776" y="4453"/>
                  <a:pt x="15776" y="4447"/>
                </a:cubicBezTo>
                <a:cubicBezTo>
                  <a:pt x="15776" y="4435"/>
                  <a:pt x="15782" y="4423"/>
                  <a:pt x="15776" y="4411"/>
                </a:cubicBezTo>
                <a:cubicBezTo>
                  <a:pt x="15776" y="4405"/>
                  <a:pt x="15776" y="4405"/>
                  <a:pt x="15776" y="4399"/>
                </a:cubicBezTo>
                <a:cubicBezTo>
                  <a:pt x="15776" y="4394"/>
                  <a:pt x="15770" y="4394"/>
                  <a:pt x="15764" y="4387"/>
                </a:cubicBezTo>
                <a:cubicBezTo>
                  <a:pt x="15764" y="4382"/>
                  <a:pt x="15759" y="4387"/>
                  <a:pt x="15753" y="4382"/>
                </a:cubicBezTo>
                <a:cubicBezTo>
                  <a:pt x="15753" y="4370"/>
                  <a:pt x="15759" y="4358"/>
                  <a:pt x="15759" y="4346"/>
                </a:cubicBezTo>
                <a:cubicBezTo>
                  <a:pt x="15759" y="4334"/>
                  <a:pt x="15753" y="4322"/>
                  <a:pt x="15747" y="4310"/>
                </a:cubicBezTo>
                <a:cubicBezTo>
                  <a:pt x="15747" y="4305"/>
                  <a:pt x="15741" y="4299"/>
                  <a:pt x="15735" y="4287"/>
                </a:cubicBezTo>
                <a:cubicBezTo>
                  <a:pt x="15723" y="4281"/>
                  <a:pt x="15723" y="4269"/>
                  <a:pt x="15711" y="4263"/>
                </a:cubicBezTo>
                <a:cubicBezTo>
                  <a:pt x="15705" y="4263"/>
                  <a:pt x="15705" y="4257"/>
                  <a:pt x="15699" y="4257"/>
                </a:cubicBezTo>
                <a:cubicBezTo>
                  <a:pt x="15693" y="4251"/>
                  <a:pt x="15687" y="4257"/>
                  <a:pt x="15681" y="4257"/>
                </a:cubicBezTo>
                <a:cubicBezTo>
                  <a:pt x="15681" y="4251"/>
                  <a:pt x="15676" y="4251"/>
                  <a:pt x="15670" y="4245"/>
                </a:cubicBezTo>
                <a:cubicBezTo>
                  <a:pt x="15670" y="4245"/>
                  <a:pt x="15670" y="4239"/>
                  <a:pt x="15670" y="4233"/>
                </a:cubicBezTo>
                <a:cubicBezTo>
                  <a:pt x="15670" y="4221"/>
                  <a:pt x="15670" y="4221"/>
                  <a:pt x="15670" y="4221"/>
                </a:cubicBezTo>
                <a:cubicBezTo>
                  <a:pt x="15670" y="4216"/>
                  <a:pt x="15676" y="4216"/>
                  <a:pt x="15676" y="4210"/>
                </a:cubicBezTo>
                <a:cubicBezTo>
                  <a:pt x="15681" y="4204"/>
                  <a:pt x="15687" y="4204"/>
                  <a:pt x="15687" y="4198"/>
                </a:cubicBezTo>
                <a:cubicBezTo>
                  <a:pt x="15693" y="4198"/>
                  <a:pt x="15699" y="4198"/>
                  <a:pt x="15699" y="4192"/>
                </a:cubicBezTo>
                <a:cubicBezTo>
                  <a:pt x="15699" y="4186"/>
                  <a:pt x="15699" y="4180"/>
                  <a:pt x="15699" y="4168"/>
                </a:cubicBezTo>
                <a:cubicBezTo>
                  <a:pt x="15699" y="4144"/>
                  <a:pt x="15699" y="4144"/>
                  <a:pt x="15699" y="4144"/>
                </a:cubicBezTo>
                <a:cubicBezTo>
                  <a:pt x="15735" y="4144"/>
                  <a:pt x="15735" y="4144"/>
                  <a:pt x="15735" y="4144"/>
                </a:cubicBezTo>
                <a:cubicBezTo>
                  <a:pt x="15735" y="4144"/>
                  <a:pt x="15741" y="4144"/>
                  <a:pt x="15741" y="4139"/>
                </a:cubicBezTo>
                <a:cubicBezTo>
                  <a:pt x="15747" y="4133"/>
                  <a:pt x="15747" y="4133"/>
                  <a:pt x="15753" y="4127"/>
                </a:cubicBezTo>
                <a:cubicBezTo>
                  <a:pt x="15753" y="4121"/>
                  <a:pt x="15753" y="4115"/>
                  <a:pt x="15759" y="4115"/>
                </a:cubicBezTo>
                <a:cubicBezTo>
                  <a:pt x="15759" y="4115"/>
                  <a:pt x="15764" y="4115"/>
                  <a:pt x="15770" y="4115"/>
                </a:cubicBezTo>
                <a:cubicBezTo>
                  <a:pt x="15770" y="4115"/>
                  <a:pt x="15776" y="4115"/>
                  <a:pt x="15782" y="4115"/>
                </a:cubicBezTo>
                <a:cubicBezTo>
                  <a:pt x="15782" y="4115"/>
                  <a:pt x="15788" y="4109"/>
                  <a:pt x="15794" y="4109"/>
                </a:cubicBezTo>
                <a:cubicBezTo>
                  <a:pt x="15806" y="4109"/>
                  <a:pt x="15806" y="4109"/>
                  <a:pt x="15806" y="4109"/>
                </a:cubicBezTo>
                <a:cubicBezTo>
                  <a:pt x="15818" y="4109"/>
                  <a:pt x="15824" y="4109"/>
                  <a:pt x="15836" y="4109"/>
                </a:cubicBezTo>
                <a:cubicBezTo>
                  <a:pt x="15842" y="4097"/>
                  <a:pt x="15842" y="4091"/>
                  <a:pt x="15842" y="4079"/>
                </a:cubicBezTo>
                <a:lnTo>
                  <a:pt x="15836" y="4073"/>
                </a:lnTo>
                <a:cubicBezTo>
                  <a:pt x="15782" y="4073"/>
                  <a:pt x="15782" y="4073"/>
                  <a:pt x="15782" y="4073"/>
                </a:cubicBezTo>
                <a:cubicBezTo>
                  <a:pt x="15776" y="4067"/>
                  <a:pt x="15776" y="4062"/>
                  <a:pt x="15776" y="4062"/>
                </a:cubicBezTo>
                <a:cubicBezTo>
                  <a:pt x="15770" y="4050"/>
                  <a:pt x="15764" y="4044"/>
                  <a:pt x="15759" y="4038"/>
                </a:cubicBezTo>
                <a:cubicBezTo>
                  <a:pt x="15717" y="4038"/>
                  <a:pt x="15717" y="4038"/>
                  <a:pt x="15717" y="4038"/>
                </a:cubicBezTo>
                <a:cubicBezTo>
                  <a:pt x="15717" y="4044"/>
                  <a:pt x="15711" y="4050"/>
                  <a:pt x="15711" y="4062"/>
                </a:cubicBezTo>
                <a:cubicBezTo>
                  <a:pt x="15711" y="4067"/>
                  <a:pt x="15711" y="4067"/>
                  <a:pt x="15711" y="4073"/>
                </a:cubicBezTo>
                <a:lnTo>
                  <a:pt x="15705" y="4079"/>
                </a:lnTo>
                <a:cubicBezTo>
                  <a:pt x="15699" y="4079"/>
                  <a:pt x="15699" y="4085"/>
                  <a:pt x="15693" y="4085"/>
                </a:cubicBezTo>
                <a:cubicBezTo>
                  <a:pt x="15693" y="4085"/>
                  <a:pt x="15687" y="4079"/>
                  <a:pt x="15681" y="4079"/>
                </a:cubicBezTo>
                <a:cubicBezTo>
                  <a:pt x="15681" y="4079"/>
                  <a:pt x="15676" y="4079"/>
                  <a:pt x="15670" y="4079"/>
                </a:cubicBezTo>
                <a:cubicBezTo>
                  <a:pt x="15670" y="4020"/>
                  <a:pt x="15670" y="4020"/>
                  <a:pt x="15670" y="4020"/>
                </a:cubicBezTo>
                <a:cubicBezTo>
                  <a:pt x="15598" y="4020"/>
                  <a:pt x="15598" y="4020"/>
                  <a:pt x="15598" y="4020"/>
                </a:cubicBezTo>
                <a:cubicBezTo>
                  <a:pt x="15587" y="4020"/>
                  <a:pt x="15581" y="4008"/>
                  <a:pt x="15581" y="3996"/>
                </a:cubicBezTo>
                <a:cubicBezTo>
                  <a:pt x="15581" y="3984"/>
                  <a:pt x="15581" y="3978"/>
                  <a:pt x="15581" y="3973"/>
                </a:cubicBezTo>
                <a:cubicBezTo>
                  <a:pt x="15581" y="3973"/>
                  <a:pt x="15587" y="3967"/>
                  <a:pt x="15587" y="3961"/>
                </a:cubicBezTo>
                <a:cubicBezTo>
                  <a:pt x="15592" y="3961"/>
                  <a:pt x="15592" y="3955"/>
                  <a:pt x="15598" y="3955"/>
                </a:cubicBezTo>
                <a:cubicBezTo>
                  <a:pt x="15604" y="3949"/>
                  <a:pt x="15610" y="3949"/>
                  <a:pt x="15610" y="3949"/>
                </a:cubicBezTo>
                <a:cubicBezTo>
                  <a:pt x="15628" y="3949"/>
                  <a:pt x="15634" y="3949"/>
                  <a:pt x="15646" y="3949"/>
                </a:cubicBezTo>
                <a:cubicBezTo>
                  <a:pt x="15652" y="3949"/>
                  <a:pt x="15652" y="3949"/>
                  <a:pt x="15658" y="3949"/>
                </a:cubicBezTo>
                <a:cubicBezTo>
                  <a:pt x="15664" y="3949"/>
                  <a:pt x="15664" y="3949"/>
                  <a:pt x="15670" y="3949"/>
                </a:cubicBezTo>
                <a:cubicBezTo>
                  <a:pt x="15670" y="3943"/>
                  <a:pt x="15670" y="3937"/>
                  <a:pt x="15670" y="3937"/>
                </a:cubicBezTo>
                <a:cubicBezTo>
                  <a:pt x="15670" y="3931"/>
                  <a:pt x="15676" y="3925"/>
                  <a:pt x="15676" y="3925"/>
                </a:cubicBezTo>
                <a:cubicBezTo>
                  <a:pt x="15681" y="3919"/>
                  <a:pt x="15681" y="3913"/>
                  <a:pt x="15687" y="3913"/>
                </a:cubicBezTo>
                <a:cubicBezTo>
                  <a:pt x="15693" y="3907"/>
                  <a:pt x="15693" y="3913"/>
                  <a:pt x="15699" y="3907"/>
                </a:cubicBezTo>
                <a:cubicBezTo>
                  <a:pt x="15705" y="3907"/>
                  <a:pt x="15705" y="3901"/>
                  <a:pt x="15711" y="3901"/>
                </a:cubicBezTo>
                <a:cubicBezTo>
                  <a:pt x="15717" y="3901"/>
                  <a:pt x="15729" y="3901"/>
                  <a:pt x="15735" y="3901"/>
                </a:cubicBezTo>
                <a:cubicBezTo>
                  <a:pt x="15741" y="3901"/>
                  <a:pt x="15741" y="3901"/>
                  <a:pt x="15747" y="3901"/>
                </a:cubicBezTo>
                <a:cubicBezTo>
                  <a:pt x="15753" y="3901"/>
                  <a:pt x="15753" y="3895"/>
                  <a:pt x="15753" y="3889"/>
                </a:cubicBezTo>
                <a:cubicBezTo>
                  <a:pt x="15759" y="3889"/>
                  <a:pt x="15764" y="3884"/>
                  <a:pt x="15764" y="3884"/>
                </a:cubicBezTo>
                <a:cubicBezTo>
                  <a:pt x="15770" y="3878"/>
                  <a:pt x="15770" y="3872"/>
                  <a:pt x="15776" y="3872"/>
                </a:cubicBezTo>
                <a:cubicBezTo>
                  <a:pt x="15782" y="3866"/>
                  <a:pt x="15782" y="3860"/>
                  <a:pt x="15788" y="3860"/>
                </a:cubicBezTo>
                <a:cubicBezTo>
                  <a:pt x="15794" y="3854"/>
                  <a:pt x="15794" y="3848"/>
                  <a:pt x="15806" y="3848"/>
                </a:cubicBezTo>
                <a:cubicBezTo>
                  <a:pt x="15812" y="3848"/>
                  <a:pt x="15812" y="3848"/>
                  <a:pt x="15812" y="3848"/>
                </a:cubicBezTo>
                <a:cubicBezTo>
                  <a:pt x="15812" y="3848"/>
                  <a:pt x="15818" y="3848"/>
                  <a:pt x="15818" y="3854"/>
                </a:cubicBezTo>
                <a:cubicBezTo>
                  <a:pt x="15824" y="3866"/>
                  <a:pt x="15824" y="3866"/>
                  <a:pt x="15824" y="3866"/>
                </a:cubicBezTo>
                <a:cubicBezTo>
                  <a:pt x="15818" y="3866"/>
                  <a:pt x="15818" y="3872"/>
                  <a:pt x="15818" y="3878"/>
                </a:cubicBezTo>
                <a:cubicBezTo>
                  <a:pt x="15812" y="3878"/>
                  <a:pt x="15806" y="3878"/>
                  <a:pt x="15806" y="3884"/>
                </a:cubicBezTo>
                <a:cubicBezTo>
                  <a:pt x="15800" y="3889"/>
                  <a:pt x="15800" y="3901"/>
                  <a:pt x="15800" y="3907"/>
                </a:cubicBezTo>
                <a:cubicBezTo>
                  <a:pt x="15800" y="3919"/>
                  <a:pt x="15788" y="3919"/>
                  <a:pt x="15782" y="3931"/>
                </a:cubicBezTo>
                <a:cubicBezTo>
                  <a:pt x="15776" y="3931"/>
                  <a:pt x="15776" y="3937"/>
                  <a:pt x="15770" y="3943"/>
                </a:cubicBezTo>
                <a:cubicBezTo>
                  <a:pt x="15770" y="3943"/>
                  <a:pt x="15764" y="3943"/>
                  <a:pt x="15759" y="3949"/>
                </a:cubicBezTo>
                <a:cubicBezTo>
                  <a:pt x="15759" y="3955"/>
                  <a:pt x="15759" y="3955"/>
                  <a:pt x="15759" y="3961"/>
                </a:cubicBezTo>
                <a:cubicBezTo>
                  <a:pt x="15759" y="3973"/>
                  <a:pt x="15759" y="3973"/>
                  <a:pt x="15759" y="3973"/>
                </a:cubicBezTo>
                <a:cubicBezTo>
                  <a:pt x="15764" y="3973"/>
                  <a:pt x="15770" y="3967"/>
                  <a:pt x="15770" y="3967"/>
                </a:cubicBezTo>
                <a:cubicBezTo>
                  <a:pt x="15776" y="3961"/>
                  <a:pt x="15776" y="3961"/>
                  <a:pt x="15782" y="3955"/>
                </a:cubicBezTo>
                <a:cubicBezTo>
                  <a:pt x="15836" y="3955"/>
                  <a:pt x="15836" y="3955"/>
                  <a:pt x="15836" y="3955"/>
                </a:cubicBezTo>
                <a:cubicBezTo>
                  <a:pt x="15842" y="3955"/>
                  <a:pt x="15847" y="3949"/>
                  <a:pt x="15853" y="3949"/>
                </a:cubicBezTo>
                <a:cubicBezTo>
                  <a:pt x="15859" y="3943"/>
                  <a:pt x="15865" y="3931"/>
                  <a:pt x="15871" y="3925"/>
                </a:cubicBezTo>
                <a:cubicBezTo>
                  <a:pt x="15877" y="3925"/>
                  <a:pt x="15877" y="3919"/>
                  <a:pt x="15883" y="3913"/>
                </a:cubicBezTo>
                <a:lnTo>
                  <a:pt x="15889" y="3913"/>
                </a:lnTo>
                <a:cubicBezTo>
                  <a:pt x="15895" y="3913"/>
                  <a:pt x="15901" y="3907"/>
                  <a:pt x="15901" y="3907"/>
                </a:cubicBezTo>
                <a:cubicBezTo>
                  <a:pt x="15919" y="3907"/>
                  <a:pt x="15925" y="3913"/>
                  <a:pt x="15936" y="3919"/>
                </a:cubicBezTo>
                <a:cubicBezTo>
                  <a:pt x="15942" y="3919"/>
                  <a:pt x="15948" y="3919"/>
                  <a:pt x="15948" y="3919"/>
                </a:cubicBezTo>
                <a:cubicBezTo>
                  <a:pt x="15960" y="3919"/>
                  <a:pt x="15966" y="3919"/>
                  <a:pt x="15972" y="3925"/>
                </a:cubicBezTo>
                <a:cubicBezTo>
                  <a:pt x="15978" y="3931"/>
                  <a:pt x="15978" y="3931"/>
                  <a:pt x="15984" y="3931"/>
                </a:cubicBezTo>
                <a:cubicBezTo>
                  <a:pt x="15990" y="3937"/>
                  <a:pt x="15990" y="3949"/>
                  <a:pt x="15990" y="3955"/>
                </a:cubicBezTo>
                <a:cubicBezTo>
                  <a:pt x="15990" y="3967"/>
                  <a:pt x="15990" y="3967"/>
                  <a:pt x="15990" y="3967"/>
                </a:cubicBezTo>
                <a:cubicBezTo>
                  <a:pt x="15990" y="3973"/>
                  <a:pt x="15984" y="3973"/>
                  <a:pt x="15984" y="3978"/>
                </a:cubicBezTo>
                <a:cubicBezTo>
                  <a:pt x="15978" y="3984"/>
                  <a:pt x="15972" y="3984"/>
                  <a:pt x="15972" y="3990"/>
                </a:cubicBezTo>
                <a:cubicBezTo>
                  <a:pt x="15972" y="3990"/>
                  <a:pt x="15972" y="3996"/>
                  <a:pt x="15972" y="4002"/>
                </a:cubicBezTo>
                <a:cubicBezTo>
                  <a:pt x="15966" y="4008"/>
                  <a:pt x="15960" y="4008"/>
                  <a:pt x="15960" y="4020"/>
                </a:cubicBezTo>
                <a:cubicBezTo>
                  <a:pt x="15960" y="4026"/>
                  <a:pt x="15960" y="4032"/>
                  <a:pt x="15966" y="4044"/>
                </a:cubicBezTo>
                <a:cubicBezTo>
                  <a:pt x="15984" y="4044"/>
                  <a:pt x="15984" y="4044"/>
                  <a:pt x="15984" y="4044"/>
                </a:cubicBezTo>
                <a:cubicBezTo>
                  <a:pt x="15996" y="4038"/>
                  <a:pt x="15996" y="4038"/>
                  <a:pt x="15996" y="4038"/>
                </a:cubicBezTo>
                <a:cubicBezTo>
                  <a:pt x="16002" y="4038"/>
                  <a:pt x="16008" y="4032"/>
                  <a:pt x="16014" y="4032"/>
                </a:cubicBezTo>
                <a:cubicBezTo>
                  <a:pt x="16014" y="4032"/>
                  <a:pt x="16019" y="4032"/>
                  <a:pt x="16025" y="4032"/>
                </a:cubicBezTo>
                <a:cubicBezTo>
                  <a:pt x="16031" y="4038"/>
                  <a:pt x="16037" y="4044"/>
                  <a:pt x="16043" y="4050"/>
                </a:cubicBezTo>
                <a:cubicBezTo>
                  <a:pt x="16043" y="4055"/>
                  <a:pt x="16043" y="4062"/>
                  <a:pt x="16049" y="4062"/>
                </a:cubicBezTo>
                <a:cubicBezTo>
                  <a:pt x="16049" y="4073"/>
                  <a:pt x="16049" y="4079"/>
                  <a:pt x="16049" y="4085"/>
                </a:cubicBezTo>
                <a:cubicBezTo>
                  <a:pt x="16055" y="4091"/>
                  <a:pt x="16055" y="4091"/>
                  <a:pt x="16055" y="4097"/>
                </a:cubicBezTo>
                <a:cubicBezTo>
                  <a:pt x="16055" y="4103"/>
                  <a:pt x="16061" y="4103"/>
                  <a:pt x="16061" y="4109"/>
                </a:cubicBezTo>
                <a:cubicBezTo>
                  <a:pt x="16061" y="4115"/>
                  <a:pt x="16073" y="4115"/>
                  <a:pt x="16073" y="4127"/>
                </a:cubicBezTo>
                <a:cubicBezTo>
                  <a:pt x="16073" y="4186"/>
                  <a:pt x="16073" y="4186"/>
                  <a:pt x="16073" y="4186"/>
                </a:cubicBezTo>
                <a:cubicBezTo>
                  <a:pt x="16073" y="4192"/>
                  <a:pt x="16067" y="4198"/>
                  <a:pt x="16061" y="4198"/>
                </a:cubicBezTo>
                <a:cubicBezTo>
                  <a:pt x="16055" y="4204"/>
                  <a:pt x="16049" y="4204"/>
                  <a:pt x="16049" y="4210"/>
                </a:cubicBezTo>
                <a:cubicBezTo>
                  <a:pt x="16049" y="4210"/>
                  <a:pt x="16049" y="4216"/>
                  <a:pt x="16049" y="4221"/>
                </a:cubicBezTo>
                <a:cubicBezTo>
                  <a:pt x="16043" y="4228"/>
                  <a:pt x="16043" y="4228"/>
                  <a:pt x="16043" y="4233"/>
                </a:cubicBezTo>
                <a:cubicBezTo>
                  <a:pt x="16043" y="4263"/>
                  <a:pt x="16043" y="4263"/>
                  <a:pt x="16043" y="4263"/>
                </a:cubicBezTo>
                <a:cubicBezTo>
                  <a:pt x="16102" y="4263"/>
                  <a:pt x="16102" y="4263"/>
                  <a:pt x="16102" y="4263"/>
                </a:cubicBezTo>
                <a:cubicBezTo>
                  <a:pt x="16120" y="4263"/>
                  <a:pt x="16126" y="4251"/>
                  <a:pt x="16138" y="4245"/>
                </a:cubicBezTo>
                <a:cubicBezTo>
                  <a:pt x="16150" y="4239"/>
                  <a:pt x="16150" y="4239"/>
                  <a:pt x="16150" y="4239"/>
                </a:cubicBezTo>
                <a:cubicBezTo>
                  <a:pt x="16156" y="4239"/>
                  <a:pt x="16162" y="4233"/>
                  <a:pt x="16168" y="4233"/>
                </a:cubicBezTo>
                <a:cubicBezTo>
                  <a:pt x="16174" y="4228"/>
                  <a:pt x="16174" y="4221"/>
                  <a:pt x="16180" y="4221"/>
                </a:cubicBezTo>
                <a:cubicBezTo>
                  <a:pt x="16185" y="4221"/>
                  <a:pt x="16185" y="4221"/>
                  <a:pt x="16191" y="4216"/>
                </a:cubicBezTo>
                <a:cubicBezTo>
                  <a:pt x="16197" y="4216"/>
                  <a:pt x="16197" y="4216"/>
                  <a:pt x="16203" y="4210"/>
                </a:cubicBezTo>
                <a:cubicBezTo>
                  <a:pt x="16209" y="4210"/>
                  <a:pt x="16209" y="4204"/>
                  <a:pt x="16215" y="4204"/>
                </a:cubicBezTo>
                <a:cubicBezTo>
                  <a:pt x="16221" y="4204"/>
                  <a:pt x="16227" y="4204"/>
                  <a:pt x="16227" y="4204"/>
                </a:cubicBezTo>
                <a:cubicBezTo>
                  <a:pt x="16233" y="4204"/>
                  <a:pt x="16239" y="4198"/>
                  <a:pt x="16239" y="4192"/>
                </a:cubicBezTo>
                <a:lnTo>
                  <a:pt x="16239" y="4186"/>
                </a:lnTo>
                <a:cubicBezTo>
                  <a:pt x="16239" y="4174"/>
                  <a:pt x="16239" y="4168"/>
                  <a:pt x="16239" y="4162"/>
                </a:cubicBezTo>
                <a:cubicBezTo>
                  <a:pt x="16239" y="4156"/>
                  <a:pt x="16245" y="4150"/>
                  <a:pt x="16245" y="4144"/>
                </a:cubicBezTo>
                <a:cubicBezTo>
                  <a:pt x="16245" y="4144"/>
                  <a:pt x="16245" y="4139"/>
                  <a:pt x="16245" y="4133"/>
                </a:cubicBezTo>
                <a:cubicBezTo>
                  <a:pt x="16245" y="4103"/>
                  <a:pt x="16245" y="4103"/>
                  <a:pt x="16245" y="4103"/>
                </a:cubicBezTo>
                <a:cubicBezTo>
                  <a:pt x="16233" y="4103"/>
                  <a:pt x="16227" y="4103"/>
                  <a:pt x="16215" y="4097"/>
                </a:cubicBezTo>
                <a:cubicBezTo>
                  <a:pt x="16215" y="4091"/>
                  <a:pt x="16209" y="4085"/>
                  <a:pt x="16209" y="4079"/>
                </a:cubicBezTo>
                <a:cubicBezTo>
                  <a:pt x="16209" y="4073"/>
                  <a:pt x="16209" y="4062"/>
                  <a:pt x="16209" y="4055"/>
                </a:cubicBezTo>
                <a:cubicBezTo>
                  <a:pt x="16209" y="4050"/>
                  <a:pt x="16209" y="4050"/>
                  <a:pt x="16209" y="4044"/>
                </a:cubicBezTo>
                <a:cubicBezTo>
                  <a:pt x="16209" y="4038"/>
                  <a:pt x="16203" y="4038"/>
                  <a:pt x="16197" y="4038"/>
                </a:cubicBezTo>
                <a:cubicBezTo>
                  <a:pt x="16191" y="4038"/>
                  <a:pt x="16191" y="4032"/>
                  <a:pt x="16185" y="4032"/>
                </a:cubicBezTo>
                <a:cubicBezTo>
                  <a:pt x="16180" y="4026"/>
                  <a:pt x="16180" y="4020"/>
                  <a:pt x="16180" y="4020"/>
                </a:cubicBezTo>
                <a:cubicBezTo>
                  <a:pt x="16174" y="4014"/>
                  <a:pt x="16168" y="4014"/>
                  <a:pt x="16168" y="4014"/>
                </a:cubicBezTo>
                <a:cubicBezTo>
                  <a:pt x="16162" y="4008"/>
                  <a:pt x="16156" y="4008"/>
                  <a:pt x="16156" y="4002"/>
                </a:cubicBezTo>
                <a:cubicBezTo>
                  <a:pt x="16150" y="4002"/>
                  <a:pt x="16156" y="3996"/>
                  <a:pt x="16150" y="3990"/>
                </a:cubicBezTo>
                <a:cubicBezTo>
                  <a:pt x="16150" y="3990"/>
                  <a:pt x="16144" y="3984"/>
                  <a:pt x="16144" y="3978"/>
                </a:cubicBezTo>
                <a:cubicBezTo>
                  <a:pt x="16138" y="3973"/>
                  <a:pt x="16144" y="3973"/>
                  <a:pt x="16144" y="3961"/>
                </a:cubicBezTo>
                <a:cubicBezTo>
                  <a:pt x="16144" y="3949"/>
                  <a:pt x="16144" y="3943"/>
                  <a:pt x="16144" y="3931"/>
                </a:cubicBezTo>
                <a:cubicBezTo>
                  <a:pt x="16150" y="3925"/>
                  <a:pt x="16150" y="3925"/>
                  <a:pt x="16156" y="3919"/>
                </a:cubicBezTo>
                <a:cubicBezTo>
                  <a:pt x="16156" y="3919"/>
                  <a:pt x="16156" y="3913"/>
                  <a:pt x="16162" y="3907"/>
                </a:cubicBezTo>
                <a:cubicBezTo>
                  <a:pt x="16162" y="3907"/>
                  <a:pt x="16162" y="3901"/>
                  <a:pt x="16162" y="3895"/>
                </a:cubicBezTo>
                <a:cubicBezTo>
                  <a:pt x="16168" y="3895"/>
                  <a:pt x="16174" y="3901"/>
                  <a:pt x="16174" y="3895"/>
                </a:cubicBezTo>
                <a:cubicBezTo>
                  <a:pt x="16185" y="3895"/>
                  <a:pt x="16191" y="3895"/>
                  <a:pt x="16203" y="3889"/>
                </a:cubicBezTo>
                <a:cubicBezTo>
                  <a:pt x="16209" y="3889"/>
                  <a:pt x="16209" y="3889"/>
                  <a:pt x="16209" y="3889"/>
                </a:cubicBezTo>
                <a:cubicBezTo>
                  <a:pt x="16221" y="3889"/>
                  <a:pt x="16227" y="3889"/>
                  <a:pt x="16233" y="3889"/>
                </a:cubicBezTo>
                <a:cubicBezTo>
                  <a:pt x="16233" y="3789"/>
                  <a:pt x="16233" y="3789"/>
                  <a:pt x="16233" y="3789"/>
                </a:cubicBezTo>
                <a:cubicBezTo>
                  <a:pt x="16233" y="3783"/>
                  <a:pt x="16239" y="3783"/>
                  <a:pt x="16239" y="3777"/>
                </a:cubicBezTo>
                <a:cubicBezTo>
                  <a:pt x="16239" y="3777"/>
                  <a:pt x="16239" y="3771"/>
                  <a:pt x="16239" y="3765"/>
                </a:cubicBezTo>
                <a:cubicBezTo>
                  <a:pt x="16245" y="3765"/>
                  <a:pt x="16245" y="3759"/>
                  <a:pt x="16251" y="3753"/>
                </a:cubicBezTo>
                <a:cubicBezTo>
                  <a:pt x="16251" y="3753"/>
                  <a:pt x="16257" y="3759"/>
                  <a:pt x="16262" y="3753"/>
                </a:cubicBezTo>
                <a:cubicBezTo>
                  <a:pt x="16262" y="3753"/>
                  <a:pt x="16269" y="3753"/>
                  <a:pt x="16274" y="3747"/>
                </a:cubicBezTo>
                <a:cubicBezTo>
                  <a:pt x="16286" y="3741"/>
                  <a:pt x="16286" y="3735"/>
                  <a:pt x="16292" y="3723"/>
                </a:cubicBezTo>
                <a:cubicBezTo>
                  <a:pt x="16298" y="3718"/>
                  <a:pt x="16298" y="3718"/>
                  <a:pt x="16304" y="3712"/>
                </a:cubicBezTo>
                <a:cubicBezTo>
                  <a:pt x="16310" y="3706"/>
                  <a:pt x="16316" y="3694"/>
                  <a:pt x="16322" y="3694"/>
                </a:cubicBezTo>
                <a:cubicBezTo>
                  <a:pt x="16328" y="3688"/>
                  <a:pt x="16328" y="3694"/>
                  <a:pt x="16334" y="3694"/>
                </a:cubicBezTo>
                <a:cubicBezTo>
                  <a:pt x="16340" y="3694"/>
                  <a:pt x="16340" y="3694"/>
                  <a:pt x="16346" y="3694"/>
                </a:cubicBezTo>
                <a:cubicBezTo>
                  <a:pt x="16363" y="3700"/>
                  <a:pt x="16375" y="3712"/>
                  <a:pt x="16393" y="3723"/>
                </a:cubicBezTo>
                <a:cubicBezTo>
                  <a:pt x="16393" y="3723"/>
                  <a:pt x="16399" y="3723"/>
                  <a:pt x="16405" y="3723"/>
                </a:cubicBezTo>
                <a:cubicBezTo>
                  <a:pt x="16411" y="3723"/>
                  <a:pt x="16417" y="3718"/>
                  <a:pt x="16428" y="3718"/>
                </a:cubicBezTo>
                <a:cubicBezTo>
                  <a:pt x="16428" y="3712"/>
                  <a:pt x="16435" y="3712"/>
                  <a:pt x="16435" y="3712"/>
                </a:cubicBezTo>
                <a:cubicBezTo>
                  <a:pt x="16440" y="3706"/>
                  <a:pt x="16440" y="3700"/>
                  <a:pt x="16446" y="3700"/>
                </a:cubicBezTo>
                <a:cubicBezTo>
                  <a:pt x="16452" y="3694"/>
                  <a:pt x="16452" y="3694"/>
                  <a:pt x="16458" y="3688"/>
                </a:cubicBezTo>
                <a:cubicBezTo>
                  <a:pt x="16458" y="3688"/>
                  <a:pt x="16464" y="3688"/>
                  <a:pt x="16470" y="3688"/>
                </a:cubicBezTo>
                <a:cubicBezTo>
                  <a:pt x="16476" y="3688"/>
                  <a:pt x="16470" y="3682"/>
                  <a:pt x="16476" y="3676"/>
                </a:cubicBezTo>
                <a:cubicBezTo>
                  <a:pt x="16488" y="3676"/>
                  <a:pt x="16494" y="3682"/>
                  <a:pt x="16500" y="3676"/>
                </a:cubicBezTo>
                <a:cubicBezTo>
                  <a:pt x="16506" y="3676"/>
                  <a:pt x="16506" y="3676"/>
                  <a:pt x="16512" y="3670"/>
                </a:cubicBezTo>
                <a:cubicBezTo>
                  <a:pt x="16517" y="3670"/>
                  <a:pt x="16517" y="3670"/>
                  <a:pt x="16523" y="3670"/>
                </a:cubicBezTo>
                <a:cubicBezTo>
                  <a:pt x="16529" y="3664"/>
                  <a:pt x="16529" y="3664"/>
                  <a:pt x="16535" y="3658"/>
                </a:cubicBezTo>
                <a:lnTo>
                  <a:pt x="16535" y="3652"/>
                </a:lnTo>
                <a:cubicBezTo>
                  <a:pt x="16541" y="3641"/>
                  <a:pt x="16553" y="3635"/>
                  <a:pt x="16565" y="3629"/>
                </a:cubicBezTo>
                <a:cubicBezTo>
                  <a:pt x="16565" y="3623"/>
                  <a:pt x="16571" y="3623"/>
                  <a:pt x="16577" y="3623"/>
                </a:cubicBezTo>
                <a:cubicBezTo>
                  <a:pt x="16577" y="3617"/>
                  <a:pt x="16577" y="3611"/>
                  <a:pt x="16583" y="3611"/>
                </a:cubicBezTo>
                <a:cubicBezTo>
                  <a:pt x="16583" y="3605"/>
                  <a:pt x="16589" y="3605"/>
                  <a:pt x="16589" y="3599"/>
                </a:cubicBezTo>
                <a:cubicBezTo>
                  <a:pt x="16606" y="3587"/>
                  <a:pt x="16606" y="3575"/>
                  <a:pt x="16624" y="3563"/>
                </a:cubicBezTo>
                <a:cubicBezTo>
                  <a:pt x="16624" y="3557"/>
                  <a:pt x="16630" y="3557"/>
                  <a:pt x="16636" y="3557"/>
                </a:cubicBezTo>
                <a:cubicBezTo>
                  <a:pt x="16642" y="3546"/>
                  <a:pt x="16648" y="3540"/>
                  <a:pt x="16654" y="3534"/>
                </a:cubicBezTo>
                <a:cubicBezTo>
                  <a:pt x="16654" y="3528"/>
                  <a:pt x="16654" y="3522"/>
                  <a:pt x="16654" y="3522"/>
                </a:cubicBezTo>
                <a:cubicBezTo>
                  <a:pt x="16654" y="3516"/>
                  <a:pt x="16660" y="3516"/>
                  <a:pt x="16660" y="3510"/>
                </a:cubicBezTo>
                <a:cubicBezTo>
                  <a:pt x="16666" y="3504"/>
                  <a:pt x="16666" y="3504"/>
                  <a:pt x="16666" y="3498"/>
                </a:cubicBezTo>
                <a:cubicBezTo>
                  <a:pt x="16672" y="3492"/>
                  <a:pt x="16672" y="3486"/>
                  <a:pt x="16672" y="3475"/>
                </a:cubicBezTo>
                <a:cubicBezTo>
                  <a:pt x="16678" y="3468"/>
                  <a:pt x="16683" y="3468"/>
                  <a:pt x="16683" y="3463"/>
                </a:cubicBezTo>
                <a:cubicBezTo>
                  <a:pt x="16689" y="3451"/>
                  <a:pt x="16695" y="3451"/>
                  <a:pt x="16707" y="3439"/>
                </a:cubicBezTo>
                <a:cubicBezTo>
                  <a:pt x="16707" y="3439"/>
                  <a:pt x="16713" y="3439"/>
                  <a:pt x="16719" y="3433"/>
                </a:cubicBezTo>
                <a:cubicBezTo>
                  <a:pt x="16719" y="3433"/>
                  <a:pt x="16719" y="3427"/>
                  <a:pt x="16725" y="3421"/>
                </a:cubicBezTo>
                <a:cubicBezTo>
                  <a:pt x="16725" y="3421"/>
                  <a:pt x="16731" y="3427"/>
                  <a:pt x="16737" y="3421"/>
                </a:cubicBezTo>
                <a:cubicBezTo>
                  <a:pt x="16743" y="3421"/>
                  <a:pt x="16749" y="3409"/>
                  <a:pt x="16755" y="3403"/>
                </a:cubicBezTo>
                <a:cubicBezTo>
                  <a:pt x="16760" y="3397"/>
                  <a:pt x="16760" y="3397"/>
                  <a:pt x="16767" y="3391"/>
                </a:cubicBezTo>
                <a:cubicBezTo>
                  <a:pt x="16767" y="3391"/>
                  <a:pt x="16767" y="3386"/>
                  <a:pt x="16772" y="3380"/>
                </a:cubicBezTo>
                <a:cubicBezTo>
                  <a:pt x="16772" y="3374"/>
                  <a:pt x="16778" y="3374"/>
                  <a:pt x="16784" y="3368"/>
                </a:cubicBezTo>
                <a:cubicBezTo>
                  <a:pt x="16784" y="3368"/>
                  <a:pt x="16790" y="3362"/>
                  <a:pt x="16796" y="3356"/>
                </a:cubicBezTo>
                <a:cubicBezTo>
                  <a:pt x="16796" y="3356"/>
                  <a:pt x="16802" y="3356"/>
                  <a:pt x="16808" y="3350"/>
                </a:cubicBezTo>
                <a:cubicBezTo>
                  <a:pt x="16808" y="3344"/>
                  <a:pt x="16802" y="3338"/>
                  <a:pt x="16808" y="3326"/>
                </a:cubicBezTo>
                <a:cubicBezTo>
                  <a:pt x="16808" y="3320"/>
                  <a:pt x="16808" y="3320"/>
                  <a:pt x="16808" y="3314"/>
                </a:cubicBezTo>
                <a:cubicBezTo>
                  <a:pt x="16808" y="3309"/>
                  <a:pt x="16808" y="3303"/>
                  <a:pt x="16808" y="3291"/>
                </a:cubicBezTo>
                <a:cubicBezTo>
                  <a:pt x="16808" y="3279"/>
                  <a:pt x="16808" y="3279"/>
                  <a:pt x="16808" y="3279"/>
                </a:cubicBezTo>
                <a:cubicBezTo>
                  <a:pt x="16808" y="3279"/>
                  <a:pt x="16814" y="3273"/>
                  <a:pt x="16814" y="3267"/>
                </a:cubicBezTo>
                <a:cubicBezTo>
                  <a:pt x="16820" y="3267"/>
                  <a:pt x="16826" y="3261"/>
                  <a:pt x="16826" y="3261"/>
                </a:cubicBezTo>
                <a:cubicBezTo>
                  <a:pt x="16832" y="3249"/>
                  <a:pt x="16826" y="3237"/>
                  <a:pt x="16826" y="3225"/>
                </a:cubicBezTo>
                <a:cubicBezTo>
                  <a:pt x="16826" y="3208"/>
                  <a:pt x="16826" y="3208"/>
                  <a:pt x="16826" y="3208"/>
                </a:cubicBezTo>
                <a:cubicBezTo>
                  <a:pt x="16826" y="3202"/>
                  <a:pt x="16826" y="3202"/>
                  <a:pt x="16826" y="3196"/>
                </a:cubicBezTo>
                <a:cubicBezTo>
                  <a:pt x="16826" y="3184"/>
                  <a:pt x="16826" y="3184"/>
                  <a:pt x="16826" y="3184"/>
                </a:cubicBezTo>
                <a:cubicBezTo>
                  <a:pt x="16826" y="3178"/>
                  <a:pt x="16826" y="3178"/>
                  <a:pt x="16826" y="3172"/>
                </a:cubicBezTo>
                <a:cubicBezTo>
                  <a:pt x="16826" y="3166"/>
                  <a:pt x="16832" y="3166"/>
                  <a:pt x="16832" y="3160"/>
                </a:cubicBezTo>
                <a:cubicBezTo>
                  <a:pt x="16838" y="3160"/>
                  <a:pt x="16832" y="3154"/>
                  <a:pt x="16832" y="3148"/>
                </a:cubicBezTo>
                <a:cubicBezTo>
                  <a:pt x="16838" y="3142"/>
                  <a:pt x="16838" y="3137"/>
                  <a:pt x="16838" y="3125"/>
                </a:cubicBezTo>
                <a:cubicBezTo>
                  <a:pt x="16844" y="3119"/>
                  <a:pt x="16849" y="3119"/>
                  <a:pt x="16849" y="3113"/>
                </a:cubicBezTo>
                <a:cubicBezTo>
                  <a:pt x="16855" y="3113"/>
                  <a:pt x="16855" y="3107"/>
                  <a:pt x="16855" y="3107"/>
                </a:cubicBezTo>
                <a:cubicBezTo>
                  <a:pt x="16861" y="3101"/>
                  <a:pt x="16861" y="3095"/>
                  <a:pt x="16867" y="3095"/>
                </a:cubicBezTo>
                <a:cubicBezTo>
                  <a:pt x="16867" y="3095"/>
                  <a:pt x="16873" y="3095"/>
                  <a:pt x="16879" y="3095"/>
                </a:cubicBezTo>
                <a:cubicBezTo>
                  <a:pt x="16879" y="3101"/>
                  <a:pt x="16879" y="3107"/>
                  <a:pt x="16885" y="3107"/>
                </a:cubicBezTo>
                <a:cubicBezTo>
                  <a:pt x="16885" y="3107"/>
                  <a:pt x="16891" y="3107"/>
                  <a:pt x="16891" y="3113"/>
                </a:cubicBezTo>
                <a:cubicBezTo>
                  <a:pt x="16897" y="3113"/>
                  <a:pt x="16903" y="3113"/>
                  <a:pt x="16903" y="3119"/>
                </a:cubicBezTo>
                <a:cubicBezTo>
                  <a:pt x="16909" y="3125"/>
                  <a:pt x="16915" y="3125"/>
                  <a:pt x="16915" y="3131"/>
                </a:cubicBezTo>
                <a:cubicBezTo>
                  <a:pt x="16915" y="3137"/>
                  <a:pt x="16909" y="3137"/>
                  <a:pt x="16909" y="3142"/>
                </a:cubicBezTo>
                <a:cubicBezTo>
                  <a:pt x="16909" y="3148"/>
                  <a:pt x="16909" y="3148"/>
                  <a:pt x="16903" y="3154"/>
                </a:cubicBezTo>
                <a:cubicBezTo>
                  <a:pt x="16903" y="3160"/>
                  <a:pt x="16903" y="3166"/>
                  <a:pt x="16903" y="3172"/>
                </a:cubicBezTo>
                <a:cubicBezTo>
                  <a:pt x="16903" y="3184"/>
                  <a:pt x="16909" y="3190"/>
                  <a:pt x="16909" y="3196"/>
                </a:cubicBezTo>
                <a:cubicBezTo>
                  <a:pt x="16915" y="3220"/>
                  <a:pt x="16909" y="3231"/>
                  <a:pt x="16909" y="3249"/>
                </a:cubicBezTo>
                <a:cubicBezTo>
                  <a:pt x="16909" y="3261"/>
                  <a:pt x="16915" y="3273"/>
                  <a:pt x="16909" y="3285"/>
                </a:cubicBezTo>
                <a:cubicBezTo>
                  <a:pt x="16909" y="3291"/>
                  <a:pt x="16915" y="3297"/>
                  <a:pt x="16909" y="3297"/>
                </a:cubicBezTo>
                <a:cubicBezTo>
                  <a:pt x="16909" y="3303"/>
                  <a:pt x="16903" y="3303"/>
                  <a:pt x="16903" y="3309"/>
                </a:cubicBezTo>
                <a:cubicBezTo>
                  <a:pt x="16897" y="3314"/>
                  <a:pt x="16891" y="3314"/>
                  <a:pt x="16891" y="3320"/>
                </a:cubicBezTo>
                <a:cubicBezTo>
                  <a:pt x="16891" y="3326"/>
                  <a:pt x="16891" y="3326"/>
                  <a:pt x="16891" y="3338"/>
                </a:cubicBezTo>
                <a:cubicBezTo>
                  <a:pt x="16891" y="3344"/>
                  <a:pt x="16891" y="3344"/>
                  <a:pt x="16891" y="3350"/>
                </a:cubicBezTo>
                <a:cubicBezTo>
                  <a:pt x="16891" y="3368"/>
                  <a:pt x="16897" y="3374"/>
                  <a:pt x="16903" y="3386"/>
                </a:cubicBezTo>
                <a:cubicBezTo>
                  <a:pt x="16909" y="3397"/>
                  <a:pt x="16909" y="3403"/>
                  <a:pt x="16909" y="3415"/>
                </a:cubicBezTo>
                <a:cubicBezTo>
                  <a:pt x="16909" y="3421"/>
                  <a:pt x="16909" y="3427"/>
                  <a:pt x="16909" y="3433"/>
                </a:cubicBezTo>
                <a:cubicBezTo>
                  <a:pt x="16909" y="3439"/>
                  <a:pt x="16903" y="3439"/>
                  <a:pt x="16897" y="3439"/>
                </a:cubicBezTo>
                <a:cubicBezTo>
                  <a:pt x="16891" y="3445"/>
                  <a:pt x="16885" y="3445"/>
                  <a:pt x="16885" y="3451"/>
                </a:cubicBezTo>
                <a:cubicBezTo>
                  <a:pt x="16885" y="3457"/>
                  <a:pt x="16885" y="3463"/>
                  <a:pt x="16885" y="3468"/>
                </a:cubicBezTo>
                <a:cubicBezTo>
                  <a:pt x="16885" y="3475"/>
                  <a:pt x="16885" y="3480"/>
                  <a:pt x="16885" y="3486"/>
                </a:cubicBezTo>
                <a:cubicBezTo>
                  <a:pt x="16885" y="3492"/>
                  <a:pt x="16891" y="3492"/>
                  <a:pt x="16891" y="3498"/>
                </a:cubicBezTo>
                <a:cubicBezTo>
                  <a:pt x="16891" y="3504"/>
                  <a:pt x="16885" y="3504"/>
                  <a:pt x="16885" y="3510"/>
                </a:cubicBezTo>
                <a:cubicBezTo>
                  <a:pt x="16909" y="3510"/>
                  <a:pt x="16909" y="3510"/>
                  <a:pt x="16909" y="3510"/>
                </a:cubicBezTo>
                <a:cubicBezTo>
                  <a:pt x="16909" y="3504"/>
                  <a:pt x="16915" y="3510"/>
                  <a:pt x="16921" y="3504"/>
                </a:cubicBezTo>
                <a:cubicBezTo>
                  <a:pt x="16921" y="3498"/>
                  <a:pt x="16921" y="3498"/>
                  <a:pt x="16921" y="3492"/>
                </a:cubicBezTo>
                <a:cubicBezTo>
                  <a:pt x="16926" y="3480"/>
                  <a:pt x="16926" y="3480"/>
                  <a:pt x="16926" y="3480"/>
                </a:cubicBezTo>
                <a:cubicBezTo>
                  <a:pt x="16933" y="3475"/>
                  <a:pt x="16933" y="3475"/>
                  <a:pt x="16938" y="3468"/>
                </a:cubicBezTo>
                <a:cubicBezTo>
                  <a:pt x="16938" y="3468"/>
                  <a:pt x="16938" y="3463"/>
                  <a:pt x="16944" y="3457"/>
                </a:cubicBezTo>
                <a:cubicBezTo>
                  <a:pt x="16944" y="3463"/>
                  <a:pt x="16950" y="3457"/>
                  <a:pt x="16956" y="3463"/>
                </a:cubicBezTo>
                <a:cubicBezTo>
                  <a:pt x="16956" y="3475"/>
                  <a:pt x="16950" y="3480"/>
                  <a:pt x="16956" y="3486"/>
                </a:cubicBezTo>
                <a:cubicBezTo>
                  <a:pt x="16956" y="3492"/>
                  <a:pt x="16962" y="3492"/>
                  <a:pt x="16968" y="3492"/>
                </a:cubicBezTo>
                <a:cubicBezTo>
                  <a:pt x="16974" y="3504"/>
                  <a:pt x="16986" y="3504"/>
                  <a:pt x="16998" y="3504"/>
                </a:cubicBezTo>
                <a:cubicBezTo>
                  <a:pt x="16998" y="3498"/>
                  <a:pt x="16998" y="3498"/>
                  <a:pt x="16998" y="3492"/>
                </a:cubicBezTo>
                <a:cubicBezTo>
                  <a:pt x="16998" y="3486"/>
                  <a:pt x="16998" y="3486"/>
                  <a:pt x="16992" y="3480"/>
                </a:cubicBezTo>
                <a:cubicBezTo>
                  <a:pt x="16992" y="3480"/>
                  <a:pt x="16992" y="3475"/>
                  <a:pt x="16992" y="3468"/>
                </a:cubicBezTo>
                <a:cubicBezTo>
                  <a:pt x="16992" y="3463"/>
                  <a:pt x="16986" y="3463"/>
                  <a:pt x="16980" y="3457"/>
                </a:cubicBezTo>
                <a:cubicBezTo>
                  <a:pt x="16980" y="3451"/>
                  <a:pt x="16974" y="3457"/>
                  <a:pt x="16968" y="3451"/>
                </a:cubicBezTo>
                <a:cubicBezTo>
                  <a:pt x="16968" y="3445"/>
                  <a:pt x="16968" y="3439"/>
                  <a:pt x="16962" y="3439"/>
                </a:cubicBezTo>
                <a:cubicBezTo>
                  <a:pt x="16962" y="3433"/>
                  <a:pt x="16950" y="3433"/>
                  <a:pt x="16950" y="3427"/>
                </a:cubicBezTo>
                <a:cubicBezTo>
                  <a:pt x="16944" y="3421"/>
                  <a:pt x="16950" y="3415"/>
                  <a:pt x="16944" y="3403"/>
                </a:cubicBezTo>
                <a:cubicBezTo>
                  <a:pt x="16944" y="3397"/>
                  <a:pt x="16938" y="3397"/>
                  <a:pt x="16938" y="3391"/>
                </a:cubicBezTo>
                <a:cubicBezTo>
                  <a:pt x="16933" y="3386"/>
                  <a:pt x="16926" y="3380"/>
                  <a:pt x="16926" y="3368"/>
                </a:cubicBezTo>
                <a:cubicBezTo>
                  <a:pt x="16926" y="3356"/>
                  <a:pt x="16944" y="3356"/>
                  <a:pt x="16950" y="3344"/>
                </a:cubicBezTo>
                <a:cubicBezTo>
                  <a:pt x="16950" y="3344"/>
                  <a:pt x="16956" y="3344"/>
                  <a:pt x="16956" y="3338"/>
                </a:cubicBezTo>
                <a:cubicBezTo>
                  <a:pt x="16956" y="3332"/>
                  <a:pt x="16956" y="3326"/>
                  <a:pt x="16956" y="3320"/>
                </a:cubicBezTo>
                <a:cubicBezTo>
                  <a:pt x="16956" y="3320"/>
                  <a:pt x="16956" y="3314"/>
                  <a:pt x="16956" y="3309"/>
                </a:cubicBezTo>
                <a:cubicBezTo>
                  <a:pt x="16956" y="3303"/>
                  <a:pt x="16968" y="3309"/>
                  <a:pt x="16968" y="3303"/>
                </a:cubicBezTo>
                <a:cubicBezTo>
                  <a:pt x="16968" y="3303"/>
                  <a:pt x="16968" y="3297"/>
                  <a:pt x="16974" y="3291"/>
                </a:cubicBezTo>
                <a:cubicBezTo>
                  <a:pt x="16980" y="3291"/>
                  <a:pt x="16974" y="3279"/>
                  <a:pt x="16980" y="3279"/>
                </a:cubicBezTo>
                <a:cubicBezTo>
                  <a:pt x="16992" y="3279"/>
                  <a:pt x="16998" y="3285"/>
                  <a:pt x="17004" y="3291"/>
                </a:cubicBezTo>
                <a:cubicBezTo>
                  <a:pt x="17015" y="3297"/>
                  <a:pt x="17015" y="3309"/>
                  <a:pt x="17027" y="3309"/>
                </a:cubicBezTo>
                <a:cubicBezTo>
                  <a:pt x="17033" y="3309"/>
                  <a:pt x="17033" y="3303"/>
                  <a:pt x="17039" y="3297"/>
                </a:cubicBezTo>
                <a:cubicBezTo>
                  <a:pt x="17039" y="3297"/>
                  <a:pt x="17039" y="3291"/>
                  <a:pt x="17039" y="3285"/>
                </a:cubicBezTo>
                <a:cubicBezTo>
                  <a:pt x="17039" y="3285"/>
                  <a:pt x="17033" y="3279"/>
                  <a:pt x="17033" y="3273"/>
                </a:cubicBezTo>
                <a:cubicBezTo>
                  <a:pt x="17033" y="3273"/>
                  <a:pt x="17033" y="3267"/>
                  <a:pt x="17033" y="3261"/>
                </a:cubicBezTo>
                <a:cubicBezTo>
                  <a:pt x="17033" y="3255"/>
                  <a:pt x="17027" y="3249"/>
                  <a:pt x="17027" y="3243"/>
                </a:cubicBezTo>
                <a:cubicBezTo>
                  <a:pt x="17027" y="3237"/>
                  <a:pt x="17027" y="3231"/>
                  <a:pt x="17027" y="3231"/>
                </a:cubicBezTo>
                <a:cubicBezTo>
                  <a:pt x="17027" y="3225"/>
                  <a:pt x="17021" y="3220"/>
                  <a:pt x="17021" y="3214"/>
                </a:cubicBezTo>
                <a:cubicBezTo>
                  <a:pt x="17021" y="3208"/>
                  <a:pt x="17015" y="3208"/>
                  <a:pt x="17015" y="3202"/>
                </a:cubicBezTo>
                <a:cubicBezTo>
                  <a:pt x="17010" y="3190"/>
                  <a:pt x="17015" y="3184"/>
                  <a:pt x="17015" y="3172"/>
                </a:cubicBezTo>
                <a:cubicBezTo>
                  <a:pt x="17015" y="3166"/>
                  <a:pt x="17015" y="3160"/>
                  <a:pt x="17015" y="3160"/>
                </a:cubicBezTo>
                <a:cubicBezTo>
                  <a:pt x="17010" y="3154"/>
                  <a:pt x="17010" y="3154"/>
                  <a:pt x="17004" y="3148"/>
                </a:cubicBezTo>
                <a:cubicBezTo>
                  <a:pt x="17004" y="3142"/>
                  <a:pt x="17004" y="3137"/>
                  <a:pt x="16998" y="3137"/>
                </a:cubicBezTo>
                <a:cubicBezTo>
                  <a:pt x="16992" y="3125"/>
                  <a:pt x="16986" y="3125"/>
                  <a:pt x="16980" y="3113"/>
                </a:cubicBezTo>
                <a:cubicBezTo>
                  <a:pt x="16980" y="3107"/>
                  <a:pt x="16974" y="3107"/>
                  <a:pt x="16974" y="3101"/>
                </a:cubicBezTo>
                <a:cubicBezTo>
                  <a:pt x="16974" y="3095"/>
                  <a:pt x="16974" y="3095"/>
                  <a:pt x="16974" y="3089"/>
                </a:cubicBezTo>
                <a:cubicBezTo>
                  <a:pt x="16974" y="3083"/>
                  <a:pt x="16974" y="3083"/>
                  <a:pt x="16974" y="3077"/>
                </a:cubicBezTo>
                <a:cubicBezTo>
                  <a:pt x="16974" y="3071"/>
                  <a:pt x="16974" y="3071"/>
                  <a:pt x="16974" y="3065"/>
                </a:cubicBezTo>
                <a:cubicBezTo>
                  <a:pt x="16974" y="3054"/>
                  <a:pt x="16974" y="3054"/>
                  <a:pt x="16974" y="3054"/>
                </a:cubicBezTo>
                <a:cubicBezTo>
                  <a:pt x="16974" y="3048"/>
                  <a:pt x="16980" y="3048"/>
                  <a:pt x="16980" y="3042"/>
                </a:cubicBezTo>
                <a:cubicBezTo>
                  <a:pt x="16980" y="3036"/>
                  <a:pt x="16974" y="3036"/>
                  <a:pt x="16974" y="3030"/>
                </a:cubicBezTo>
                <a:cubicBezTo>
                  <a:pt x="16974" y="3024"/>
                  <a:pt x="16980" y="3024"/>
                  <a:pt x="16980" y="3018"/>
                </a:cubicBezTo>
                <a:cubicBezTo>
                  <a:pt x="16980" y="3012"/>
                  <a:pt x="16974" y="3012"/>
                  <a:pt x="16974" y="3006"/>
                </a:cubicBezTo>
                <a:lnTo>
                  <a:pt x="16962" y="3006"/>
                </a:lnTo>
                <a:cubicBezTo>
                  <a:pt x="16956" y="2994"/>
                  <a:pt x="16962" y="2988"/>
                  <a:pt x="16962" y="2982"/>
                </a:cubicBezTo>
                <a:cubicBezTo>
                  <a:pt x="16956" y="2976"/>
                  <a:pt x="16956" y="2965"/>
                  <a:pt x="16956" y="2959"/>
                </a:cubicBezTo>
                <a:cubicBezTo>
                  <a:pt x="16950" y="2947"/>
                  <a:pt x="16956" y="2941"/>
                  <a:pt x="16956" y="2935"/>
                </a:cubicBezTo>
                <a:cubicBezTo>
                  <a:pt x="16956" y="2923"/>
                  <a:pt x="16950" y="2917"/>
                  <a:pt x="16950" y="2911"/>
                </a:cubicBezTo>
                <a:cubicBezTo>
                  <a:pt x="16926" y="2911"/>
                  <a:pt x="16926" y="2911"/>
                  <a:pt x="16926" y="2911"/>
                </a:cubicBezTo>
                <a:cubicBezTo>
                  <a:pt x="16926" y="2994"/>
                  <a:pt x="16926" y="2994"/>
                  <a:pt x="16926" y="2994"/>
                </a:cubicBezTo>
                <a:cubicBezTo>
                  <a:pt x="16921" y="2994"/>
                  <a:pt x="16915" y="2994"/>
                  <a:pt x="16909" y="2994"/>
                </a:cubicBezTo>
                <a:cubicBezTo>
                  <a:pt x="16903" y="2994"/>
                  <a:pt x="16903" y="2994"/>
                  <a:pt x="16897" y="3000"/>
                </a:cubicBezTo>
                <a:cubicBezTo>
                  <a:pt x="16897" y="3012"/>
                  <a:pt x="16897" y="3012"/>
                  <a:pt x="16897" y="3012"/>
                </a:cubicBezTo>
                <a:cubicBezTo>
                  <a:pt x="16897" y="3012"/>
                  <a:pt x="16897" y="3018"/>
                  <a:pt x="16897" y="3024"/>
                </a:cubicBezTo>
                <a:cubicBezTo>
                  <a:pt x="16897" y="3036"/>
                  <a:pt x="16897" y="3036"/>
                  <a:pt x="16897" y="3036"/>
                </a:cubicBezTo>
                <a:cubicBezTo>
                  <a:pt x="16903" y="3036"/>
                  <a:pt x="16903" y="3042"/>
                  <a:pt x="16903" y="3042"/>
                </a:cubicBezTo>
                <a:cubicBezTo>
                  <a:pt x="16909" y="3054"/>
                  <a:pt x="16903" y="3059"/>
                  <a:pt x="16903" y="3065"/>
                </a:cubicBezTo>
                <a:cubicBezTo>
                  <a:pt x="16885" y="3065"/>
                  <a:pt x="16885" y="3065"/>
                  <a:pt x="16885" y="3065"/>
                </a:cubicBezTo>
                <a:cubicBezTo>
                  <a:pt x="16879" y="3065"/>
                  <a:pt x="16873" y="3065"/>
                  <a:pt x="16873" y="3065"/>
                </a:cubicBezTo>
                <a:cubicBezTo>
                  <a:pt x="16873" y="3059"/>
                  <a:pt x="16867" y="3059"/>
                  <a:pt x="16867" y="3054"/>
                </a:cubicBezTo>
                <a:cubicBezTo>
                  <a:pt x="16867" y="3048"/>
                  <a:pt x="16873" y="3048"/>
                  <a:pt x="16873" y="3042"/>
                </a:cubicBezTo>
                <a:cubicBezTo>
                  <a:pt x="16873" y="3036"/>
                  <a:pt x="16873" y="3036"/>
                  <a:pt x="16873" y="3030"/>
                </a:cubicBezTo>
                <a:cubicBezTo>
                  <a:pt x="16873" y="3024"/>
                  <a:pt x="16879" y="3018"/>
                  <a:pt x="16879" y="3006"/>
                </a:cubicBezTo>
                <a:cubicBezTo>
                  <a:pt x="16879" y="2994"/>
                  <a:pt x="16879" y="2994"/>
                  <a:pt x="16879" y="2994"/>
                </a:cubicBezTo>
                <a:cubicBezTo>
                  <a:pt x="16873" y="2988"/>
                  <a:pt x="16873" y="2988"/>
                  <a:pt x="16867" y="2982"/>
                </a:cubicBezTo>
                <a:cubicBezTo>
                  <a:pt x="16867" y="2976"/>
                  <a:pt x="16861" y="2976"/>
                  <a:pt x="16855" y="2971"/>
                </a:cubicBezTo>
                <a:cubicBezTo>
                  <a:pt x="16855" y="2971"/>
                  <a:pt x="16849" y="2965"/>
                  <a:pt x="16844" y="2965"/>
                </a:cubicBezTo>
                <a:cubicBezTo>
                  <a:pt x="16844" y="2965"/>
                  <a:pt x="16838" y="2965"/>
                  <a:pt x="16832" y="2965"/>
                </a:cubicBezTo>
                <a:cubicBezTo>
                  <a:pt x="16826" y="2965"/>
                  <a:pt x="16826" y="2959"/>
                  <a:pt x="16820" y="2959"/>
                </a:cubicBezTo>
                <a:cubicBezTo>
                  <a:pt x="16814" y="2953"/>
                  <a:pt x="16820" y="2947"/>
                  <a:pt x="16814" y="2947"/>
                </a:cubicBezTo>
                <a:cubicBezTo>
                  <a:pt x="16814" y="2941"/>
                  <a:pt x="16808" y="2941"/>
                  <a:pt x="16802" y="2941"/>
                </a:cubicBezTo>
                <a:cubicBezTo>
                  <a:pt x="16790" y="2935"/>
                  <a:pt x="16778" y="2923"/>
                  <a:pt x="16767" y="2911"/>
                </a:cubicBezTo>
                <a:cubicBezTo>
                  <a:pt x="16737" y="2911"/>
                  <a:pt x="16737" y="2911"/>
                  <a:pt x="16737" y="2911"/>
                </a:cubicBezTo>
                <a:cubicBezTo>
                  <a:pt x="16737" y="2965"/>
                  <a:pt x="16737" y="2965"/>
                  <a:pt x="16737" y="2965"/>
                </a:cubicBezTo>
                <a:cubicBezTo>
                  <a:pt x="16683" y="2965"/>
                  <a:pt x="16683" y="2965"/>
                  <a:pt x="16683" y="2965"/>
                </a:cubicBezTo>
                <a:lnTo>
                  <a:pt x="16683" y="2959"/>
                </a:lnTo>
                <a:cubicBezTo>
                  <a:pt x="16683" y="2953"/>
                  <a:pt x="16683" y="2947"/>
                  <a:pt x="16678" y="2947"/>
                </a:cubicBezTo>
                <a:cubicBezTo>
                  <a:pt x="16678" y="2929"/>
                  <a:pt x="16666" y="2923"/>
                  <a:pt x="16660" y="2905"/>
                </a:cubicBezTo>
                <a:cubicBezTo>
                  <a:pt x="16642" y="2911"/>
                  <a:pt x="16642" y="2911"/>
                  <a:pt x="16642" y="2911"/>
                </a:cubicBezTo>
                <a:cubicBezTo>
                  <a:pt x="16642" y="2917"/>
                  <a:pt x="16648" y="2917"/>
                  <a:pt x="16648" y="2923"/>
                </a:cubicBezTo>
                <a:cubicBezTo>
                  <a:pt x="16648" y="2947"/>
                  <a:pt x="16648" y="2947"/>
                  <a:pt x="16648" y="2947"/>
                </a:cubicBezTo>
                <a:cubicBezTo>
                  <a:pt x="16648" y="2947"/>
                  <a:pt x="16642" y="2953"/>
                  <a:pt x="16642" y="2959"/>
                </a:cubicBezTo>
                <a:cubicBezTo>
                  <a:pt x="16636" y="2953"/>
                  <a:pt x="16636" y="2959"/>
                  <a:pt x="16630" y="2959"/>
                </a:cubicBezTo>
                <a:cubicBezTo>
                  <a:pt x="16624" y="2953"/>
                  <a:pt x="16624" y="2953"/>
                  <a:pt x="16618" y="2953"/>
                </a:cubicBezTo>
                <a:cubicBezTo>
                  <a:pt x="16618" y="2941"/>
                  <a:pt x="16618" y="2941"/>
                  <a:pt x="16618" y="2941"/>
                </a:cubicBezTo>
                <a:cubicBezTo>
                  <a:pt x="16618" y="2935"/>
                  <a:pt x="16618" y="2929"/>
                  <a:pt x="16618" y="2929"/>
                </a:cubicBezTo>
                <a:cubicBezTo>
                  <a:pt x="16624" y="2923"/>
                  <a:pt x="16624" y="2917"/>
                  <a:pt x="16624" y="2911"/>
                </a:cubicBezTo>
                <a:cubicBezTo>
                  <a:pt x="16624" y="2899"/>
                  <a:pt x="16612" y="2893"/>
                  <a:pt x="16606" y="2882"/>
                </a:cubicBezTo>
                <a:cubicBezTo>
                  <a:pt x="16601" y="2887"/>
                  <a:pt x="16601" y="2893"/>
                  <a:pt x="16594" y="2893"/>
                </a:cubicBezTo>
                <a:cubicBezTo>
                  <a:pt x="16589" y="2899"/>
                  <a:pt x="16589" y="2899"/>
                  <a:pt x="16583" y="2899"/>
                </a:cubicBezTo>
                <a:cubicBezTo>
                  <a:pt x="16571" y="2899"/>
                  <a:pt x="16571" y="2899"/>
                  <a:pt x="16571" y="2899"/>
                </a:cubicBezTo>
                <a:cubicBezTo>
                  <a:pt x="16559" y="2899"/>
                  <a:pt x="16559" y="2899"/>
                  <a:pt x="16559" y="2899"/>
                </a:cubicBezTo>
                <a:cubicBezTo>
                  <a:pt x="16553" y="2899"/>
                  <a:pt x="16547" y="2899"/>
                  <a:pt x="16547" y="2893"/>
                </a:cubicBezTo>
                <a:cubicBezTo>
                  <a:pt x="16547" y="2887"/>
                  <a:pt x="16547" y="2882"/>
                  <a:pt x="16547" y="2876"/>
                </a:cubicBezTo>
                <a:cubicBezTo>
                  <a:pt x="16547" y="2870"/>
                  <a:pt x="16553" y="2864"/>
                  <a:pt x="16559" y="2864"/>
                </a:cubicBezTo>
                <a:cubicBezTo>
                  <a:pt x="16559" y="2858"/>
                  <a:pt x="16559" y="2852"/>
                  <a:pt x="16565" y="2852"/>
                </a:cubicBezTo>
                <a:cubicBezTo>
                  <a:pt x="16571" y="2846"/>
                  <a:pt x="16571" y="2852"/>
                  <a:pt x="16577" y="2852"/>
                </a:cubicBezTo>
                <a:cubicBezTo>
                  <a:pt x="16583" y="2846"/>
                  <a:pt x="16589" y="2846"/>
                  <a:pt x="16601" y="2840"/>
                </a:cubicBezTo>
                <a:cubicBezTo>
                  <a:pt x="16606" y="2840"/>
                  <a:pt x="16612" y="2840"/>
                  <a:pt x="16612" y="2834"/>
                </a:cubicBezTo>
                <a:cubicBezTo>
                  <a:pt x="16618" y="2834"/>
                  <a:pt x="16618" y="2828"/>
                  <a:pt x="16624" y="2822"/>
                </a:cubicBezTo>
                <a:cubicBezTo>
                  <a:pt x="16624" y="2816"/>
                  <a:pt x="16630" y="2816"/>
                  <a:pt x="16636" y="2810"/>
                </a:cubicBezTo>
                <a:cubicBezTo>
                  <a:pt x="16642" y="2805"/>
                  <a:pt x="16642" y="2799"/>
                  <a:pt x="16648" y="2799"/>
                </a:cubicBezTo>
                <a:cubicBezTo>
                  <a:pt x="16654" y="2793"/>
                  <a:pt x="16654" y="2793"/>
                  <a:pt x="16660" y="2793"/>
                </a:cubicBezTo>
                <a:cubicBezTo>
                  <a:pt x="16666" y="2793"/>
                  <a:pt x="16666" y="2787"/>
                  <a:pt x="16672" y="2787"/>
                </a:cubicBezTo>
                <a:cubicBezTo>
                  <a:pt x="16678" y="2787"/>
                  <a:pt x="16683" y="2787"/>
                  <a:pt x="16695" y="2787"/>
                </a:cubicBezTo>
                <a:cubicBezTo>
                  <a:pt x="16695" y="2769"/>
                  <a:pt x="16689" y="2757"/>
                  <a:pt x="16695" y="2745"/>
                </a:cubicBezTo>
                <a:cubicBezTo>
                  <a:pt x="16701" y="2739"/>
                  <a:pt x="16701" y="2739"/>
                  <a:pt x="16701" y="2733"/>
                </a:cubicBezTo>
                <a:cubicBezTo>
                  <a:pt x="16707" y="2727"/>
                  <a:pt x="16713" y="2727"/>
                  <a:pt x="16713" y="2727"/>
                </a:cubicBezTo>
                <a:cubicBezTo>
                  <a:pt x="16719" y="2721"/>
                  <a:pt x="16719" y="2721"/>
                  <a:pt x="16725" y="2721"/>
                </a:cubicBezTo>
                <a:cubicBezTo>
                  <a:pt x="16731" y="2716"/>
                  <a:pt x="16731" y="2710"/>
                  <a:pt x="16731" y="2710"/>
                </a:cubicBezTo>
                <a:cubicBezTo>
                  <a:pt x="16737" y="2704"/>
                  <a:pt x="16731" y="2698"/>
                  <a:pt x="16737" y="2692"/>
                </a:cubicBezTo>
                <a:cubicBezTo>
                  <a:pt x="16743" y="2692"/>
                  <a:pt x="16743" y="2692"/>
                  <a:pt x="16749" y="2686"/>
                </a:cubicBezTo>
                <a:cubicBezTo>
                  <a:pt x="16755" y="2686"/>
                  <a:pt x="16755" y="2686"/>
                  <a:pt x="16760" y="2680"/>
                </a:cubicBezTo>
                <a:cubicBezTo>
                  <a:pt x="16767" y="2680"/>
                  <a:pt x="16767" y="2674"/>
                  <a:pt x="16767" y="2668"/>
                </a:cubicBezTo>
                <a:cubicBezTo>
                  <a:pt x="16772" y="2668"/>
                  <a:pt x="16778" y="2668"/>
                  <a:pt x="16784" y="2662"/>
                </a:cubicBezTo>
                <a:cubicBezTo>
                  <a:pt x="16784" y="2656"/>
                  <a:pt x="16784" y="2650"/>
                  <a:pt x="16790" y="2650"/>
                </a:cubicBezTo>
                <a:cubicBezTo>
                  <a:pt x="16790" y="2650"/>
                  <a:pt x="16796" y="2650"/>
                  <a:pt x="16802" y="2650"/>
                </a:cubicBezTo>
                <a:cubicBezTo>
                  <a:pt x="16802" y="2644"/>
                  <a:pt x="16808" y="2650"/>
                  <a:pt x="16814" y="2650"/>
                </a:cubicBezTo>
                <a:cubicBezTo>
                  <a:pt x="16814" y="2644"/>
                  <a:pt x="16814" y="2639"/>
                  <a:pt x="16814" y="2639"/>
                </a:cubicBezTo>
                <a:cubicBezTo>
                  <a:pt x="16820" y="2632"/>
                  <a:pt x="16820" y="2627"/>
                  <a:pt x="16820" y="2627"/>
                </a:cubicBezTo>
                <a:cubicBezTo>
                  <a:pt x="16826" y="2621"/>
                  <a:pt x="16826" y="2615"/>
                  <a:pt x="16826" y="2615"/>
                </a:cubicBezTo>
                <a:cubicBezTo>
                  <a:pt x="16826" y="2609"/>
                  <a:pt x="16832" y="2609"/>
                  <a:pt x="16832" y="2603"/>
                </a:cubicBezTo>
                <a:cubicBezTo>
                  <a:pt x="16832" y="2597"/>
                  <a:pt x="16838" y="2597"/>
                  <a:pt x="16838" y="2591"/>
                </a:cubicBezTo>
                <a:cubicBezTo>
                  <a:pt x="16844" y="2585"/>
                  <a:pt x="16844" y="2579"/>
                  <a:pt x="16844" y="2579"/>
                </a:cubicBezTo>
                <a:cubicBezTo>
                  <a:pt x="16849" y="2573"/>
                  <a:pt x="16861" y="2567"/>
                  <a:pt x="16867" y="2567"/>
                </a:cubicBezTo>
                <a:cubicBezTo>
                  <a:pt x="16879" y="2567"/>
                  <a:pt x="16885" y="2567"/>
                  <a:pt x="16891" y="2567"/>
                </a:cubicBezTo>
                <a:cubicBezTo>
                  <a:pt x="16903" y="2567"/>
                  <a:pt x="16909" y="2561"/>
                  <a:pt x="16915" y="2555"/>
                </a:cubicBezTo>
                <a:cubicBezTo>
                  <a:pt x="16921" y="2550"/>
                  <a:pt x="16921" y="2544"/>
                  <a:pt x="16926" y="2544"/>
                </a:cubicBezTo>
                <a:cubicBezTo>
                  <a:pt x="16933" y="2538"/>
                  <a:pt x="16933" y="2532"/>
                  <a:pt x="16938" y="2526"/>
                </a:cubicBezTo>
                <a:cubicBezTo>
                  <a:pt x="16944" y="2520"/>
                  <a:pt x="16950" y="2514"/>
                  <a:pt x="16962" y="2514"/>
                </a:cubicBezTo>
                <a:cubicBezTo>
                  <a:pt x="16968" y="2514"/>
                  <a:pt x="16980" y="2520"/>
                  <a:pt x="16992" y="2520"/>
                </a:cubicBezTo>
                <a:lnTo>
                  <a:pt x="16992" y="2520"/>
                </a:lnTo>
                <a:cubicBezTo>
                  <a:pt x="17004" y="2520"/>
                  <a:pt x="17010" y="2514"/>
                  <a:pt x="17021" y="2514"/>
                </a:cubicBezTo>
                <a:cubicBezTo>
                  <a:pt x="17027" y="2514"/>
                  <a:pt x="17027" y="2514"/>
                  <a:pt x="17027" y="2514"/>
                </a:cubicBezTo>
                <a:cubicBezTo>
                  <a:pt x="17033" y="2514"/>
                  <a:pt x="17033" y="2520"/>
                  <a:pt x="17039" y="2520"/>
                </a:cubicBezTo>
                <a:cubicBezTo>
                  <a:pt x="17051" y="2520"/>
                  <a:pt x="17051" y="2520"/>
                  <a:pt x="17051" y="2520"/>
                </a:cubicBezTo>
                <a:cubicBezTo>
                  <a:pt x="17057" y="2520"/>
                  <a:pt x="17057" y="2520"/>
                  <a:pt x="17063" y="2520"/>
                </a:cubicBezTo>
                <a:cubicBezTo>
                  <a:pt x="17069" y="2520"/>
                  <a:pt x="17075" y="2514"/>
                  <a:pt x="17081" y="2514"/>
                </a:cubicBezTo>
                <a:cubicBezTo>
                  <a:pt x="17087" y="2514"/>
                  <a:pt x="17087" y="2514"/>
                  <a:pt x="17087" y="2514"/>
                </a:cubicBezTo>
                <a:cubicBezTo>
                  <a:pt x="17093" y="2514"/>
                  <a:pt x="17093" y="2520"/>
                  <a:pt x="17099" y="2520"/>
                </a:cubicBezTo>
                <a:cubicBezTo>
                  <a:pt x="17104" y="2520"/>
                  <a:pt x="17116" y="2532"/>
                  <a:pt x="17122" y="2532"/>
                </a:cubicBezTo>
                <a:close/>
                <a:moveTo>
                  <a:pt x="8805" y="2585"/>
                </a:moveTo>
                <a:lnTo>
                  <a:pt x="8805" y="2585"/>
                </a:lnTo>
                <a:cubicBezTo>
                  <a:pt x="8793" y="2591"/>
                  <a:pt x="8793" y="2597"/>
                  <a:pt x="8781" y="2603"/>
                </a:cubicBezTo>
                <a:cubicBezTo>
                  <a:pt x="8781" y="2603"/>
                  <a:pt x="8775" y="2603"/>
                  <a:pt x="8769" y="2603"/>
                </a:cubicBezTo>
                <a:cubicBezTo>
                  <a:pt x="8769" y="2609"/>
                  <a:pt x="8769" y="2615"/>
                  <a:pt x="8763" y="2615"/>
                </a:cubicBezTo>
                <a:cubicBezTo>
                  <a:pt x="8757" y="2627"/>
                  <a:pt x="8751" y="2627"/>
                  <a:pt x="8745" y="2639"/>
                </a:cubicBezTo>
                <a:cubicBezTo>
                  <a:pt x="8745" y="2644"/>
                  <a:pt x="8745" y="2644"/>
                  <a:pt x="8745" y="2650"/>
                </a:cubicBezTo>
                <a:cubicBezTo>
                  <a:pt x="8757" y="2656"/>
                  <a:pt x="8757" y="2656"/>
                  <a:pt x="8757" y="2656"/>
                </a:cubicBezTo>
                <a:cubicBezTo>
                  <a:pt x="8757" y="2656"/>
                  <a:pt x="8763" y="2650"/>
                  <a:pt x="8769" y="2650"/>
                </a:cubicBezTo>
                <a:cubicBezTo>
                  <a:pt x="8769" y="2644"/>
                  <a:pt x="8775" y="2644"/>
                  <a:pt x="8775" y="2639"/>
                </a:cubicBezTo>
                <a:cubicBezTo>
                  <a:pt x="8781" y="2639"/>
                  <a:pt x="8781" y="2627"/>
                  <a:pt x="8787" y="2627"/>
                </a:cubicBezTo>
                <a:cubicBezTo>
                  <a:pt x="8787" y="2627"/>
                  <a:pt x="8793" y="2627"/>
                  <a:pt x="8799" y="2627"/>
                </a:cubicBezTo>
                <a:cubicBezTo>
                  <a:pt x="8799" y="2627"/>
                  <a:pt x="8805" y="2627"/>
                  <a:pt x="8811" y="2627"/>
                </a:cubicBezTo>
                <a:cubicBezTo>
                  <a:pt x="8811" y="2621"/>
                  <a:pt x="8805" y="2615"/>
                  <a:pt x="8811" y="2615"/>
                </a:cubicBezTo>
                <a:cubicBezTo>
                  <a:pt x="8811" y="2609"/>
                  <a:pt x="8816" y="2609"/>
                  <a:pt x="8816" y="2603"/>
                </a:cubicBezTo>
                <a:cubicBezTo>
                  <a:pt x="8816" y="2591"/>
                  <a:pt x="8823" y="2585"/>
                  <a:pt x="8823" y="2579"/>
                </a:cubicBezTo>
                <a:cubicBezTo>
                  <a:pt x="8816" y="2579"/>
                  <a:pt x="8811" y="2585"/>
                  <a:pt x="8805" y="2585"/>
                </a:cubicBezTo>
                <a:close/>
                <a:moveTo>
                  <a:pt x="8864" y="3225"/>
                </a:moveTo>
                <a:lnTo>
                  <a:pt x="8864" y="3225"/>
                </a:lnTo>
                <a:cubicBezTo>
                  <a:pt x="8870" y="3225"/>
                  <a:pt x="8870" y="3220"/>
                  <a:pt x="8876" y="3220"/>
                </a:cubicBezTo>
                <a:cubicBezTo>
                  <a:pt x="8882" y="3220"/>
                  <a:pt x="8882" y="3220"/>
                  <a:pt x="8888" y="3220"/>
                </a:cubicBezTo>
                <a:cubicBezTo>
                  <a:pt x="8894" y="3220"/>
                  <a:pt x="8894" y="3220"/>
                  <a:pt x="8900" y="3214"/>
                </a:cubicBezTo>
                <a:cubicBezTo>
                  <a:pt x="8911" y="3208"/>
                  <a:pt x="8911" y="3208"/>
                  <a:pt x="8911" y="3208"/>
                </a:cubicBezTo>
                <a:cubicBezTo>
                  <a:pt x="8917" y="3208"/>
                  <a:pt x="8911" y="3196"/>
                  <a:pt x="8917" y="3196"/>
                </a:cubicBezTo>
                <a:cubicBezTo>
                  <a:pt x="8923" y="3196"/>
                  <a:pt x="8923" y="3202"/>
                  <a:pt x="8929" y="3202"/>
                </a:cubicBezTo>
                <a:cubicBezTo>
                  <a:pt x="8935" y="3202"/>
                  <a:pt x="8935" y="3208"/>
                  <a:pt x="8941" y="3208"/>
                </a:cubicBezTo>
                <a:cubicBezTo>
                  <a:pt x="8971" y="3208"/>
                  <a:pt x="8971" y="3208"/>
                  <a:pt x="8971" y="3208"/>
                </a:cubicBezTo>
                <a:cubicBezTo>
                  <a:pt x="8971" y="3196"/>
                  <a:pt x="8977" y="3190"/>
                  <a:pt x="8977" y="3178"/>
                </a:cubicBezTo>
                <a:cubicBezTo>
                  <a:pt x="8982" y="3178"/>
                  <a:pt x="8989" y="3178"/>
                  <a:pt x="9000" y="3178"/>
                </a:cubicBezTo>
                <a:cubicBezTo>
                  <a:pt x="9000" y="3178"/>
                  <a:pt x="9006" y="3178"/>
                  <a:pt x="9012" y="3178"/>
                </a:cubicBezTo>
                <a:cubicBezTo>
                  <a:pt x="9012" y="3178"/>
                  <a:pt x="9018" y="3178"/>
                  <a:pt x="9024" y="3178"/>
                </a:cubicBezTo>
                <a:cubicBezTo>
                  <a:pt x="9030" y="3178"/>
                  <a:pt x="9036" y="3178"/>
                  <a:pt x="9042" y="3178"/>
                </a:cubicBezTo>
                <a:cubicBezTo>
                  <a:pt x="9048" y="3178"/>
                  <a:pt x="9054" y="3178"/>
                  <a:pt x="9054" y="3178"/>
                </a:cubicBezTo>
                <a:cubicBezTo>
                  <a:pt x="9060" y="3178"/>
                  <a:pt x="9066" y="3172"/>
                  <a:pt x="9066" y="3172"/>
                </a:cubicBezTo>
                <a:cubicBezTo>
                  <a:pt x="9071" y="3166"/>
                  <a:pt x="9071" y="3160"/>
                  <a:pt x="9077" y="3160"/>
                </a:cubicBezTo>
                <a:cubicBezTo>
                  <a:pt x="9083" y="3160"/>
                  <a:pt x="9089" y="3160"/>
                  <a:pt x="9095" y="3160"/>
                </a:cubicBezTo>
                <a:cubicBezTo>
                  <a:pt x="9107" y="3166"/>
                  <a:pt x="9107" y="3178"/>
                  <a:pt x="9119" y="3178"/>
                </a:cubicBezTo>
                <a:cubicBezTo>
                  <a:pt x="9125" y="3178"/>
                  <a:pt x="9125" y="3178"/>
                  <a:pt x="9125" y="3178"/>
                </a:cubicBezTo>
                <a:cubicBezTo>
                  <a:pt x="9131" y="3178"/>
                  <a:pt x="9137" y="3178"/>
                  <a:pt x="9137" y="3178"/>
                </a:cubicBezTo>
                <a:cubicBezTo>
                  <a:pt x="9148" y="3172"/>
                  <a:pt x="9154" y="3178"/>
                  <a:pt x="9160" y="3178"/>
                </a:cubicBezTo>
                <a:cubicBezTo>
                  <a:pt x="9166" y="3178"/>
                  <a:pt x="9172" y="3178"/>
                  <a:pt x="9172" y="3178"/>
                </a:cubicBezTo>
                <a:cubicBezTo>
                  <a:pt x="9178" y="3172"/>
                  <a:pt x="9178" y="3172"/>
                  <a:pt x="9184" y="3166"/>
                </a:cubicBezTo>
                <a:cubicBezTo>
                  <a:pt x="9190" y="3166"/>
                  <a:pt x="9184" y="3160"/>
                  <a:pt x="9190" y="3154"/>
                </a:cubicBezTo>
                <a:cubicBezTo>
                  <a:pt x="9196" y="3154"/>
                  <a:pt x="9196" y="3154"/>
                  <a:pt x="9202" y="3154"/>
                </a:cubicBezTo>
                <a:cubicBezTo>
                  <a:pt x="9208" y="3154"/>
                  <a:pt x="9208" y="3154"/>
                  <a:pt x="9214" y="3154"/>
                </a:cubicBezTo>
                <a:cubicBezTo>
                  <a:pt x="9220" y="3154"/>
                  <a:pt x="9220" y="3148"/>
                  <a:pt x="9226" y="3148"/>
                </a:cubicBezTo>
                <a:cubicBezTo>
                  <a:pt x="9226" y="3137"/>
                  <a:pt x="9226" y="3137"/>
                  <a:pt x="9226" y="3137"/>
                </a:cubicBezTo>
                <a:cubicBezTo>
                  <a:pt x="9226" y="3137"/>
                  <a:pt x="9220" y="3131"/>
                  <a:pt x="9220" y="3125"/>
                </a:cubicBezTo>
                <a:cubicBezTo>
                  <a:pt x="9214" y="3119"/>
                  <a:pt x="9208" y="3119"/>
                  <a:pt x="9208" y="3113"/>
                </a:cubicBezTo>
                <a:cubicBezTo>
                  <a:pt x="9208" y="3107"/>
                  <a:pt x="9208" y="3107"/>
                  <a:pt x="9208" y="3107"/>
                </a:cubicBezTo>
                <a:cubicBezTo>
                  <a:pt x="9208" y="3101"/>
                  <a:pt x="9208" y="3095"/>
                  <a:pt x="9214" y="3095"/>
                </a:cubicBezTo>
                <a:cubicBezTo>
                  <a:pt x="9214" y="3089"/>
                  <a:pt x="9220" y="3089"/>
                  <a:pt x="9226" y="3089"/>
                </a:cubicBezTo>
                <a:cubicBezTo>
                  <a:pt x="9226" y="3089"/>
                  <a:pt x="9232" y="3089"/>
                  <a:pt x="9237" y="3089"/>
                </a:cubicBezTo>
                <a:cubicBezTo>
                  <a:pt x="9237" y="3089"/>
                  <a:pt x="9237" y="3083"/>
                  <a:pt x="9237" y="3077"/>
                </a:cubicBezTo>
                <a:cubicBezTo>
                  <a:pt x="9237" y="3077"/>
                  <a:pt x="9243" y="3071"/>
                  <a:pt x="9243" y="3065"/>
                </a:cubicBezTo>
                <a:cubicBezTo>
                  <a:pt x="9267" y="3065"/>
                  <a:pt x="9267" y="3065"/>
                  <a:pt x="9267" y="3065"/>
                </a:cubicBezTo>
                <a:cubicBezTo>
                  <a:pt x="9267" y="3042"/>
                  <a:pt x="9267" y="3042"/>
                  <a:pt x="9267" y="3042"/>
                </a:cubicBezTo>
                <a:cubicBezTo>
                  <a:pt x="9261" y="3042"/>
                  <a:pt x="9255" y="3042"/>
                  <a:pt x="9255" y="3036"/>
                </a:cubicBezTo>
                <a:cubicBezTo>
                  <a:pt x="9249" y="3030"/>
                  <a:pt x="9249" y="3030"/>
                  <a:pt x="9243" y="3024"/>
                </a:cubicBezTo>
                <a:cubicBezTo>
                  <a:pt x="9243" y="3018"/>
                  <a:pt x="9249" y="3012"/>
                  <a:pt x="9243" y="3012"/>
                </a:cubicBezTo>
                <a:cubicBezTo>
                  <a:pt x="9243" y="3006"/>
                  <a:pt x="9237" y="3006"/>
                  <a:pt x="9232" y="3006"/>
                </a:cubicBezTo>
                <a:cubicBezTo>
                  <a:pt x="9232" y="3000"/>
                  <a:pt x="9226" y="3000"/>
                  <a:pt x="9220" y="2994"/>
                </a:cubicBezTo>
                <a:cubicBezTo>
                  <a:pt x="9208" y="3000"/>
                  <a:pt x="9208" y="3000"/>
                  <a:pt x="9208" y="3000"/>
                </a:cubicBezTo>
                <a:cubicBezTo>
                  <a:pt x="9208" y="3000"/>
                  <a:pt x="9214" y="3006"/>
                  <a:pt x="9214" y="3012"/>
                </a:cubicBezTo>
                <a:cubicBezTo>
                  <a:pt x="9208" y="3012"/>
                  <a:pt x="9202" y="3012"/>
                  <a:pt x="9202" y="3018"/>
                </a:cubicBezTo>
                <a:cubicBezTo>
                  <a:pt x="9196" y="3024"/>
                  <a:pt x="9196" y="3024"/>
                  <a:pt x="9190" y="3030"/>
                </a:cubicBezTo>
                <a:lnTo>
                  <a:pt x="9184" y="3030"/>
                </a:lnTo>
                <a:cubicBezTo>
                  <a:pt x="9178" y="3024"/>
                  <a:pt x="9172" y="3018"/>
                  <a:pt x="9172" y="3018"/>
                </a:cubicBezTo>
                <a:cubicBezTo>
                  <a:pt x="9172" y="3012"/>
                  <a:pt x="9172" y="3006"/>
                  <a:pt x="9172" y="3006"/>
                </a:cubicBezTo>
                <a:cubicBezTo>
                  <a:pt x="9172" y="2994"/>
                  <a:pt x="9172" y="2988"/>
                  <a:pt x="9172" y="2982"/>
                </a:cubicBezTo>
                <a:cubicBezTo>
                  <a:pt x="9172" y="2976"/>
                  <a:pt x="9172" y="2971"/>
                  <a:pt x="9172" y="2965"/>
                </a:cubicBezTo>
                <a:cubicBezTo>
                  <a:pt x="9137" y="2965"/>
                  <a:pt x="9137" y="2965"/>
                  <a:pt x="9137" y="2965"/>
                </a:cubicBezTo>
                <a:cubicBezTo>
                  <a:pt x="9137" y="2953"/>
                  <a:pt x="9143" y="2947"/>
                  <a:pt x="9137" y="2935"/>
                </a:cubicBezTo>
                <a:cubicBezTo>
                  <a:pt x="9137" y="2929"/>
                  <a:pt x="9143" y="2923"/>
                  <a:pt x="9137" y="2923"/>
                </a:cubicBezTo>
                <a:cubicBezTo>
                  <a:pt x="9137" y="2911"/>
                  <a:pt x="9125" y="2905"/>
                  <a:pt x="9119" y="2899"/>
                </a:cubicBezTo>
                <a:cubicBezTo>
                  <a:pt x="9113" y="2899"/>
                  <a:pt x="9113" y="2905"/>
                  <a:pt x="9107" y="2899"/>
                </a:cubicBezTo>
                <a:cubicBezTo>
                  <a:pt x="9101" y="2899"/>
                  <a:pt x="9107" y="2893"/>
                  <a:pt x="9101" y="2887"/>
                </a:cubicBezTo>
                <a:lnTo>
                  <a:pt x="9089" y="2887"/>
                </a:lnTo>
                <a:cubicBezTo>
                  <a:pt x="9089" y="2882"/>
                  <a:pt x="9089" y="2882"/>
                  <a:pt x="9089" y="2876"/>
                </a:cubicBezTo>
                <a:cubicBezTo>
                  <a:pt x="9089" y="2870"/>
                  <a:pt x="9083" y="2870"/>
                  <a:pt x="9083" y="2864"/>
                </a:cubicBezTo>
                <a:cubicBezTo>
                  <a:pt x="9077" y="2858"/>
                  <a:pt x="9071" y="2858"/>
                  <a:pt x="9066" y="2858"/>
                </a:cubicBezTo>
                <a:cubicBezTo>
                  <a:pt x="9066" y="2852"/>
                  <a:pt x="9071" y="2846"/>
                  <a:pt x="9066" y="2846"/>
                </a:cubicBezTo>
                <a:cubicBezTo>
                  <a:pt x="9066" y="2840"/>
                  <a:pt x="9060" y="2840"/>
                  <a:pt x="9060" y="2834"/>
                </a:cubicBezTo>
                <a:cubicBezTo>
                  <a:pt x="9054" y="2828"/>
                  <a:pt x="9054" y="2822"/>
                  <a:pt x="9054" y="2822"/>
                </a:cubicBezTo>
                <a:cubicBezTo>
                  <a:pt x="9048" y="2816"/>
                  <a:pt x="9048" y="2810"/>
                  <a:pt x="9042" y="2810"/>
                </a:cubicBezTo>
                <a:cubicBezTo>
                  <a:pt x="9036" y="2810"/>
                  <a:pt x="9036" y="2805"/>
                  <a:pt x="9030" y="2805"/>
                </a:cubicBezTo>
                <a:cubicBezTo>
                  <a:pt x="9024" y="2805"/>
                  <a:pt x="9018" y="2805"/>
                  <a:pt x="9006" y="2805"/>
                </a:cubicBezTo>
                <a:cubicBezTo>
                  <a:pt x="9000" y="2805"/>
                  <a:pt x="8994" y="2805"/>
                  <a:pt x="8982" y="2799"/>
                </a:cubicBezTo>
                <a:cubicBezTo>
                  <a:pt x="8977" y="2799"/>
                  <a:pt x="8982" y="2793"/>
                  <a:pt x="8977" y="2787"/>
                </a:cubicBezTo>
                <a:cubicBezTo>
                  <a:pt x="8977" y="2781"/>
                  <a:pt x="8977" y="2781"/>
                  <a:pt x="8982" y="2775"/>
                </a:cubicBezTo>
                <a:cubicBezTo>
                  <a:pt x="8982" y="2769"/>
                  <a:pt x="8989" y="2769"/>
                  <a:pt x="8994" y="2769"/>
                </a:cubicBezTo>
                <a:cubicBezTo>
                  <a:pt x="8994" y="2763"/>
                  <a:pt x="8994" y="2757"/>
                  <a:pt x="8994" y="2757"/>
                </a:cubicBezTo>
                <a:cubicBezTo>
                  <a:pt x="9000" y="2751"/>
                  <a:pt x="9006" y="2757"/>
                  <a:pt x="9006" y="2757"/>
                </a:cubicBezTo>
                <a:cubicBezTo>
                  <a:pt x="9012" y="2757"/>
                  <a:pt x="9012" y="2751"/>
                  <a:pt x="9018" y="2751"/>
                </a:cubicBezTo>
                <a:cubicBezTo>
                  <a:pt x="9018" y="2739"/>
                  <a:pt x="9018" y="2739"/>
                  <a:pt x="9018" y="2739"/>
                </a:cubicBezTo>
                <a:cubicBezTo>
                  <a:pt x="9018" y="2739"/>
                  <a:pt x="9018" y="2733"/>
                  <a:pt x="9018" y="2727"/>
                </a:cubicBezTo>
                <a:cubicBezTo>
                  <a:pt x="9018" y="2727"/>
                  <a:pt x="9024" y="2721"/>
                  <a:pt x="9030" y="2721"/>
                </a:cubicBezTo>
                <a:cubicBezTo>
                  <a:pt x="9030" y="2716"/>
                  <a:pt x="9036" y="2716"/>
                  <a:pt x="9042" y="2716"/>
                </a:cubicBezTo>
                <a:cubicBezTo>
                  <a:pt x="9042" y="2710"/>
                  <a:pt x="9042" y="2710"/>
                  <a:pt x="9042" y="2704"/>
                </a:cubicBezTo>
                <a:cubicBezTo>
                  <a:pt x="9042" y="2656"/>
                  <a:pt x="9042" y="2656"/>
                  <a:pt x="9042" y="2656"/>
                </a:cubicBezTo>
                <a:cubicBezTo>
                  <a:pt x="8935" y="2656"/>
                  <a:pt x="8935" y="2656"/>
                  <a:pt x="8935" y="2656"/>
                </a:cubicBezTo>
                <a:cubicBezTo>
                  <a:pt x="8935" y="2650"/>
                  <a:pt x="8935" y="2650"/>
                  <a:pt x="8941" y="2644"/>
                </a:cubicBezTo>
                <a:cubicBezTo>
                  <a:pt x="8941" y="2639"/>
                  <a:pt x="8947" y="2639"/>
                  <a:pt x="8953" y="2639"/>
                </a:cubicBezTo>
                <a:cubicBezTo>
                  <a:pt x="8953" y="2632"/>
                  <a:pt x="8947" y="2627"/>
                  <a:pt x="8953" y="2627"/>
                </a:cubicBezTo>
                <a:cubicBezTo>
                  <a:pt x="8953" y="2621"/>
                  <a:pt x="8947" y="2615"/>
                  <a:pt x="8953" y="2615"/>
                </a:cubicBezTo>
                <a:cubicBezTo>
                  <a:pt x="8953" y="2609"/>
                  <a:pt x="8959" y="2609"/>
                  <a:pt x="8959" y="2603"/>
                </a:cubicBezTo>
                <a:cubicBezTo>
                  <a:pt x="8965" y="2603"/>
                  <a:pt x="8965" y="2597"/>
                  <a:pt x="8971" y="2591"/>
                </a:cubicBezTo>
                <a:cubicBezTo>
                  <a:pt x="8977" y="2591"/>
                  <a:pt x="8977" y="2591"/>
                  <a:pt x="8982" y="2585"/>
                </a:cubicBezTo>
                <a:cubicBezTo>
                  <a:pt x="8977" y="2585"/>
                  <a:pt x="8977" y="2579"/>
                  <a:pt x="8971" y="2573"/>
                </a:cubicBezTo>
                <a:cubicBezTo>
                  <a:pt x="8965" y="2573"/>
                  <a:pt x="8959" y="2573"/>
                  <a:pt x="8953" y="2573"/>
                </a:cubicBezTo>
                <a:cubicBezTo>
                  <a:pt x="8935" y="2573"/>
                  <a:pt x="8935" y="2573"/>
                  <a:pt x="8935" y="2573"/>
                </a:cubicBezTo>
                <a:cubicBezTo>
                  <a:pt x="8929" y="2573"/>
                  <a:pt x="8929" y="2579"/>
                  <a:pt x="8923" y="2579"/>
                </a:cubicBezTo>
                <a:cubicBezTo>
                  <a:pt x="8905" y="2579"/>
                  <a:pt x="8900" y="2579"/>
                  <a:pt x="8882" y="2579"/>
                </a:cubicBezTo>
                <a:cubicBezTo>
                  <a:pt x="8882" y="2585"/>
                  <a:pt x="8882" y="2591"/>
                  <a:pt x="8882" y="2597"/>
                </a:cubicBezTo>
                <a:cubicBezTo>
                  <a:pt x="8882" y="2603"/>
                  <a:pt x="8876" y="2609"/>
                  <a:pt x="8876" y="2609"/>
                </a:cubicBezTo>
                <a:cubicBezTo>
                  <a:pt x="8876" y="2615"/>
                  <a:pt x="8864" y="2621"/>
                  <a:pt x="8864" y="2627"/>
                </a:cubicBezTo>
                <a:cubicBezTo>
                  <a:pt x="8864" y="2627"/>
                  <a:pt x="8864" y="2627"/>
                  <a:pt x="8864" y="2632"/>
                </a:cubicBezTo>
                <a:cubicBezTo>
                  <a:pt x="8864" y="2639"/>
                  <a:pt x="8870" y="2644"/>
                  <a:pt x="8870" y="2650"/>
                </a:cubicBezTo>
                <a:cubicBezTo>
                  <a:pt x="8870" y="2656"/>
                  <a:pt x="8864" y="2662"/>
                  <a:pt x="8864" y="2662"/>
                </a:cubicBezTo>
                <a:cubicBezTo>
                  <a:pt x="8858" y="2668"/>
                  <a:pt x="8852" y="2668"/>
                  <a:pt x="8840" y="2668"/>
                </a:cubicBezTo>
                <a:cubicBezTo>
                  <a:pt x="8834" y="2668"/>
                  <a:pt x="8834" y="2668"/>
                  <a:pt x="8828" y="2662"/>
                </a:cubicBezTo>
                <a:cubicBezTo>
                  <a:pt x="8823" y="2662"/>
                  <a:pt x="8823" y="2650"/>
                  <a:pt x="8811" y="2650"/>
                </a:cubicBezTo>
                <a:cubicBezTo>
                  <a:pt x="8805" y="2650"/>
                  <a:pt x="8799" y="2656"/>
                  <a:pt x="8799" y="2662"/>
                </a:cubicBezTo>
                <a:cubicBezTo>
                  <a:pt x="8793" y="2668"/>
                  <a:pt x="8799" y="2668"/>
                  <a:pt x="8799" y="2674"/>
                </a:cubicBezTo>
                <a:cubicBezTo>
                  <a:pt x="8799" y="2680"/>
                  <a:pt x="8793" y="2692"/>
                  <a:pt x="8799" y="2698"/>
                </a:cubicBezTo>
                <a:cubicBezTo>
                  <a:pt x="8805" y="2698"/>
                  <a:pt x="8805" y="2698"/>
                  <a:pt x="8811" y="2704"/>
                </a:cubicBezTo>
                <a:cubicBezTo>
                  <a:pt x="8816" y="2704"/>
                  <a:pt x="8828" y="2704"/>
                  <a:pt x="8834" y="2710"/>
                </a:cubicBezTo>
                <a:cubicBezTo>
                  <a:pt x="8834" y="2710"/>
                  <a:pt x="8828" y="2716"/>
                  <a:pt x="8828" y="2721"/>
                </a:cubicBezTo>
                <a:cubicBezTo>
                  <a:pt x="8828" y="2727"/>
                  <a:pt x="8828" y="2727"/>
                  <a:pt x="8828" y="2727"/>
                </a:cubicBezTo>
                <a:cubicBezTo>
                  <a:pt x="8828" y="2733"/>
                  <a:pt x="8823" y="2739"/>
                  <a:pt x="8823" y="2739"/>
                </a:cubicBezTo>
                <a:cubicBezTo>
                  <a:pt x="8823" y="2745"/>
                  <a:pt x="8828" y="2745"/>
                  <a:pt x="8828" y="2751"/>
                </a:cubicBezTo>
                <a:cubicBezTo>
                  <a:pt x="8828" y="2757"/>
                  <a:pt x="8828" y="2763"/>
                  <a:pt x="8823" y="2763"/>
                </a:cubicBezTo>
                <a:cubicBezTo>
                  <a:pt x="8823" y="2769"/>
                  <a:pt x="8816" y="2763"/>
                  <a:pt x="8811" y="2769"/>
                </a:cubicBezTo>
                <a:lnTo>
                  <a:pt x="8805" y="2769"/>
                </a:lnTo>
                <a:cubicBezTo>
                  <a:pt x="8799" y="2775"/>
                  <a:pt x="8793" y="2775"/>
                  <a:pt x="8793" y="2781"/>
                </a:cubicBezTo>
                <a:cubicBezTo>
                  <a:pt x="8793" y="2787"/>
                  <a:pt x="8793" y="2793"/>
                  <a:pt x="8793" y="2799"/>
                </a:cubicBezTo>
                <a:cubicBezTo>
                  <a:pt x="8816" y="2799"/>
                  <a:pt x="8816" y="2799"/>
                  <a:pt x="8816" y="2799"/>
                </a:cubicBezTo>
                <a:cubicBezTo>
                  <a:pt x="8823" y="2799"/>
                  <a:pt x="8823" y="2793"/>
                  <a:pt x="8828" y="2793"/>
                </a:cubicBezTo>
                <a:cubicBezTo>
                  <a:pt x="8834" y="2793"/>
                  <a:pt x="8834" y="2793"/>
                  <a:pt x="8840" y="2799"/>
                </a:cubicBezTo>
                <a:cubicBezTo>
                  <a:pt x="8840" y="2799"/>
                  <a:pt x="8834" y="2805"/>
                  <a:pt x="8840" y="2805"/>
                </a:cubicBezTo>
                <a:cubicBezTo>
                  <a:pt x="8840" y="2810"/>
                  <a:pt x="8846" y="2810"/>
                  <a:pt x="8852" y="2816"/>
                </a:cubicBezTo>
                <a:cubicBezTo>
                  <a:pt x="8876" y="2816"/>
                  <a:pt x="8876" y="2816"/>
                  <a:pt x="8876" y="2816"/>
                </a:cubicBezTo>
                <a:cubicBezTo>
                  <a:pt x="8876" y="2810"/>
                  <a:pt x="8870" y="2810"/>
                  <a:pt x="8876" y="2805"/>
                </a:cubicBezTo>
                <a:cubicBezTo>
                  <a:pt x="8876" y="2799"/>
                  <a:pt x="8876" y="2799"/>
                  <a:pt x="8882" y="2793"/>
                </a:cubicBezTo>
                <a:cubicBezTo>
                  <a:pt x="8888" y="2805"/>
                  <a:pt x="8888" y="2805"/>
                  <a:pt x="8888" y="2805"/>
                </a:cubicBezTo>
                <a:lnTo>
                  <a:pt x="8888" y="2810"/>
                </a:lnTo>
                <a:cubicBezTo>
                  <a:pt x="8888" y="2822"/>
                  <a:pt x="8900" y="2828"/>
                  <a:pt x="8900" y="2840"/>
                </a:cubicBezTo>
                <a:cubicBezTo>
                  <a:pt x="8900" y="2840"/>
                  <a:pt x="8900" y="2846"/>
                  <a:pt x="8894" y="2852"/>
                </a:cubicBezTo>
                <a:lnTo>
                  <a:pt x="8888" y="2852"/>
                </a:lnTo>
                <a:cubicBezTo>
                  <a:pt x="8882" y="2858"/>
                  <a:pt x="8876" y="2858"/>
                  <a:pt x="8876" y="2858"/>
                </a:cubicBezTo>
                <a:cubicBezTo>
                  <a:pt x="8876" y="2864"/>
                  <a:pt x="8870" y="2864"/>
                  <a:pt x="8876" y="2870"/>
                </a:cubicBezTo>
                <a:cubicBezTo>
                  <a:pt x="8876" y="2876"/>
                  <a:pt x="8882" y="2876"/>
                  <a:pt x="8882" y="2882"/>
                </a:cubicBezTo>
                <a:cubicBezTo>
                  <a:pt x="8941" y="2882"/>
                  <a:pt x="8941" y="2882"/>
                  <a:pt x="8941" y="2882"/>
                </a:cubicBezTo>
                <a:cubicBezTo>
                  <a:pt x="8947" y="2870"/>
                  <a:pt x="8947" y="2870"/>
                  <a:pt x="8947" y="2870"/>
                </a:cubicBezTo>
                <a:cubicBezTo>
                  <a:pt x="8947" y="2876"/>
                  <a:pt x="8953" y="2870"/>
                  <a:pt x="8959" y="2876"/>
                </a:cubicBezTo>
                <a:cubicBezTo>
                  <a:pt x="8959" y="2882"/>
                  <a:pt x="8959" y="2882"/>
                  <a:pt x="8959" y="2887"/>
                </a:cubicBezTo>
                <a:cubicBezTo>
                  <a:pt x="8965" y="2893"/>
                  <a:pt x="8971" y="2893"/>
                  <a:pt x="8971" y="2899"/>
                </a:cubicBezTo>
                <a:cubicBezTo>
                  <a:pt x="8971" y="2905"/>
                  <a:pt x="8965" y="2911"/>
                  <a:pt x="8965" y="2917"/>
                </a:cubicBezTo>
                <a:cubicBezTo>
                  <a:pt x="8965" y="2923"/>
                  <a:pt x="8965" y="2929"/>
                  <a:pt x="8971" y="2935"/>
                </a:cubicBezTo>
                <a:cubicBezTo>
                  <a:pt x="8977" y="2941"/>
                  <a:pt x="8982" y="2941"/>
                  <a:pt x="8994" y="2947"/>
                </a:cubicBezTo>
                <a:cubicBezTo>
                  <a:pt x="8989" y="2965"/>
                  <a:pt x="8989" y="2965"/>
                  <a:pt x="8989" y="2965"/>
                </a:cubicBezTo>
                <a:cubicBezTo>
                  <a:pt x="8989" y="2976"/>
                  <a:pt x="8994" y="2982"/>
                  <a:pt x="8994" y="2988"/>
                </a:cubicBezTo>
                <a:cubicBezTo>
                  <a:pt x="8994" y="2994"/>
                  <a:pt x="8989" y="3000"/>
                  <a:pt x="8989" y="3000"/>
                </a:cubicBezTo>
                <a:cubicBezTo>
                  <a:pt x="8982" y="3006"/>
                  <a:pt x="8977" y="3000"/>
                  <a:pt x="8971" y="3000"/>
                </a:cubicBezTo>
                <a:cubicBezTo>
                  <a:pt x="8965" y="3000"/>
                  <a:pt x="8959" y="3000"/>
                  <a:pt x="8953" y="3000"/>
                </a:cubicBezTo>
                <a:cubicBezTo>
                  <a:pt x="8947" y="3000"/>
                  <a:pt x="8947" y="2994"/>
                  <a:pt x="8941" y="2994"/>
                </a:cubicBezTo>
                <a:cubicBezTo>
                  <a:pt x="8935" y="2994"/>
                  <a:pt x="8929" y="2994"/>
                  <a:pt x="8923" y="2994"/>
                </a:cubicBezTo>
                <a:cubicBezTo>
                  <a:pt x="8917" y="2994"/>
                  <a:pt x="8917" y="2994"/>
                  <a:pt x="8917" y="2994"/>
                </a:cubicBezTo>
                <a:cubicBezTo>
                  <a:pt x="8917" y="2994"/>
                  <a:pt x="8911" y="2994"/>
                  <a:pt x="8905" y="2994"/>
                </a:cubicBezTo>
                <a:cubicBezTo>
                  <a:pt x="8905" y="2994"/>
                  <a:pt x="8905" y="3000"/>
                  <a:pt x="8900" y="3006"/>
                </a:cubicBezTo>
                <a:cubicBezTo>
                  <a:pt x="8894" y="3006"/>
                  <a:pt x="8900" y="3012"/>
                  <a:pt x="8894" y="3018"/>
                </a:cubicBezTo>
                <a:cubicBezTo>
                  <a:pt x="8894" y="3018"/>
                  <a:pt x="8888" y="3012"/>
                  <a:pt x="8888" y="3018"/>
                </a:cubicBezTo>
                <a:cubicBezTo>
                  <a:pt x="8882" y="3018"/>
                  <a:pt x="8876" y="3018"/>
                  <a:pt x="8876" y="3018"/>
                </a:cubicBezTo>
                <a:cubicBezTo>
                  <a:pt x="8870" y="3030"/>
                  <a:pt x="8870" y="3030"/>
                  <a:pt x="8870" y="3030"/>
                </a:cubicBezTo>
                <a:cubicBezTo>
                  <a:pt x="8876" y="3030"/>
                  <a:pt x="8876" y="3036"/>
                  <a:pt x="8882" y="3036"/>
                </a:cubicBezTo>
                <a:cubicBezTo>
                  <a:pt x="8894" y="3036"/>
                  <a:pt x="8900" y="3030"/>
                  <a:pt x="8911" y="3030"/>
                </a:cubicBezTo>
                <a:cubicBezTo>
                  <a:pt x="8917" y="3030"/>
                  <a:pt x="8923" y="3030"/>
                  <a:pt x="8929" y="3036"/>
                </a:cubicBezTo>
                <a:lnTo>
                  <a:pt x="8929" y="3042"/>
                </a:lnTo>
                <a:cubicBezTo>
                  <a:pt x="8923" y="3048"/>
                  <a:pt x="8929" y="3054"/>
                  <a:pt x="8923" y="3054"/>
                </a:cubicBezTo>
                <a:cubicBezTo>
                  <a:pt x="8923" y="3059"/>
                  <a:pt x="8917" y="3054"/>
                  <a:pt x="8911" y="3054"/>
                </a:cubicBezTo>
                <a:cubicBezTo>
                  <a:pt x="8911" y="3059"/>
                  <a:pt x="8905" y="3059"/>
                  <a:pt x="8900" y="3065"/>
                </a:cubicBezTo>
                <a:cubicBezTo>
                  <a:pt x="8900" y="3065"/>
                  <a:pt x="8900" y="3071"/>
                  <a:pt x="8894" y="3077"/>
                </a:cubicBezTo>
                <a:cubicBezTo>
                  <a:pt x="8888" y="3077"/>
                  <a:pt x="8882" y="3077"/>
                  <a:pt x="8876" y="3077"/>
                </a:cubicBezTo>
                <a:cubicBezTo>
                  <a:pt x="8870" y="3089"/>
                  <a:pt x="8870" y="3089"/>
                  <a:pt x="8870" y="3089"/>
                </a:cubicBezTo>
                <a:cubicBezTo>
                  <a:pt x="8870" y="3095"/>
                  <a:pt x="8870" y="3095"/>
                  <a:pt x="8876" y="3101"/>
                </a:cubicBezTo>
                <a:cubicBezTo>
                  <a:pt x="8876" y="3107"/>
                  <a:pt x="8876" y="3107"/>
                  <a:pt x="8882" y="3113"/>
                </a:cubicBezTo>
                <a:lnTo>
                  <a:pt x="8888" y="3113"/>
                </a:lnTo>
                <a:cubicBezTo>
                  <a:pt x="8894" y="3113"/>
                  <a:pt x="8900" y="3107"/>
                  <a:pt x="8900" y="3107"/>
                </a:cubicBezTo>
                <a:cubicBezTo>
                  <a:pt x="8905" y="3107"/>
                  <a:pt x="8911" y="3101"/>
                  <a:pt x="8917" y="3101"/>
                </a:cubicBezTo>
                <a:cubicBezTo>
                  <a:pt x="8929" y="3101"/>
                  <a:pt x="8935" y="3113"/>
                  <a:pt x="8947" y="3113"/>
                </a:cubicBezTo>
                <a:cubicBezTo>
                  <a:pt x="8953" y="3113"/>
                  <a:pt x="8953" y="3113"/>
                  <a:pt x="8959" y="3113"/>
                </a:cubicBezTo>
                <a:cubicBezTo>
                  <a:pt x="8965" y="3113"/>
                  <a:pt x="8977" y="3113"/>
                  <a:pt x="8982" y="3113"/>
                </a:cubicBezTo>
                <a:cubicBezTo>
                  <a:pt x="8982" y="3113"/>
                  <a:pt x="8989" y="3113"/>
                  <a:pt x="8994" y="3113"/>
                </a:cubicBezTo>
                <a:cubicBezTo>
                  <a:pt x="9000" y="3113"/>
                  <a:pt x="8994" y="3119"/>
                  <a:pt x="9000" y="3125"/>
                </a:cubicBezTo>
                <a:cubicBezTo>
                  <a:pt x="8994" y="3131"/>
                  <a:pt x="8994" y="3131"/>
                  <a:pt x="8989" y="3137"/>
                </a:cubicBezTo>
                <a:cubicBezTo>
                  <a:pt x="8989" y="3137"/>
                  <a:pt x="8982" y="3137"/>
                  <a:pt x="8977" y="3137"/>
                </a:cubicBezTo>
                <a:cubicBezTo>
                  <a:pt x="8971" y="3142"/>
                  <a:pt x="8965" y="3142"/>
                  <a:pt x="8953" y="3142"/>
                </a:cubicBezTo>
                <a:cubicBezTo>
                  <a:pt x="8947" y="3142"/>
                  <a:pt x="8947" y="3142"/>
                  <a:pt x="8941" y="3142"/>
                </a:cubicBezTo>
                <a:cubicBezTo>
                  <a:pt x="8935" y="3142"/>
                  <a:pt x="8935" y="3142"/>
                  <a:pt x="8929" y="3148"/>
                </a:cubicBezTo>
                <a:cubicBezTo>
                  <a:pt x="8923" y="3148"/>
                  <a:pt x="8929" y="3154"/>
                  <a:pt x="8923" y="3160"/>
                </a:cubicBezTo>
                <a:cubicBezTo>
                  <a:pt x="8923" y="3160"/>
                  <a:pt x="8917" y="3160"/>
                  <a:pt x="8911" y="3160"/>
                </a:cubicBezTo>
                <a:cubicBezTo>
                  <a:pt x="8905" y="3160"/>
                  <a:pt x="8900" y="3160"/>
                  <a:pt x="8888" y="3166"/>
                </a:cubicBezTo>
                <a:cubicBezTo>
                  <a:pt x="8888" y="3172"/>
                  <a:pt x="8894" y="3178"/>
                  <a:pt x="8888" y="3190"/>
                </a:cubicBezTo>
                <a:lnTo>
                  <a:pt x="8888" y="3196"/>
                </a:lnTo>
                <a:cubicBezTo>
                  <a:pt x="8888" y="3202"/>
                  <a:pt x="8882" y="3202"/>
                  <a:pt x="8876" y="3202"/>
                </a:cubicBezTo>
                <a:cubicBezTo>
                  <a:pt x="8870" y="3208"/>
                  <a:pt x="8870" y="3208"/>
                  <a:pt x="8864" y="3214"/>
                </a:cubicBezTo>
                <a:cubicBezTo>
                  <a:pt x="8864" y="3214"/>
                  <a:pt x="8858" y="3214"/>
                  <a:pt x="8852" y="3214"/>
                </a:cubicBezTo>
                <a:cubicBezTo>
                  <a:pt x="8858" y="3220"/>
                  <a:pt x="8858" y="3225"/>
                  <a:pt x="8864" y="3225"/>
                </a:cubicBezTo>
                <a:close/>
                <a:moveTo>
                  <a:pt x="8816" y="2929"/>
                </a:moveTo>
                <a:lnTo>
                  <a:pt x="8816" y="2929"/>
                </a:lnTo>
                <a:cubicBezTo>
                  <a:pt x="8823" y="2929"/>
                  <a:pt x="8823" y="2929"/>
                  <a:pt x="8828" y="2929"/>
                </a:cubicBezTo>
                <a:cubicBezTo>
                  <a:pt x="8840" y="2923"/>
                  <a:pt x="8846" y="2917"/>
                  <a:pt x="8846" y="2905"/>
                </a:cubicBezTo>
                <a:cubicBezTo>
                  <a:pt x="8846" y="2899"/>
                  <a:pt x="8846" y="2893"/>
                  <a:pt x="8840" y="2887"/>
                </a:cubicBezTo>
                <a:cubicBezTo>
                  <a:pt x="8840" y="2887"/>
                  <a:pt x="8834" y="2882"/>
                  <a:pt x="8828" y="2882"/>
                </a:cubicBezTo>
                <a:cubicBezTo>
                  <a:pt x="8828" y="2876"/>
                  <a:pt x="8828" y="2870"/>
                  <a:pt x="8828" y="2870"/>
                </a:cubicBezTo>
                <a:cubicBezTo>
                  <a:pt x="8828" y="2864"/>
                  <a:pt x="8828" y="2858"/>
                  <a:pt x="8828" y="2858"/>
                </a:cubicBezTo>
                <a:cubicBezTo>
                  <a:pt x="8823" y="2852"/>
                  <a:pt x="8823" y="2852"/>
                  <a:pt x="8816" y="2846"/>
                </a:cubicBezTo>
                <a:cubicBezTo>
                  <a:pt x="8811" y="2846"/>
                  <a:pt x="8811" y="2846"/>
                  <a:pt x="8805" y="2846"/>
                </a:cubicBezTo>
                <a:cubicBezTo>
                  <a:pt x="8799" y="2846"/>
                  <a:pt x="8799" y="2840"/>
                  <a:pt x="8793" y="2840"/>
                </a:cubicBezTo>
                <a:cubicBezTo>
                  <a:pt x="8787" y="2840"/>
                  <a:pt x="8787" y="2840"/>
                  <a:pt x="8787" y="2840"/>
                </a:cubicBezTo>
                <a:cubicBezTo>
                  <a:pt x="8781" y="2840"/>
                  <a:pt x="8775" y="2840"/>
                  <a:pt x="8769" y="2846"/>
                </a:cubicBezTo>
                <a:cubicBezTo>
                  <a:pt x="8769" y="2846"/>
                  <a:pt x="8763" y="2846"/>
                  <a:pt x="8757" y="2846"/>
                </a:cubicBezTo>
                <a:cubicBezTo>
                  <a:pt x="8757" y="2852"/>
                  <a:pt x="8757" y="2858"/>
                  <a:pt x="8751" y="2858"/>
                </a:cubicBezTo>
                <a:cubicBezTo>
                  <a:pt x="8751" y="2864"/>
                  <a:pt x="8745" y="2864"/>
                  <a:pt x="8739" y="2864"/>
                </a:cubicBezTo>
                <a:cubicBezTo>
                  <a:pt x="8739" y="2864"/>
                  <a:pt x="8734" y="2864"/>
                  <a:pt x="8734" y="2858"/>
                </a:cubicBezTo>
                <a:cubicBezTo>
                  <a:pt x="8727" y="2858"/>
                  <a:pt x="8727" y="2852"/>
                  <a:pt x="8727" y="2846"/>
                </a:cubicBezTo>
                <a:cubicBezTo>
                  <a:pt x="8722" y="2846"/>
                  <a:pt x="8716" y="2846"/>
                  <a:pt x="8716" y="2840"/>
                </a:cubicBezTo>
                <a:cubicBezTo>
                  <a:pt x="8686" y="2846"/>
                  <a:pt x="8686" y="2846"/>
                  <a:pt x="8686" y="2846"/>
                </a:cubicBezTo>
                <a:cubicBezTo>
                  <a:pt x="8686" y="2846"/>
                  <a:pt x="8686" y="2852"/>
                  <a:pt x="8686" y="2858"/>
                </a:cubicBezTo>
                <a:cubicBezTo>
                  <a:pt x="8686" y="2858"/>
                  <a:pt x="8686" y="2864"/>
                  <a:pt x="8686" y="2870"/>
                </a:cubicBezTo>
                <a:cubicBezTo>
                  <a:pt x="8686" y="2876"/>
                  <a:pt x="8686" y="2876"/>
                  <a:pt x="8686" y="2887"/>
                </a:cubicBezTo>
                <a:cubicBezTo>
                  <a:pt x="8686" y="2893"/>
                  <a:pt x="8686" y="2893"/>
                  <a:pt x="8686" y="2899"/>
                </a:cubicBezTo>
                <a:cubicBezTo>
                  <a:pt x="8686" y="2905"/>
                  <a:pt x="8692" y="2899"/>
                  <a:pt x="8692" y="2899"/>
                </a:cubicBezTo>
                <a:cubicBezTo>
                  <a:pt x="8686" y="2899"/>
                  <a:pt x="8680" y="2899"/>
                  <a:pt x="8680" y="2899"/>
                </a:cubicBezTo>
                <a:cubicBezTo>
                  <a:pt x="8674" y="2899"/>
                  <a:pt x="8674" y="2905"/>
                  <a:pt x="8668" y="2905"/>
                </a:cubicBezTo>
                <a:cubicBezTo>
                  <a:pt x="8662" y="2905"/>
                  <a:pt x="8662" y="2905"/>
                  <a:pt x="8657" y="2905"/>
                </a:cubicBezTo>
                <a:cubicBezTo>
                  <a:pt x="8650" y="2911"/>
                  <a:pt x="8645" y="2917"/>
                  <a:pt x="8633" y="2917"/>
                </a:cubicBezTo>
                <a:cubicBezTo>
                  <a:pt x="8627" y="2917"/>
                  <a:pt x="8627" y="2911"/>
                  <a:pt x="8621" y="2905"/>
                </a:cubicBezTo>
                <a:cubicBezTo>
                  <a:pt x="8609" y="2911"/>
                  <a:pt x="8609" y="2911"/>
                  <a:pt x="8609" y="2911"/>
                </a:cubicBezTo>
                <a:cubicBezTo>
                  <a:pt x="8609" y="2994"/>
                  <a:pt x="8609" y="2994"/>
                  <a:pt x="8609" y="2994"/>
                </a:cubicBezTo>
                <a:cubicBezTo>
                  <a:pt x="8615" y="2994"/>
                  <a:pt x="8615" y="2994"/>
                  <a:pt x="8621" y="2994"/>
                </a:cubicBezTo>
                <a:cubicBezTo>
                  <a:pt x="8633" y="2994"/>
                  <a:pt x="8639" y="2994"/>
                  <a:pt x="8650" y="2994"/>
                </a:cubicBezTo>
                <a:cubicBezTo>
                  <a:pt x="8650" y="3030"/>
                  <a:pt x="8650" y="3030"/>
                  <a:pt x="8650" y="3030"/>
                </a:cubicBezTo>
                <a:cubicBezTo>
                  <a:pt x="8639" y="3030"/>
                  <a:pt x="8639" y="3030"/>
                  <a:pt x="8633" y="3030"/>
                </a:cubicBezTo>
                <a:cubicBezTo>
                  <a:pt x="8627" y="3030"/>
                  <a:pt x="8621" y="3030"/>
                  <a:pt x="8621" y="3030"/>
                </a:cubicBezTo>
                <a:cubicBezTo>
                  <a:pt x="8615" y="3030"/>
                  <a:pt x="8615" y="3036"/>
                  <a:pt x="8615" y="3042"/>
                </a:cubicBezTo>
                <a:cubicBezTo>
                  <a:pt x="8609" y="3048"/>
                  <a:pt x="8609" y="3048"/>
                  <a:pt x="8609" y="3054"/>
                </a:cubicBezTo>
                <a:cubicBezTo>
                  <a:pt x="8609" y="3059"/>
                  <a:pt x="8609" y="3065"/>
                  <a:pt x="8609" y="3077"/>
                </a:cubicBezTo>
                <a:cubicBezTo>
                  <a:pt x="8609" y="3077"/>
                  <a:pt x="8597" y="3077"/>
                  <a:pt x="8597" y="3083"/>
                </a:cubicBezTo>
                <a:cubicBezTo>
                  <a:pt x="8597" y="3083"/>
                  <a:pt x="8591" y="3089"/>
                  <a:pt x="8591" y="3095"/>
                </a:cubicBezTo>
                <a:cubicBezTo>
                  <a:pt x="8591" y="3095"/>
                  <a:pt x="8597" y="3101"/>
                  <a:pt x="8597" y="3107"/>
                </a:cubicBezTo>
                <a:cubicBezTo>
                  <a:pt x="8597" y="3107"/>
                  <a:pt x="8603" y="3113"/>
                  <a:pt x="8609" y="3113"/>
                </a:cubicBezTo>
                <a:cubicBezTo>
                  <a:pt x="8615" y="3119"/>
                  <a:pt x="8615" y="3119"/>
                  <a:pt x="8627" y="3119"/>
                </a:cubicBezTo>
                <a:cubicBezTo>
                  <a:pt x="8633" y="3119"/>
                  <a:pt x="8633" y="3113"/>
                  <a:pt x="8645" y="3113"/>
                </a:cubicBezTo>
                <a:cubicBezTo>
                  <a:pt x="8645" y="3113"/>
                  <a:pt x="8650" y="3107"/>
                  <a:pt x="8650" y="3113"/>
                </a:cubicBezTo>
                <a:cubicBezTo>
                  <a:pt x="8657" y="3113"/>
                  <a:pt x="8662" y="3113"/>
                  <a:pt x="8662" y="3113"/>
                </a:cubicBezTo>
                <a:cubicBezTo>
                  <a:pt x="8668" y="3113"/>
                  <a:pt x="8668" y="3119"/>
                  <a:pt x="8668" y="3119"/>
                </a:cubicBezTo>
                <a:cubicBezTo>
                  <a:pt x="8680" y="3119"/>
                  <a:pt x="8680" y="3113"/>
                  <a:pt x="8686" y="3107"/>
                </a:cubicBezTo>
                <a:cubicBezTo>
                  <a:pt x="8692" y="3107"/>
                  <a:pt x="8698" y="3101"/>
                  <a:pt x="8698" y="3101"/>
                </a:cubicBezTo>
                <a:cubicBezTo>
                  <a:pt x="8698" y="3095"/>
                  <a:pt x="8698" y="3089"/>
                  <a:pt x="8698" y="3089"/>
                </a:cubicBezTo>
                <a:cubicBezTo>
                  <a:pt x="8704" y="3083"/>
                  <a:pt x="8710" y="3083"/>
                  <a:pt x="8710" y="3077"/>
                </a:cubicBezTo>
                <a:cubicBezTo>
                  <a:pt x="8811" y="3077"/>
                  <a:pt x="8811" y="3077"/>
                  <a:pt x="8811" y="3077"/>
                </a:cubicBezTo>
                <a:cubicBezTo>
                  <a:pt x="8811" y="3059"/>
                  <a:pt x="8811" y="3059"/>
                  <a:pt x="8811" y="3059"/>
                </a:cubicBezTo>
                <a:cubicBezTo>
                  <a:pt x="8811" y="3054"/>
                  <a:pt x="8799" y="3048"/>
                  <a:pt x="8799" y="3036"/>
                </a:cubicBezTo>
                <a:lnTo>
                  <a:pt x="8811" y="3036"/>
                </a:lnTo>
                <a:cubicBezTo>
                  <a:pt x="8811" y="3030"/>
                  <a:pt x="8816" y="3024"/>
                  <a:pt x="8816" y="3024"/>
                </a:cubicBezTo>
                <a:cubicBezTo>
                  <a:pt x="8816" y="3018"/>
                  <a:pt x="8816" y="3012"/>
                  <a:pt x="8816" y="3012"/>
                </a:cubicBezTo>
                <a:cubicBezTo>
                  <a:pt x="8816" y="3000"/>
                  <a:pt x="8816" y="2994"/>
                  <a:pt x="8816" y="2988"/>
                </a:cubicBezTo>
                <a:cubicBezTo>
                  <a:pt x="8816" y="2982"/>
                  <a:pt x="8816" y="2982"/>
                  <a:pt x="8816" y="2976"/>
                </a:cubicBezTo>
                <a:cubicBezTo>
                  <a:pt x="8816" y="2965"/>
                  <a:pt x="8816" y="2959"/>
                  <a:pt x="8816" y="2953"/>
                </a:cubicBezTo>
                <a:lnTo>
                  <a:pt x="8816" y="2929"/>
                </a:lnTo>
                <a:close/>
                <a:moveTo>
                  <a:pt x="11869" y="7274"/>
                </a:moveTo>
                <a:lnTo>
                  <a:pt x="11869" y="7274"/>
                </a:lnTo>
                <a:cubicBezTo>
                  <a:pt x="11869" y="7256"/>
                  <a:pt x="11851" y="7244"/>
                  <a:pt x="11851" y="7221"/>
                </a:cubicBezTo>
                <a:cubicBezTo>
                  <a:pt x="11851" y="7203"/>
                  <a:pt x="11857" y="7197"/>
                  <a:pt x="11863" y="7185"/>
                </a:cubicBezTo>
                <a:cubicBezTo>
                  <a:pt x="11869" y="7179"/>
                  <a:pt x="11875" y="7173"/>
                  <a:pt x="11875" y="7161"/>
                </a:cubicBezTo>
                <a:cubicBezTo>
                  <a:pt x="11875" y="7138"/>
                  <a:pt x="11875" y="7138"/>
                  <a:pt x="11875" y="7138"/>
                </a:cubicBezTo>
                <a:cubicBezTo>
                  <a:pt x="11875" y="7132"/>
                  <a:pt x="11869" y="7126"/>
                  <a:pt x="11869" y="7114"/>
                </a:cubicBezTo>
                <a:cubicBezTo>
                  <a:pt x="11869" y="7108"/>
                  <a:pt x="11869" y="7108"/>
                  <a:pt x="11869" y="7108"/>
                </a:cubicBezTo>
                <a:cubicBezTo>
                  <a:pt x="11869" y="7096"/>
                  <a:pt x="11887" y="7096"/>
                  <a:pt x="11893" y="7090"/>
                </a:cubicBezTo>
                <a:cubicBezTo>
                  <a:pt x="11893" y="7078"/>
                  <a:pt x="11899" y="7072"/>
                  <a:pt x="11899" y="7066"/>
                </a:cubicBezTo>
                <a:cubicBezTo>
                  <a:pt x="11899" y="7055"/>
                  <a:pt x="11899" y="7055"/>
                  <a:pt x="11899" y="7055"/>
                </a:cubicBezTo>
                <a:cubicBezTo>
                  <a:pt x="11899" y="7031"/>
                  <a:pt x="11887" y="7019"/>
                  <a:pt x="11887" y="6995"/>
                </a:cubicBezTo>
                <a:cubicBezTo>
                  <a:pt x="11887" y="6978"/>
                  <a:pt x="11887" y="6966"/>
                  <a:pt x="11887" y="6954"/>
                </a:cubicBezTo>
                <a:cubicBezTo>
                  <a:pt x="11887" y="6942"/>
                  <a:pt x="11887" y="6936"/>
                  <a:pt x="11887" y="6930"/>
                </a:cubicBezTo>
                <a:cubicBezTo>
                  <a:pt x="11887" y="6918"/>
                  <a:pt x="11875" y="6918"/>
                  <a:pt x="11863" y="6912"/>
                </a:cubicBezTo>
                <a:cubicBezTo>
                  <a:pt x="11857" y="6906"/>
                  <a:pt x="11851" y="6901"/>
                  <a:pt x="11839" y="6896"/>
                </a:cubicBezTo>
                <a:cubicBezTo>
                  <a:pt x="11834" y="6890"/>
                  <a:pt x="11827" y="6890"/>
                  <a:pt x="11816" y="6890"/>
                </a:cubicBezTo>
                <a:cubicBezTo>
                  <a:pt x="11816" y="6896"/>
                  <a:pt x="11822" y="6906"/>
                  <a:pt x="11816" y="6912"/>
                </a:cubicBezTo>
                <a:cubicBezTo>
                  <a:pt x="11816" y="6918"/>
                  <a:pt x="11822" y="6924"/>
                  <a:pt x="11816" y="6936"/>
                </a:cubicBezTo>
                <a:cubicBezTo>
                  <a:pt x="11816" y="6942"/>
                  <a:pt x="11804" y="6942"/>
                  <a:pt x="11798" y="6954"/>
                </a:cubicBezTo>
                <a:cubicBezTo>
                  <a:pt x="11786" y="6960"/>
                  <a:pt x="11786" y="6966"/>
                  <a:pt x="11780" y="6972"/>
                </a:cubicBezTo>
                <a:cubicBezTo>
                  <a:pt x="11774" y="6984"/>
                  <a:pt x="11762" y="6984"/>
                  <a:pt x="11756" y="6989"/>
                </a:cubicBezTo>
                <a:cubicBezTo>
                  <a:pt x="11750" y="7001"/>
                  <a:pt x="11750" y="7007"/>
                  <a:pt x="11750" y="7013"/>
                </a:cubicBezTo>
                <a:cubicBezTo>
                  <a:pt x="11745" y="7019"/>
                  <a:pt x="11750" y="7031"/>
                  <a:pt x="11750" y="7037"/>
                </a:cubicBezTo>
                <a:cubicBezTo>
                  <a:pt x="11745" y="7043"/>
                  <a:pt x="11733" y="7037"/>
                  <a:pt x="11727" y="7043"/>
                </a:cubicBezTo>
                <a:cubicBezTo>
                  <a:pt x="11721" y="7055"/>
                  <a:pt x="11727" y="7078"/>
                  <a:pt x="11709" y="7090"/>
                </a:cubicBezTo>
                <a:cubicBezTo>
                  <a:pt x="11703" y="7090"/>
                  <a:pt x="11697" y="7090"/>
                  <a:pt x="11685" y="7090"/>
                </a:cubicBezTo>
                <a:cubicBezTo>
                  <a:pt x="11673" y="7090"/>
                  <a:pt x="11656" y="7084"/>
                  <a:pt x="11644" y="7090"/>
                </a:cubicBezTo>
                <a:cubicBezTo>
                  <a:pt x="11626" y="7090"/>
                  <a:pt x="11608" y="7090"/>
                  <a:pt x="11596" y="7102"/>
                </a:cubicBezTo>
                <a:cubicBezTo>
                  <a:pt x="11584" y="7102"/>
                  <a:pt x="11579" y="7102"/>
                  <a:pt x="11573" y="7114"/>
                </a:cubicBezTo>
                <a:cubicBezTo>
                  <a:pt x="11567" y="7120"/>
                  <a:pt x="11573" y="7126"/>
                  <a:pt x="11573" y="7132"/>
                </a:cubicBezTo>
                <a:cubicBezTo>
                  <a:pt x="11573" y="7144"/>
                  <a:pt x="11573" y="7150"/>
                  <a:pt x="11573" y="7155"/>
                </a:cubicBezTo>
                <a:cubicBezTo>
                  <a:pt x="11567" y="7173"/>
                  <a:pt x="11549" y="7185"/>
                  <a:pt x="11549" y="7203"/>
                </a:cubicBezTo>
                <a:cubicBezTo>
                  <a:pt x="11549" y="7209"/>
                  <a:pt x="11555" y="7215"/>
                  <a:pt x="11555" y="7227"/>
                </a:cubicBezTo>
                <a:cubicBezTo>
                  <a:pt x="11555" y="7244"/>
                  <a:pt x="11555" y="7256"/>
                  <a:pt x="11555" y="7268"/>
                </a:cubicBezTo>
                <a:cubicBezTo>
                  <a:pt x="11555" y="7280"/>
                  <a:pt x="11573" y="7286"/>
                  <a:pt x="11573" y="7292"/>
                </a:cubicBezTo>
                <a:cubicBezTo>
                  <a:pt x="11573" y="7304"/>
                  <a:pt x="11573" y="7310"/>
                  <a:pt x="11573" y="7316"/>
                </a:cubicBezTo>
                <a:cubicBezTo>
                  <a:pt x="11573" y="7327"/>
                  <a:pt x="11579" y="7333"/>
                  <a:pt x="11573" y="7339"/>
                </a:cubicBezTo>
                <a:cubicBezTo>
                  <a:pt x="11567" y="7345"/>
                  <a:pt x="11555" y="7333"/>
                  <a:pt x="11549" y="7339"/>
                </a:cubicBezTo>
                <a:cubicBezTo>
                  <a:pt x="11543" y="7345"/>
                  <a:pt x="11543" y="7351"/>
                  <a:pt x="11537" y="7363"/>
                </a:cubicBezTo>
                <a:cubicBezTo>
                  <a:pt x="11537" y="7369"/>
                  <a:pt x="11531" y="7375"/>
                  <a:pt x="11525" y="7387"/>
                </a:cubicBezTo>
                <a:cubicBezTo>
                  <a:pt x="11525" y="7398"/>
                  <a:pt x="11531" y="7416"/>
                  <a:pt x="11525" y="7428"/>
                </a:cubicBezTo>
                <a:cubicBezTo>
                  <a:pt x="11525" y="7440"/>
                  <a:pt x="11513" y="7446"/>
                  <a:pt x="11507" y="7452"/>
                </a:cubicBezTo>
                <a:cubicBezTo>
                  <a:pt x="11507" y="7464"/>
                  <a:pt x="11507" y="7464"/>
                  <a:pt x="11507" y="7464"/>
                </a:cubicBezTo>
                <a:cubicBezTo>
                  <a:pt x="11507" y="7482"/>
                  <a:pt x="11519" y="7487"/>
                  <a:pt x="11519" y="7499"/>
                </a:cubicBezTo>
                <a:cubicBezTo>
                  <a:pt x="11525" y="7505"/>
                  <a:pt x="11525" y="7511"/>
                  <a:pt x="11525" y="7523"/>
                </a:cubicBezTo>
                <a:cubicBezTo>
                  <a:pt x="11525" y="7547"/>
                  <a:pt x="11525" y="7547"/>
                  <a:pt x="11525" y="7547"/>
                </a:cubicBezTo>
                <a:cubicBezTo>
                  <a:pt x="11525" y="7553"/>
                  <a:pt x="11531" y="7559"/>
                  <a:pt x="11531" y="7571"/>
                </a:cubicBezTo>
                <a:cubicBezTo>
                  <a:pt x="11537" y="7582"/>
                  <a:pt x="11531" y="7594"/>
                  <a:pt x="11531" y="7612"/>
                </a:cubicBezTo>
                <a:cubicBezTo>
                  <a:pt x="11543" y="7612"/>
                  <a:pt x="11549" y="7612"/>
                  <a:pt x="11555" y="7612"/>
                </a:cubicBezTo>
                <a:cubicBezTo>
                  <a:pt x="11573" y="7612"/>
                  <a:pt x="11584" y="7612"/>
                  <a:pt x="11602" y="7612"/>
                </a:cubicBezTo>
                <a:cubicBezTo>
                  <a:pt x="11608" y="7612"/>
                  <a:pt x="11608" y="7630"/>
                  <a:pt x="11614" y="7630"/>
                </a:cubicBezTo>
                <a:cubicBezTo>
                  <a:pt x="11620" y="7630"/>
                  <a:pt x="11626" y="7630"/>
                  <a:pt x="11638" y="7630"/>
                </a:cubicBezTo>
                <a:cubicBezTo>
                  <a:pt x="11644" y="7630"/>
                  <a:pt x="11650" y="7636"/>
                  <a:pt x="11656" y="7636"/>
                </a:cubicBezTo>
                <a:cubicBezTo>
                  <a:pt x="11668" y="7636"/>
                  <a:pt x="11673" y="7630"/>
                  <a:pt x="11679" y="7630"/>
                </a:cubicBezTo>
                <a:cubicBezTo>
                  <a:pt x="11697" y="7630"/>
                  <a:pt x="11715" y="7636"/>
                  <a:pt x="11727" y="7624"/>
                </a:cubicBezTo>
                <a:cubicBezTo>
                  <a:pt x="11733" y="7618"/>
                  <a:pt x="11739" y="7612"/>
                  <a:pt x="11745" y="7600"/>
                </a:cubicBezTo>
                <a:cubicBezTo>
                  <a:pt x="11750" y="7594"/>
                  <a:pt x="11756" y="7588"/>
                  <a:pt x="11756" y="7576"/>
                </a:cubicBezTo>
                <a:cubicBezTo>
                  <a:pt x="11756" y="7571"/>
                  <a:pt x="11756" y="7564"/>
                  <a:pt x="11756" y="7559"/>
                </a:cubicBezTo>
                <a:cubicBezTo>
                  <a:pt x="11756" y="7529"/>
                  <a:pt x="11750" y="7511"/>
                  <a:pt x="11756" y="7487"/>
                </a:cubicBezTo>
                <a:cubicBezTo>
                  <a:pt x="11756" y="7482"/>
                  <a:pt x="11762" y="7470"/>
                  <a:pt x="11762" y="7464"/>
                </a:cubicBezTo>
                <a:cubicBezTo>
                  <a:pt x="11762" y="7458"/>
                  <a:pt x="11774" y="7452"/>
                  <a:pt x="11780" y="7440"/>
                </a:cubicBezTo>
                <a:cubicBezTo>
                  <a:pt x="11780" y="7434"/>
                  <a:pt x="11792" y="7428"/>
                  <a:pt x="11798" y="7422"/>
                </a:cubicBezTo>
                <a:cubicBezTo>
                  <a:pt x="11798" y="7405"/>
                  <a:pt x="11798" y="7393"/>
                  <a:pt x="11798" y="7375"/>
                </a:cubicBezTo>
                <a:cubicBezTo>
                  <a:pt x="11798" y="7357"/>
                  <a:pt x="11792" y="7345"/>
                  <a:pt x="11798" y="7327"/>
                </a:cubicBezTo>
                <a:cubicBezTo>
                  <a:pt x="11798" y="7316"/>
                  <a:pt x="11810" y="7316"/>
                  <a:pt x="11816" y="7310"/>
                </a:cubicBezTo>
                <a:cubicBezTo>
                  <a:pt x="11827" y="7304"/>
                  <a:pt x="11839" y="7304"/>
                  <a:pt x="11845" y="7292"/>
                </a:cubicBezTo>
                <a:cubicBezTo>
                  <a:pt x="11851" y="7286"/>
                  <a:pt x="11869" y="7286"/>
                  <a:pt x="11869" y="7274"/>
                </a:cubicBezTo>
                <a:close/>
                <a:moveTo>
                  <a:pt x="10920" y="4554"/>
                </a:moveTo>
                <a:lnTo>
                  <a:pt x="10920" y="4554"/>
                </a:lnTo>
                <a:cubicBezTo>
                  <a:pt x="10920" y="4542"/>
                  <a:pt x="10909" y="4542"/>
                  <a:pt x="10903" y="4530"/>
                </a:cubicBezTo>
                <a:cubicBezTo>
                  <a:pt x="10903" y="4524"/>
                  <a:pt x="10909" y="4518"/>
                  <a:pt x="10903" y="4506"/>
                </a:cubicBezTo>
                <a:cubicBezTo>
                  <a:pt x="10903" y="4500"/>
                  <a:pt x="10909" y="4494"/>
                  <a:pt x="10903" y="4488"/>
                </a:cubicBezTo>
                <a:cubicBezTo>
                  <a:pt x="10903" y="4476"/>
                  <a:pt x="10891" y="4476"/>
                  <a:pt x="10885" y="4471"/>
                </a:cubicBezTo>
                <a:cubicBezTo>
                  <a:pt x="10873" y="4465"/>
                  <a:pt x="10867" y="4459"/>
                  <a:pt x="10861" y="4459"/>
                </a:cubicBezTo>
                <a:cubicBezTo>
                  <a:pt x="10849" y="4453"/>
                  <a:pt x="10843" y="4459"/>
                  <a:pt x="10837" y="4459"/>
                </a:cubicBezTo>
                <a:cubicBezTo>
                  <a:pt x="10825" y="4453"/>
                  <a:pt x="10825" y="4441"/>
                  <a:pt x="10814" y="4441"/>
                </a:cubicBezTo>
                <a:cubicBezTo>
                  <a:pt x="10802" y="4441"/>
                  <a:pt x="10802" y="4441"/>
                  <a:pt x="10802" y="4441"/>
                </a:cubicBezTo>
                <a:cubicBezTo>
                  <a:pt x="10778" y="4441"/>
                  <a:pt x="10766" y="4459"/>
                  <a:pt x="10743" y="4465"/>
                </a:cubicBezTo>
                <a:cubicBezTo>
                  <a:pt x="10731" y="4465"/>
                  <a:pt x="10731" y="4465"/>
                  <a:pt x="10731" y="4465"/>
                </a:cubicBezTo>
                <a:cubicBezTo>
                  <a:pt x="10570" y="4423"/>
                  <a:pt x="10570" y="4423"/>
                  <a:pt x="10570" y="4423"/>
                </a:cubicBezTo>
                <a:cubicBezTo>
                  <a:pt x="10553" y="4429"/>
                  <a:pt x="10541" y="4435"/>
                  <a:pt x="10523" y="4435"/>
                </a:cubicBezTo>
                <a:cubicBezTo>
                  <a:pt x="10511" y="4435"/>
                  <a:pt x="10499" y="4435"/>
                  <a:pt x="10488" y="4429"/>
                </a:cubicBezTo>
                <a:cubicBezTo>
                  <a:pt x="10476" y="4423"/>
                  <a:pt x="10476" y="4411"/>
                  <a:pt x="10464" y="4405"/>
                </a:cubicBezTo>
                <a:cubicBezTo>
                  <a:pt x="10446" y="4394"/>
                  <a:pt x="10440" y="4382"/>
                  <a:pt x="10422" y="4370"/>
                </a:cubicBezTo>
                <a:cubicBezTo>
                  <a:pt x="10393" y="4358"/>
                  <a:pt x="10375" y="4340"/>
                  <a:pt x="10339" y="4340"/>
                </a:cubicBezTo>
                <a:cubicBezTo>
                  <a:pt x="10316" y="4340"/>
                  <a:pt x="10304" y="4352"/>
                  <a:pt x="10280" y="4352"/>
                </a:cubicBezTo>
                <a:cubicBezTo>
                  <a:pt x="10268" y="4352"/>
                  <a:pt x="10262" y="4346"/>
                  <a:pt x="10250" y="4346"/>
                </a:cubicBezTo>
                <a:cubicBezTo>
                  <a:pt x="10250" y="4370"/>
                  <a:pt x="10245" y="4382"/>
                  <a:pt x="10250" y="4399"/>
                </a:cubicBezTo>
                <a:cubicBezTo>
                  <a:pt x="10250" y="4411"/>
                  <a:pt x="10256" y="4417"/>
                  <a:pt x="10256" y="4423"/>
                </a:cubicBezTo>
                <a:cubicBezTo>
                  <a:pt x="10256" y="4453"/>
                  <a:pt x="10250" y="4465"/>
                  <a:pt x="10250" y="4494"/>
                </a:cubicBezTo>
                <a:cubicBezTo>
                  <a:pt x="10233" y="4494"/>
                  <a:pt x="10227" y="4494"/>
                  <a:pt x="10215" y="4494"/>
                </a:cubicBezTo>
                <a:cubicBezTo>
                  <a:pt x="10191" y="4494"/>
                  <a:pt x="10191" y="4494"/>
                  <a:pt x="10191" y="4494"/>
                </a:cubicBezTo>
                <a:cubicBezTo>
                  <a:pt x="10185" y="4494"/>
                  <a:pt x="10179" y="4500"/>
                  <a:pt x="10167" y="4494"/>
                </a:cubicBezTo>
                <a:cubicBezTo>
                  <a:pt x="10156" y="4494"/>
                  <a:pt x="10156" y="4482"/>
                  <a:pt x="10144" y="4476"/>
                </a:cubicBezTo>
                <a:cubicBezTo>
                  <a:pt x="10138" y="4465"/>
                  <a:pt x="10132" y="4459"/>
                  <a:pt x="10120" y="4453"/>
                </a:cubicBezTo>
                <a:cubicBezTo>
                  <a:pt x="10114" y="4447"/>
                  <a:pt x="10102" y="4447"/>
                  <a:pt x="10090" y="4447"/>
                </a:cubicBezTo>
                <a:cubicBezTo>
                  <a:pt x="9978" y="4447"/>
                  <a:pt x="9978" y="4447"/>
                  <a:pt x="9978" y="4447"/>
                </a:cubicBezTo>
                <a:cubicBezTo>
                  <a:pt x="9978" y="4435"/>
                  <a:pt x="9972" y="4429"/>
                  <a:pt x="9966" y="4423"/>
                </a:cubicBezTo>
                <a:cubicBezTo>
                  <a:pt x="9966" y="4417"/>
                  <a:pt x="9966" y="4405"/>
                  <a:pt x="9966" y="4399"/>
                </a:cubicBezTo>
                <a:cubicBezTo>
                  <a:pt x="9960" y="4394"/>
                  <a:pt x="9948" y="4394"/>
                  <a:pt x="9942" y="4387"/>
                </a:cubicBezTo>
                <a:cubicBezTo>
                  <a:pt x="9930" y="4382"/>
                  <a:pt x="9924" y="4376"/>
                  <a:pt x="9918" y="4370"/>
                </a:cubicBezTo>
                <a:cubicBezTo>
                  <a:pt x="9912" y="4370"/>
                  <a:pt x="9901" y="4370"/>
                  <a:pt x="9895" y="4364"/>
                </a:cubicBezTo>
                <a:cubicBezTo>
                  <a:pt x="9877" y="4364"/>
                  <a:pt x="9865" y="4358"/>
                  <a:pt x="9847" y="4352"/>
                </a:cubicBezTo>
                <a:cubicBezTo>
                  <a:pt x="9829" y="4352"/>
                  <a:pt x="9818" y="4358"/>
                  <a:pt x="9806" y="4352"/>
                </a:cubicBezTo>
                <a:cubicBezTo>
                  <a:pt x="9783" y="4352"/>
                  <a:pt x="9777" y="4340"/>
                  <a:pt x="9759" y="4334"/>
                </a:cubicBezTo>
                <a:cubicBezTo>
                  <a:pt x="9736" y="4322"/>
                  <a:pt x="9718" y="4310"/>
                  <a:pt x="9712" y="4293"/>
                </a:cubicBezTo>
                <a:cubicBezTo>
                  <a:pt x="9712" y="4287"/>
                  <a:pt x="9706" y="4275"/>
                  <a:pt x="9706" y="4269"/>
                </a:cubicBezTo>
                <a:cubicBezTo>
                  <a:pt x="9706" y="4257"/>
                  <a:pt x="9712" y="4257"/>
                  <a:pt x="9718" y="4245"/>
                </a:cubicBezTo>
                <a:cubicBezTo>
                  <a:pt x="9724" y="4233"/>
                  <a:pt x="9736" y="4239"/>
                  <a:pt x="9741" y="4228"/>
                </a:cubicBezTo>
                <a:cubicBezTo>
                  <a:pt x="9741" y="4221"/>
                  <a:pt x="9747" y="4216"/>
                  <a:pt x="9747" y="4204"/>
                </a:cubicBezTo>
                <a:cubicBezTo>
                  <a:pt x="9747" y="4198"/>
                  <a:pt x="9741" y="4192"/>
                  <a:pt x="9736" y="4186"/>
                </a:cubicBezTo>
                <a:cubicBezTo>
                  <a:pt x="9730" y="4174"/>
                  <a:pt x="9718" y="4174"/>
                  <a:pt x="9712" y="4174"/>
                </a:cubicBezTo>
                <a:cubicBezTo>
                  <a:pt x="9706" y="4168"/>
                  <a:pt x="9700" y="4162"/>
                  <a:pt x="9688" y="4156"/>
                </a:cubicBezTo>
                <a:cubicBezTo>
                  <a:pt x="9700" y="4150"/>
                  <a:pt x="9694" y="4139"/>
                  <a:pt x="9706" y="4133"/>
                </a:cubicBezTo>
                <a:cubicBezTo>
                  <a:pt x="9712" y="4127"/>
                  <a:pt x="9724" y="4127"/>
                  <a:pt x="9730" y="4127"/>
                </a:cubicBezTo>
                <a:cubicBezTo>
                  <a:pt x="9736" y="4121"/>
                  <a:pt x="9747" y="4121"/>
                  <a:pt x="9753" y="4121"/>
                </a:cubicBezTo>
                <a:cubicBezTo>
                  <a:pt x="9747" y="4115"/>
                  <a:pt x="9753" y="4103"/>
                  <a:pt x="9747" y="4097"/>
                </a:cubicBezTo>
                <a:cubicBezTo>
                  <a:pt x="9741" y="4091"/>
                  <a:pt x="9730" y="4097"/>
                  <a:pt x="9724" y="4091"/>
                </a:cubicBezTo>
                <a:cubicBezTo>
                  <a:pt x="9706" y="4085"/>
                  <a:pt x="9694" y="4073"/>
                  <a:pt x="9676" y="4073"/>
                </a:cubicBezTo>
                <a:cubicBezTo>
                  <a:pt x="9670" y="4073"/>
                  <a:pt x="9664" y="4079"/>
                  <a:pt x="9653" y="4079"/>
                </a:cubicBezTo>
                <a:cubicBezTo>
                  <a:pt x="9647" y="4079"/>
                  <a:pt x="9641" y="4079"/>
                  <a:pt x="9635" y="4079"/>
                </a:cubicBezTo>
                <a:cubicBezTo>
                  <a:pt x="9617" y="4085"/>
                  <a:pt x="9605" y="4097"/>
                  <a:pt x="9587" y="4097"/>
                </a:cubicBezTo>
                <a:cubicBezTo>
                  <a:pt x="9581" y="4097"/>
                  <a:pt x="9575" y="4097"/>
                  <a:pt x="9564" y="4097"/>
                </a:cubicBezTo>
                <a:cubicBezTo>
                  <a:pt x="9540" y="4097"/>
                  <a:pt x="9522" y="4091"/>
                  <a:pt x="9498" y="4097"/>
                </a:cubicBezTo>
                <a:cubicBezTo>
                  <a:pt x="9487" y="4097"/>
                  <a:pt x="9481" y="4109"/>
                  <a:pt x="9475" y="4115"/>
                </a:cubicBezTo>
                <a:cubicBezTo>
                  <a:pt x="9463" y="4121"/>
                  <a:pt x="9457" y="4127"/>
                  <a:pt x="9451" y="4133"/>
                </a:cubicBezTo>
                <a:cubicBezTo>
                  <a:pt x="9445" y="4127"/>
                  <a:pt x="9433" y="4121"/>
                  <a:pt x="9427" y="4115"/>
                </a:cubicBezTo>
                <a:cubicBezTo>
                  <a:pt x="9421" y="4109"/>
                  <a:pt x="9421" y="4097"/>
                  <a:pt x="9409" y="4091"/>
                </a:cubicBezTo>
                <a:cubicBezTo>
                  <a:pt x="9398" y="4079"/>
                  <a:pt x="9380" y="4073"/>
                  <a:pt x="9362" y="4073"/>
                </a:cubicBezTo>
                <a:cubicBezTo>
                  <a:pt x="9338" y="4073"/>
                  <a:pt x="9321" y="4091"/>
                  <a:pt x="9297" y="4103"/>
                </a:cubicBezTo>
                <a:cubicBezTo>
                  <a:pt x="9291" y="4109"/>
                  <a:pt x="9279" y="4103"/>
                  <a:pt x="9273" y="4103"/>
                </a:cubicBezTo>
                <a:cubicBezTo>
                  <a:pt x="9261" y="4109"/>
                  <a:pt x="9261" y="4115"/>
                  <a:pt x="9249" y="4127"/>
                </a:cubicBezTo>
                <a:cubicBezTo>
                  <a:pt x="9137" y="4127"/>
                  <a:pt x="9137" y="4127"/>
                  <a:pt x="9137" y="4127"/>
                </a:cubicBezTo>
                <a:cubicBezTo>
                  <a:pt x="9131" y="4133"/>
                  <a:pt x="9131" y="4139"/>
                  <a:pt x="9125" y="4150"/>
                </a:cubicBezTo>
                <a:cubicBezTo>
                  <a:pt x="9119" y="4156"/>
                  <a:pt x="9125" y="4168"/>
                  <a:pt x="9119" y="4174"/>
                </a:cubicBezTo>
                <a:cubicBezTo>
                  <a:pt x="9113" y="4180"/>
                  <a:pt x="9107" y="4186"/>
                  <a:pt x="9095" y="4192"/>
                </a:cubicBezTo>
                <a:cubicBezTo>
                  <a:pt x="9089" y="4192"/>
                  <a:pt x="9083" y="4192"/>
                  <a:pt x="9071" y="4192"/>
                </a:cubicBezTo>
                <a:cubicBezTo>
                  <a:pt x="9054" y="4192"/>
                  <a:pt x="9042" y="4186"/>
                  <a:pt x="9030" y="4192"/>
                </a:cubicBezTo>
                <a:cubicBezTo>
                  <a:pt x="9018" y="4192"/>
                  <a:pt x="9012" y="4198"/>
                  <a:pt x="9006" y="4198"/>
                </a:cubicBezTo>
                <a:cubicBezTo>
                  <a:pt x="8994" y="4198"/>
                  <a:pt x="8994" y="4198"/>
                  <a:pt x="8994" y="4198"/>
                </a:cubicBezTo>
                <a:cubicBezTo>
                  <a:pt x="8982" y="4198"/>
                  <a:pt x="8971" y="4192"/>
                  <a:pt x="8959" y="4192"/>
                </a:cubicBezTo>
                <a:cubicBezTo>
                  <a:pt x="8929" y="4192"/>
                  <a:pt x="8917" y="4198"/>
                  <a:pt x="8888" y="4192"/>
                </a:cubicBezTo>
                <a:cubicBezTo>
                  <a:pt x="8882" y="4192"/>
                  <a:pt x="8876" y="4192"/>
                  <a:pt x="8870" y="4192"/>
                </a:cubicBezTo>
                <a:cubicBezTo>
                  <a:pt x="8858" y="4186"/>
                  <a:pt x="8852" y="4174"/>
                  <a:pt x="8846" y="4174"/>
                </a:cubicBezTo>
                <a:cubicBezTo>
                  <a:pt x="8823" y="4162"/>
                  <a:pt x="8823" y="4162"/>
                  <a:pt x="8823" y="4162"/>
                </a:cubicBezTo>
                <a:cubicBezTo>
                  <a:pt x="8816" y="4168"/>
                  <a:pt x="8805" y="4174"/>
                  <a:pt x="8805" y="4186"/>
                </a:cubicBezTo>
                <a:cubicBezTo>
                  <a:pt x="8805" y="4192"/>
                  <a:pt x="8805" y="4198"/>
                  <a:pt x="8805" y="4204"/>
                </a:cubicBezTo>
                <a:cubicBezTo>
                  <a:pt x="8805" y="4216"/>
                  <a:pt x="8799" y="4221"/>
                  <a:pt x="8799" y="4228"/>
                </a:cubicBezTo>
                <a:cubicBezTo>
                  <a:pt x="8799" y="4245"/>
                  <a:pt x="8799" y="4251"/>
                  <a:pt x="8799" y="4263"/>
                </a:cubicBezTo>
                <a:cubicBezTo>
                  <a:pt x="8793" y="4263"/>
                  <a:pt x="8787" y="4263"/>
                  <a:pt x="8775" y="4263"/>
                </a:cubicBezTo>
                <a:cubicBezTo>
                  <a:pt x="8769" y="4263"/>
                  <a:pt x="8763" y="4269"/>
                  <a:pt x="8751" y="4269"/>
                </a:cubicBezTo>
                <a:cubicBezTo>
                  <a:pt x="8739" y="4269"/>
                  <a:pt x="8727" y="4263"/>
                  <a:pt x="8716" y="4263"/>
                </a:cubicBezTo>
                <a:cubicBezTo>
                  <a:pt x="8716" y="4358"/>
                  <a:pt x="8716" y="4358"/>
                  <a:pt x="8716" y="4358"/>
                </a:cubicBezTo>
                <a:cubicBezTo>
                  <a:pt x="8627" y="4358"/>
                  <a:pt x="8627" y="4358"/>
                  <a:pt x="8627" y="4358"/>
                </a:cubicBezTo>
                <a:cubicBezTo>
                  <a:pt x="8627" y="4376"/>
                  <a:pt x="8621" y="4387"/>
                  <a:pt x="8621" y="4405"/>
                </a:cubicBezTo>
                <a:cubicBezTo>
                  <a:pt x="8621" y="4423"/>
                  <a:pt x="8621" y="4435"/>
                  <a:pt x="8621" y="4453"/>
                </a:cubicBezTo>
                <a:cubicBezTo>
                  <a:pt x="8621" y="4459"/>
                  <a:pt x="8615" y="4465"/>
                  <a:pt x="8609" y="4476"/>
                </a:cubicBezTo>
                <a:cubicBezTo>
                  <a:pt x="8609" y="4488"/>
                  <a:pt x="8603" y="4506"/>
                  <a:pt x="8603" y="4524"/>
                </a:cubicBezTo>
                <a:cubicBezTo>
                  <a:pt x="8603" y="4565"/>
                  <a:pt x="8603" y="4565"/>
                  <a:pt x="8603" y="4565"/>
                </a:cubicBezTo>
                <a:cubicBezTo>
                  <a:pt x="8538" y="4565"/>
                  <a:pt x="8538" y="4565"/>
                  <a:pt x="8538" y="4565"/>
                </a:cubicBezTo>
                <a:cubicBezTo>
                  <a:pt x="8538" y="4595"/>
                  <a:pt x="8532" y="4619"/>
                  <a:pt x="8508" y="4637"/>
                </a:cubicBezTo>
                <a:cubicBezTo>
                  <a:pt x="8502" y="4637"/>
                  <a:pt x="8490" y="4637"/>
                  <a:pt x="8484" y="4642"/>
                </a:cubicBezTo>
                <a:cubicBezTo>
                  <a:pt x="8479" y="4648"/>
                  <a:pt x="8479" y="4660"/>
                  <a:pt x="8467" y="4660"/>
                </a:cubicBezTo>
                <a:cubicBezTo>
                  <a:pt x="8461" y="4666"/>
                  <a:pt x="8455" y="4666"/>
                  <a:pt x="8443" y="4666"/>
                </a:cubicBezTo>
                <a:cubicBezTo>
                  <a:pt x="8437" y="4672"/>
                  <a:pt x="8425" y="4666"/>
                  <a:pt x="8425" y="4666"/>
                </a:cubicBezTo>
                <a:cubicBezTo>
                  <a:pt x="8413" y="4672"/>
                  <a:pt x="8419" y="4684"/>
                  <a:pt x="8413" y="4690"/>
                </a:cubicBezTo>
                <a:cubicBezTo>
                  <a:pt x="8407" y="4696"/>
                  <a:pt x="8396" y="4708"/>
                  <a:pt x="8396" y="4714"/>
                </a:cubicBezTo>
                <a:cubicBezTo>
                  <a:pt x="8384" y="4731"/>
                  <a:pt x="8384" y="4749"/>
                  <a:pt x="8372" y="4767"/>
                </a:cubicBezTo>
                <a:cubicBezTo>
                  <a:pt x="8366" y="4773"/>
                  <a:pt x="8360" y="4785"/>
                  <a:pt x="8354" y="4797"/>
                </a:cubicBezTo>
                <a:cubicBezTo>
                  <a:pt x="8348" y="4803"/>
                  <a:pt x="8354" y="4809"/>
                  <a:pt x="8348" y="4814"/>
                </a:cubicBezTo>
                <a:cubicBezTo>
                  <a:pt x="8342" y="4826"/>
                  <a:pt x="8330" y="4832"/>
                  <a:pt x="8324" y="4838"/>
                </a:cubicBezTo>
                <a:cubicBezTo>
                  <a:pt x="8318" y="4850"/>
                  <a:pt x="8318" y="4856"/>
                  <a:pt x="8313" y="4862"/>
                </a:cubicBezTo>
                <a:cubicBezTo>
                  <a:pt x="8307" y="4868"/>
                  <a:pt x="8313" y="4880"/>
                  <a:pt x="8307" y="4886"/>
                </a:cubicBezTo>
                <a:cubicBezTo>
                  <a:pt x="8301" y="4892"/>
                  <a:pt x="8295" y="4886"/>
                  <a:pt x="8283" y="4886"/>
                </a:cubicBezTo>
                <a:cubicBezTo>
                  <a:pt x="8271" y="4892"/>
                  <a:pt x="8259" y="4892"/>
                  <a:pt x="8247" y="4892"/>
                </a:cubicBezTo>
                <a:cubicBezTo>
                  <a:pt x="8247" y="4921"/>
                  <a:pt x="8247" y="4939"/>
                  <a:pt x="8247" y="4963"/>
                </a:cubicBezTo>
                <a:cubicBezTo>
                  <a:pt x="8247" y="4975"/>
                  <a:pt x="8241" y="4980"/>
                  <a:pt x="8241" y="4986"/>
                </a:cubicBezTo>
                <a:cubicBezTo>
                  <a:pt x="8235" y="4998"/>
                  <a:pt x="8235" y="5004"/>
                  <a:pt x="8235" y="5010"/>
                </a:cubicBezTo>
                <a:cubicBezTo>
                  <a:pt x="8230" y="5022"/>
                  <a:pt x="8218" y="5022"/>
                  <a:pt x="8212" y="5028"/>
                </a:cubicBezTo>
                <a:cubicBezTo>
                  <a:pt x="8206" y="5034"/>
                  <a:pt x="8194" y="5028"/>
                  <a:pt x="8188" y="5034"/>
                </a:cubicBezTo>
                <a:cubicBezTo>
                  <a:pt x="8182" y="5040"/>
                  <a:pt x="8182" y="5052"/>
                  <a:pt x="8176" y="5058"/>
                </a:cubicBezTo>
                <a:cubicBezTo>
                  <a:pt x="8176" y="5099"/>
                  <a:pt x="8176" y="5099"/>
                  <a:pt x="8176" y="5099"/>
                </a:cubicBezTo>
                <a:cubicBezTo>
                  <a:pt x="8194" y="5099"/>
                  <a:pt x="8206" y="5099"/>
                  <a:pt x="8224" y="5105"/>
                </a:cubicBezTo>
                <a:cubicBezTo>
                  <a:pt x="8230" y="5105"/>
                  <a:pt x="8235" y="5099"/>
                  <a:pt x="8247" y="5105"/>
                </a:cubicBezTo>
                <a:cubicBezTo>
                  <a:pt x="8253" y="5105"/>
                  <a:pt x="8259" y="5099"/>
                  <a:pt x="8265" y="5105"/>
                </a:cubicBezTo>
                <a:cubicBezTo>
                  <a:pt x="8277" y="5105"/>
                  <a:pt x="8277" y="5117"/>
                  <a:pt x="8283" y="5123"/>
                </a:cubicBezTo>
                <a:cubicBezTo>
                  <a:pt x="8271" y="5146"/>
                  <a:pt x="8271" y="5146"/>
                  <a:pt x="8271" y="5146"/>
                </a:cubicBezTo>
                <a:cubicBezTo>
                  <a:pt x="8271" y="5158"/>
                  <a:pt x="8259" y="5158"/>
                  <a:pt x="8259" y="5170"/>
                </a:cubicBezTo>
                <a:cubicBezTo>
                  <a:pt x="8259" y="5224"/>
                  <a:pt x="8265" y="5253"/>
                  <a:pt x="8265" y="5307"/>
                </a:cubicBezTo>
                <a:cubicBezTo>
                  <a:pt x="8265" y="5330"/>
                  <a:pt x="8265" y="5330"/>
                  <a:pt x="8265" y="5330"/>
                </a:cubicBezTo>
                <a:cubicBezTo>
                  <a:pt x="8265" y="5336"/>
                  <a:pt x="8265" y="5348"/>
                  <a:pt x="8265" y="5354"/>
                </a:cubicBezTo>
                <a:cubicBezTo>
                  <a:pt x="8259" y="5366"/>
                  <a:pt x="8253" y="5372"/>
                  <a:pt x="8247" y="5378"/>
                </a:cubicBezTo>
                <a:cubicBezTo>
                  <a:pt x="8241" y="5384"/>
                  <a:pt x="8224" y="5372"/>
                  <a:pt x="8224" y="5378"/>
                </a:cubicBezTo>
                <a:cubicBezTo>
                  <a:pt x="8218" y="5384"/>
                  <a:pt x="8218" y="5390"/>
                  <a:pt x="8218" y="5401"/>
                </a:cubicBezTo>
                <a:cubicBezTo>
                  <a:pt x="8218" y="5407"/>
                  <a:pt x="8230" y="5413"/>
                  <a:pt x="8230" y="5419"/>
                </a:cubicBezTo>
                <a:cubicBezTo>
                  <a:pt x="8230" y="5431"/>
                  <a:pt x="8230" y="5437"/>
                  <a:pt x="8235" y="5443"/>
                </a:cubicBezTo>
                <a:cubicBezTo>
                  <a:pt x="8235" y="5455"/>
                  <a:pt x="8241" y="5461"/>
                  <a:pt x="8241" y="5467"/>
                </a:cubicBezTo>
                <a:cubicBezTo>
                  <a:pt x="8241" y="5490"/>
                  <a:pt x="8241" y="5490"/>
                  <a:pt x="8241" y="5490"/>
                </a:cubicBezTo>
                <a:cubicBezTo>
                  <a:pt x="8241" y="5508"/>
                  <a:pt x="8235" y="5520"/>
                  <a:pt x="8247" y="5538"/>
                </a:cubicBezTo>
                <a:cubicBezTo>
                  <a:pt x="8247" y="5544"/>
                  <a:pt x="8259" y="5544"/>
                  <a:pt x="8265" y="5556"/>
                </a:cubicBezTo>
                <a:cubicBezTo>
                  <a:pt x="8271" y="5562"/>
                  <a:pt x="8271" y="5573"/>
                  <a:pt x="8277" y="5573"/>
                </a:cubicBezTo>
                <a:cubicBezTo>
                  <a:pt x="8289" y="5579"/>
                  <a:pt x="8295" y="5585"/>
                  <a:pt x="8301" y="5585"/>
                </a:cubicBezTo>
                <a:cubicBezTo>
                  <a:pt x="8313" y="5591"/>
                  <a:pt x="8313" y="5603"/>
                  <a:pt x="8324" y="5603"/>
                </a:cubicBezTo>
                <a:cubicBezTo>
                  <a:pt x="8330" y="5609"/>
                  <a:pt x="8342" y="5603"/>
                  <a:pt x="8348" y="5603"/>
                </a:cubicBezTo>
                <a:cubicBezTo>
                  <a:pt x="8354" y="5609"/>
                  <a:pt x="8366" y="5609"/>
                  <a:pt x="8372" y="5615"/>
                </a:cubicBezTo>
                <a:cubicBezTo>
                  <a:pt x="8384" y="5627"/>
                  <a:pt x="8372" y="5651"/>
                  <a:pt x="8384" y="5662"/>
                </a:cubicBezTo>
                <a:cubicBezTo>
                  <a:pt x="8390" y="5668"/>
                  <a:pt x="8396" y="5668"/>
                  <a:pt x="8407" y="5674"/>
                </a:cubicBezTo>
                <a:cubicBezTo>
                  <a:pt x="8413" y="5680"/>
                  <a:pt x="8419" y="5674"/>
                  <a:pt x="8425" y="5674"/>
                </a:cubicBezTo>
                <a:cubicBezTo>
                  <a:pt x="8425" y="5698"/>
                  <a:pt x="8425" y="5716"/>
                  <a:pt x="8425" y="5739"/>
                </a:cubicBezTo>
                <a:cubicBezTo>
                  <a:pt x="8431" y="5751"/>
                  <a:pt x="8437" y="5757"/>
                  <a:pt x="8443" y="5763"/>
                </a:cubicBezTo>
                <a:cubicBezTo>
                  <a:pt x="8449" y="5775"/>
                  <a:pt x="8461" y="5769"/>
                  <a:pt x="8473" y="5775"/>
                </a:cubicBezTo>
                <a:cubicBezTo>
                  <a:pt x="8490" y="5787"/>
                  <a:pt x="8502" y="5799"/>
                  <a:pt x="8520" y="5805"/>
                </a:cubicBezTo>
                <a:cubicBezTo>
                  <a:pt x="8538" y="5810"/>
                  <a:pt x="8550" y="5810"/>
                  <a:pt x="8573" y="5810"/>
                </a:cubicBezTo>
                <a:cubicBezTo>
                  <a:pt x="8573" y="5817"/>
                  <a:pt x="8573" y="5822"/>
                  <a:pt x="8573" y="5834"/>
                </a:cubicBezTo>
                <a:cubicBezTo>
                  <a:pt x="8573" y="5840"/>
                  <a:pt x="8573" y="5846"/>
                  <a:pt x="8573" y="5858"/>
                </a:cubicBezTo>
                <a:cubicBezTo>
                  <a:pt x="8579" y="5864"/>
                  <a:pt x="8573" y="5870"/>
                  <a:pt x="8573" y="5882"/>
                </a:cubicBezTo>
                <a:cubicBezTo>
                  <a:pt x="8579" y="5888"/>
                  <a:pt x="8591" y="5888"/>
                  <a:pt x="8597" y="5888"/>
                </a:cubicBezTo>
                <a:cubicBezTo>
                  <a:pt x="8609" y="5894"/>
                  <a:pt x="8615" y="5899"/>
                  <a:pt x="8621" y="5899"/>
                </a:cubicBezTo>
                <a:cubicBezTo>
                  <a:pt x="8633" y="5905"/>
                  <a:pt x="8633" y="5917"/>
                  <a:pt x="8639" y="5923"/>
                </a:cubicBezTo>
                <a:cubicBezTo>
                  <a:pt x="8650" y="5935"/>
                  <a:pt x="8668" y="5947"/>
                  <a:pt x="8686" y="5953"/>
                </a:cubicBezTo>
                <a:cubicBezTo>
                  <a:pt x="8692" y="5953"/>
                  <a:pt x="8698" y="5953"/>
                  <a:pt x="8710" y="5953"/>
                </a:cubicBezTo>
                <a:cubicBezTo>
                  <a:pt x="8716" y="5953"/>
                  <a:pt x="8722" y="5965"/>
                  <a:pt x="8734" y="5965"/>
                </a:cubicBezTo>
                <a:cubicBezTo>
                  <a:pt x="8739" y="5965"/>
                  <a:pt x="8751" y="5971"/>
                  <a:pt x="8763" y="5971"/>
                </a:cubicBezTo>
                <a:cubicBezTo>
                  <a:pt x="8775" y="5971"/>
                  <a:pt x="8781" y="5959"/>
                  <a:pt x="8787" y="5947"/>
                </a:cubicBezTo>
                <a:cubicBezTo>
                  <a:pt x="8793" y="5941"/>
                  <a:pt x="8787" y="5929"/>
                  <a:pt x="8793" y="5923"/>
                </a:cubicBezTo>
                <a:cubicBezTo>
                  <a:pt x="8805" y="5917"/>
                  <a:pt x="8823" y="5917"/>
                  <a:pt x="8840" y="5917"/>
                </a:cubicBezTo>
                <a:cubicBezTo>
                  <a:pt x="8846" y="5917"/>
                  <a:pt x="8852" y="5923"/>
                  <a:pt x="8864" y="5923"/>
                </a:cubicBezTo>
                <a:cubicBezTo>
                  <a:pt x="8870" y="5923"/>
                  <a:pt x="8876" y="5917"/>
                  <a:pt x="8888" y="5917"/>
                </a:cubicBezTo>
                <a:cubicBezTo>
                  <a:pt x="8900" y="5917"/>
                  <a:pt x="8900" y="5917"/>
                  <a:pt x="8900" y="5917"/>
                </a:cubicBezTo>
                <a:cubicBezTo>
                  <a:pt x="8923" y="5917"/>
                  <a:pt x="8935" y="5917"/>
                  <a:pt x="8959" y="5917"/>
                </a:cubicBezTo>
                <a:cubicBezTo>
                  <a:pt x="8965" y="5917"/>
                  <a:pt x="8977" y="5917"/>
                  <a:pt x="8982" y="5917"/>
                </a:cubicBezTo>
                <a:cubicBezTo>
                  <a:pt x="8989" y="5923"/>
                  <a:pt x="8982" y="5935"/>
                  <a:pt x="8994" y="5941"/>
                </a:cubicBezTo>
                <a:cubicBezTo>
                  <a:pt x="9012" y="5953"/>
                  <a:pt x="9030" y="5947"/>
                  <a:pt x="9048" y="5947"/>
                </a:cubicBezTo>
                <a:cubicBezTo>
                  <a:pt x="9066" y="5947"/>
                  <a:pt x="9071" y="5947"/>
                  <a:pt x="9083" y="5947"/>
                </a:cubicBezTo>
                <a:cubicBezTo>
                  <a:pt x="9095" y="5947"/>
                  <a:pt x="9101" y="5941"/>
                  <a:pt x="9107" y="5935"/>
                </a:cubicBezTo>
                <a:cubicBezTo>
                  <a:pt x="9113" y="5935"/>
                  <a:pt x="9125" y="5941"/>
                  <a:pt x="9131" y="5935"/>
                </a:cubicBezTo>
                <a:cubicBezTo>
                  <a:pt x="9137" y="5929"/>
                  <a:pt x="9137" y="5917"/>
                  <a:pt x="9143" y="5911"/>
                </a:cubicBezTo>
                <a:cubicBezTo>
                  <a:pt x="9148" y="5905"/>
                  <a:pt x="9154" y="5899"/>
                  <a:pt x="9166" y="5894"/>
                </a:cubicBezTo>
                <a:cubicBezTo>
                  <a:pt x="9172" y="5888"/>
                  <a:pt x="9178" y="5882"/>
                  <a:pt x="9190" y="5882"/>
                </a:cubicBezTo>
                <a:cubicBezTo>
                  <a:pt x="9202" y="5876"/>
                  <a:pt x="9214" y="5882"/>
                  <a:pt x="9232" y="5882"/>
                </a:cubicBezTo>
                <a:cubicBezTo>
                  <a:pt x="9249" y="5882"/>
                  <a:pt x="9261" y="5888"/>
                  <a:pt x="9279" y="5888"/>
                </a:cubicBezTo>
                <a:cubicBezTo>
                  <a:pt x="9291" y="5888"/>
                  <a:pt x="9291" y="5888"/>
                  <a:pt x="9291" y="5888"/>
                </a:cubicBezTo>
                <a:cubicBezTo>
                  <a:pt x="9303" y="5882"/>
                  <a:pt x="9309" y="5864"/>
                  <a:pt x="9321" y="5864"/>
                </a:cubicBezTo>
                <a:cubicBezTo>
                  <a:pt x="9338" y="5852"/>
                  <a:pt x="9356" y="5852"/>
                  <a:pt x="9380" y="5852"/>
                </a:cubicBezTo>
                <a:cubicBezTo>
                  <a:pt x="9392" y="5852"/>
                  <a:pt x="9409" y="5846"/>
                  <a:pt x="9415" y="5858"/>
                </a:cubicBezTo>
                <a:cubicBezTo>
                  <a:pt x="9421" y="5864"/>
                  <a:pt x="9421" y="5876"/>
                  <a:pt x="9421" y="5882"/>
                </a:cubicBezTo>
                <a:cubicBezTo>
                  <a:pt x="9427" y="5888"/>
                  <a:pt x="9433" y="5894"/>
                  <a:pt x="9439" y="5899"/>
                </a:cubicBezTo>
                <a:cubicBezTo>
                  <a:pt x="9439" y="5911"/>
                  <a:pt x="9439" y="5917"/>
                  <a:pt x="9445" y="5923"/>
                </a:cubicBezTo>
                <a:cubicBezTo>
                  <a:pt x="9445" y="5929"/>
                  <a:pt x="9445" y="5941"/>
                  <a:pt x="9451" y="5947"/>
                </a:cubicBezTo>
                <a:cubicBezTo>
                  <a:pt x="9457" y="5953"/>
                  <a:pt x="9463" y="5953"/>
                  <a:pt x="9475" y="5959"/>
                </a:cubicBezTo>
                <a:cubicBezTo>
                  <a:pt x="9481" y="5965"/>
                  <a:pt x="9487" y="5965"/>
                  <a:pt x="9498" y="5965"/>
                </a:cubicBezTo>
                <a:cubicBezTo>
                  <a:pt x="9694" y="5965"/>
                  <a:pt x="9694" y="5965"/>
                  <a:pt x="9694" y="5965"/>
                </a:cubicBezTo>
                <a:cubicBezTo>
                  <a:pt x="9694" y="6036"/>
                  <a:pt x="9694" y="6036"/>
                  <a:pt x="9694" y="6036"/>
                </a:cubicBezTo>
                <a:cubicBezTo>
                  <a:pt x="9694" y="6042"/>
                  <a:pt x="9688" y="6048"/>
                  <a:pt x="9688" y="6054"/>
                </a:cubicBezTo>
                <a:cubicBezTo>
                  <a:pt x="9688" y="6071"/>
                  <a:pt x="9694" y="6083"/>
                  <a:pt x="9688" y="6101"/>
                </a:cubicBezTo>
                <a:cubicBezTo>
                  <a:pt x="9688" y="6113"/>
                  <a:pt x="9694" y="6119"/>
                  <a:pt x="9688" y="6125"/>
                </a:cubicBezTo>
                <a:cubicBezTo>
                  <a:pt x="9688" y="6137"/>
                  <a:pt x="9676" y="6137"/>
                  <a:pt x="9670" y="6149"/>
                </a:cubicBezTo>
                <a:cubicBezTo>
                  <a:pt x="9670" y="6154"/>
                  <a:pt x="9664" y="6160"/>
                  <a:pt x="9664" y="6166"/>
                </a:cubicBezTo>
                <a:cubicBezTo>
                  <a:pt x="9664" y="6196"/>
                  <a:pt x="9658" y="6214"/>
                  <a:pt x="9658" y="6237"/>
                </a:cubicBezTo>
                <a:cubicBezTo>
                  <a:pt x="9658" y="6243"/>
                  <a:pt x="9658" y="6261"/>
                  <a:pt x="9653" y="6261"/>
                </a:cubicBezTo>
                <a:cubicBezTo>
                  <a:pt x="9653" y="6267"/>
                  <a:pt x="9641" y="6261"/>
                  <a:pt x="9635" y="6261"/>
                </a:cubicBezTo>
                <a:cubicBezTo>
                  <a:pt x="9623" y="6267"/>
                  <a:pt x="9629" y="6279"/>
                  <a:pt x="9623" y="6285"/>
                </a:cubicBezTo>
                <a:cubicBezTo>
                  <a:pt x="9629" y="6285"/>
                  <a:pt x="9635" y="6291"/>
                  <a:pt x="9647" y="6297"/>
                </a:cubicBezTo>
                <a:cubicBezTo>
                  <a:pt x="9658" y="6303"/>
                  <a:pt x="9676" y="6297"/>
                  <a:pt x="9688" y="6315"/>
                </a:cubicBezTo>
                <a:cubicBezTo>
                  <a:pt x="9700" y="6326"/>
                  <a:pt x="9688" y="6344"/>
                  <a:pt x="9694" y="6356"/>
                </a:cubicBezTo>
                <a:cubicBezTo>
                  <a:pt x="9700" y="6368"/>
                  <a:pt x="9700" y="6374"/>
                  <a:pt x="9706" y="6380"/>
                </a:cubicBezTo>
                <a:cubicBezTo>
                  <a:pt x="9712" y="6386"/>
                  <a:pt x="9724" y="6386"/>
                  <a:pt x="9730" y="6386"/>
                </a:cubicBezTo>
                <a:cubicBezTo>
                  <a:pt x="9736" y="6392"/>
                  <a:pt x="9747" y="6392"/>
                  <a:pt x="9753" y="6397"/>
                </a:cubicBezTo>
                <a:cubicBezTo>
                  <a:pt x="9759" y="6403"/>
                  <a:pt x="9753" y="6415"/>
                  <a:pt x="9759" y="6421"/>
                </a:cubicBezTo>
                <a:cubicBezTo>
                  <a:pt x="9771" y="6439"/>
                  <a:pt x="9789" y="6451"/>
                  <a:pt x="9800" y="6469"/>
                </a:cubicBezTo>
                <a:cubicBezTo>
                  <a:pt x="9800" y="6475"/>
                  <a:pt x="9806" y="6480"/>
                  <a:pt x="9806" y="6492"/>
                </a:cubicBezTo>
                <a:cubicBezTo>
                  <a:pt x="9818" y="6504"/>
                  <a:pt x="9829" y="6516"/>
                  <a:pt x="9835" y="6534"/>
                </a:cubicBezTo>
                <a:cubicBezTo>
                  <a:pt x="9841" y="6546"/>
                  <a:pt x="9847" y="6552"/>
                  <a:pt x="9847" y="6558"/>
                </a:cubicBezTo>
                <a:cubicBezTo>
                  <a:pt x="9853" y="6575"/>
                  <a:pt x="9847" y="6587"/>
                  <a:pt x="9847" y="6611"/>
                </a:cubicBezTo>
                <a:cubicBezTo>
                  <a:pt x="9847" y="6629"/>
                  <a:pt x="9853" y="6641"/>
                  <a:pt x="9859" y="6652"/>
                </a:cubicBezTo>
                <a:cubicBezTo>
                  <a:pt x="9865" y="6664"/>
                  <a:pt x="9877" y="6670"/>
                  <a:pt x="9877" y="6676"/>
                </a:cubicBezTo>
                <a:cubicBezTo>
                  <a:pt x="9877" y="6688"/>
                  <a:pt x="9871" y="6694"/>
                  <a:pt x="9871" y="6700"/>
                </a:cubicBezTo>
                <a:cubicBezTo>
                  <a:pt x="9871" y="6724"/>
                  <a:pt x="9871" y="6724"/>
                  <a:pt x="9871" y="6724"/>
                </a:cubicBezTo>
                <a:cubicBezTo>
                  <a:pt x="9871" y="6741"/>
                  <a:pt x="9877" y="6753"/>
                  <a:pt x="9883" y="6771"/>
                </a:cubicBezTo>
                <a:cubicBezTo>
                  <a:pt x="9889" y="6777"/>
                  <a:pt x="9901" y="6771"/>
                  <a:pt x="9906" y="6783"/>
                </a:cubicBezTo>
                <a:cubicBezTo>
                  <a:pt x="9912" y="6789"/>
                  <a:pt x="9906" y="6801"/>
                  <a:pt x="9906" y="6813"/>
                </a:cubicBezTo>
                <a:cubicBezTo>
                  <a:pt x="9906" y="6830"/>
                  <a:pt x="9906" y="6836"/>
                  <a:pt x="9906" y="6848"/>
                </a:cubicBezTo>
                <a:cubicBezTo>
                  <a:pt x="9906" y="6860"/>
                  <a:pt x="9901" y="6866"/>
                  <a:pt x="9901" y="6872"/>
                </a:cubicBezTo>
                <a:cubicBezTo>
                  <a:pt x="9901" y="6878"/>
                  <a:pt x="9901" y="6890"/>
                  <a:pt x="9895" y="6896"/>
                </a:cubicBezTo>
                <a:cubicBezTo>
                  <a:pt x="9889" y="6901"/>
                  <a:pt x="9877" y="6901"/>
                  <a:pt x="9871" y="6912"/>
                </a:cubicBezTo>
                <a:cubicBezTo>
                  <a:pt x="9853" y="6936"/>
                  <a:pt x="9841" y="6954"/>
                  <a:pt x="9835" y="6978"/>
                </a:cubicBezTo>
                <a:cubicBezTo>
                  <a:pt x="9835" y="6995"/>
                  <a:pt x="9841" y="7007"/>
                  <a:pt x="9835" y="7025"/>
                </a:cubicBezTo>
                <a:cubicBezTo>
                  <a:pt x="9835" y="7031"/>
                  <a:pt x="9835" y="7043"/>
                  <a:pt x="9829" y="7049"/>
                </a:cubicBezTo>
                <a:cubicBezTo>
                  <a:pt x="9829" y="7061"/>
                  <a:pt x="9812" y="7061"/>
                  <a:pt x="9806" y="7072"/>
                </a:cubicBezTo>
                <a:cubicBezTo>
                  <a:pt x="9806" y="7078"/>
                  <a:pt x="9800" y="7084"/>
                  <a:pt x="9800" y="7096"/>
                </a:cubicBezTo>
                <a:cubicBezTo>
                  <a:pt x="9795" y="7114"/>
                  <a:pt x="9800" y="7120"/>
                  <a:pt x="9800" y="7138"/>
                </a:cubicBezTo>
                <a:cubicBezTo>
                  <a:pt x="9800" y="7167"/>
                  <a:pt x="9795" y="7185"/>
                  <a:pt x="9806" y="7209"/>
                </a:cubicBezTo>
                <a:cubicBezTo>
                  <a:pt x="9806" y="7221"/>
                  <a:pt x="9818" y="7221"/>
                  <a:pt x="9824" y="7232"/>
                </a:cubicBezTo>
                <a:cubicBezTo>
                  <a:pt x="9835" y="7239"/>
                  <a:pt x="9847" y="7239"/>
                  <a:pt x="9847" y="7250"/>
                </a:cubicBezTo>
                <a:cubicBezTo>
                  <a:pt x="9847" y="7256"/>
                  <a:pt x="9847" y="7262"/>
                  <a:pt x="9847" y="7268"/>
                </a:cubicBezTo>
                <a:cubicBezTo>
                  <a:pt x="9847" y="7280"/>
                  <a:pt x="9847" y="7286"/>
                  <a:pt x="9847" y="7292"/>
                </a:cubicBezTo>
                <a:cubicBezTo>
                  <a:pt x="9847" y="7304"/>
                  <a:pt x="9853" y="7310"/>
                  <a:pt x="9859" y="7316"/>
                </a:cubicBezTo>
                <a:cubicBezTo>
                  <a:pt x="9865" y="7327"/>
                  <a:pt x="9865" y="7333"/>
                  <a:pt x="9871" y="7339"/>
                </a:cubicBezTo>
                <a:cubicBezTo>
                  <a:pt x="9883" y="7351"/>
                  <a:pt x="9906" y="7363"/>
                  <a:pt x="9924" y="7375"/>
                </a:cubicBezTo>
                <a:cubicBezTo>
                  <a:pt x="9924" y="7381"/>
                  <a:pt x="9924" y="7387"/>
                  <a:pt x="9924" y="7398"/>
                </a:cubicBezTo>
                <a:cubicBezTo>
                  <a:pt x="9924" y="7410"/>
                  <a:pt x="9930" y="7416"/>
                  <a:pt x="9936" y="7422"/>
                </a:cubicBezTo>
                <a:cubicBezTo>
                  <a:pt x="9936" y="7434"/>
                  <a:pt x="9936" y="7440"/>
                  <a:pt x="9942" y="7446"/>
                </a:cubicBezTo>
                <a:cubicBezTo>
                  <a:pt x="9942" y="7458"/>
                  <a:pt x="9936" y="7464"/>
                  <a:pt x="9942" y="7470"/>
                </a:cubicBezTo>
                <a:cubicBezTo>
                  <a:pt x="9942" y="7482"/>
                  <a:pt x="9960" y="7482"/>
                  <a:pt x="9960" y="7493"/>
                </a:cubicBezTo>
                <a:cubicBezTo>
                  <a:pt x="9960" y="7612"/>
                  <a:pt x="9960" y="7612"/>
                  <a:pt x="9960" y="7612"/>
                </a:cubicBezTo>
                <a:cubicBezTo>
                  <a:pt x="9960" y="7624"/>
                  <a:pt x="9966" y="7636"/>
                  <a:pt x="9966" y="7653"/>
                </a:cubicBezTo>
                <a:cubicBezTo>
                  <a:pt x="9966" y="7659"/>
                  <a:pt x="9966" y="7671"/>
                  <a:pt x="9966" y="7677"/>
                </a:cubicBezTo>
                <a:cubicBezTo>
                  <a:pt x="9972" y="7695"/>
                  <a:pt x="9983" y="7707"/>
                  <a:pt x="9990" y="7725"/>
                </a:cubicBezTo>
                <a:cubicBezTo>
                  <a:pt x="10007" y="7748"/>
                  <a:pt x="10037" y="7754"/>
                  <a:pt x="10055" y="7784"/>
                </a:cubicBezTo>
                <a:cubicBezTo>
                  <a:pt x="10055" y="7790"/>
                  <a:pt x="10055" y="7802"/>
                  <a:pt x="10055" y="7808"/>
                </a:cubicBezTo>
                <a:cubicBezTo>
                  <a:pt x="10055" y="7814"/>
                  <a:pt x="10061" y="7825"/>
                  <a:pt x="10061" y="7831"/>
                </a:cubicBezTo>
                <a:cubicBezTo>
                  <a:pt x="10061" y="7837"/>
                  <a:pt x="10067" y="7843"/>
                  <a:pt x="10072" y="7855"/>
                </a:cubicBezTo>
                <a:cubicBezTo>
                  <a:pt x="10079" y="7873"/>
                  <a:pt x="10079" y="7885"/>
                  <a:pt x="10090" y="7896"/>
                </a:cubicBezTo>
                <a:cubicBezTo>
                  <a:pt x="10090" y="7908"/>
                  <a:pt x="10102" y="7914"/>
                  <a:pt x="10114" y="7920"/>
                </a:cubicBezTo>
                <a:cubicBezTo>
                  <a:pt x="10120" y="7932"/>
                  <a:pt x="10132" y="7926"/>
                  <a:pt x="10132" y="7938"/>
                </a:cubicBezTo>
                <a:cubicBezTo>
                  <a:pt x="10138" y="7956"/>
                  <a:pt x="10132" y="7968"/>
                  <a:pt x="10132" y="7985"/>
                </a:cubicBezTo>
                <a:cubicBezTo>
                  <a:pt x="10138" y="7991"/>
                  <a:pt x="10144" y="7997"/>
                  <a:pt x="10144" y="8009"/>
                </a:cubicBezTo>
                <a:cubicBezTo>
                  <a:pt x="10150" y="8015"/>
                  <a:pt x="10161" y="8021"/>
                  <a:pt x="10161" y="8033"/>
                </a:cubicBezTo>
                <a:cubicBezTo>
                  <a:pt x="10161" y="8039"/>
                  <a:pt x="10161" y="8039"/>
                  <a:pt x="10161" y="8039"/>
                </a:cubicBezTo>
                <a:cubicBezTo>
                  <a:pt x="10161" y="8051"/>
                  <a:pt x="10144" y="8051"/>
                  <a:pt x="10138" y="8057"/>
                </a:cubicBezTo>
                <a:cubicBezTo>
                  <a:pt x="10132" y="8069"/>
                  <a:pt x="10126" y="8074"/>
                  <a:pt x="10120" y="8080"/>
                </a:cubicBezTo>
                <a:cubicBezTo>
                  <a:pt x="10120" y="8086"/>
                  <a:pt x="10126" y="8098"/>
                  <a:pt x="10120" y="8104"/>
                </a:cubicBezTo>
                <a:cubicBezTo>
                  <a:pt x="10132" y="8104"/>
                  <a:pt x="10138" y="8110"/>
                  <a:pt x="10144" y="8110"/>
                </a:cubicBezTo>
                <a:cubicBezTo>
                  <a:pt x="10167" y="8110"/>
                  <a:pt x="10167" y="8110"/>
                  <a:pt x="10167" y="8110"/>
                </a:cubicBezTo>
                <a:cubicBezTo>
                  <a:pt x="10167" y="8116"/>
                  <a:pt x="10167" y="8128"/>
                  <a:pt x="10167" y="8134"/>
                </a:cubicBezTo>
                <a:cubicBezTo>
                  <a:pt x="10167" y="8140"/>
                  <a:pt x="10167" y="8151"/>
                  <a:pt x="10167" y="8157"/>
                </a:cubicBezTo>
                <a:cubicBezTo>
                  <a:pt x="10173" y="8163"/>
                  <a:pt x="10185" y="8163"/>
                  <a:pt x="10191" y="8169"/>
                </a:cubicBezTo>
                <a:cubicBezTo>
                  <a:pt x="10197" y="8175"/>
                  <a:pt x="10203" y="8181"/>
                  <a:pt x="10215" y="8181"/>
                </a:cubicBezTo>
                <a:cubicBezTo>
                  <a:pt x="10327" y="8181"/>
                  <a:pt x="10327" y="8181"/>
                  <a:pt x="10327" y="8181"/>
                </a:cubicBezTo>
                <a:cubicBezTo>
                  <a:pt x="10345" y="8181"/>
                  <a:pt x="10357" y="8169"/>
                  <a:pt x="10375" y="8163"/>
                </a:cubicBezTo>
                <a:cubicBezTo>
                  <a:pt x="10393" y="8157"/>
                  <a:pt x="10404" y="8151"/>
                  <a:pt x="10422" y="8151"/>
                </a:cubicBezTo>
                <a:cubicBezTo>
                  <a:pt x="10565" y="8151"/>
                  <a:pt x="10565" y="8151"/>
                  <a:pt x="10565" y="8151"/>
                </a:cubicBezTo>
                <a:cubicBezTo>
                  <a:pt x="10565" y="8140"/>
                  <a:pt x="10577" y="8140"/>
                  <a:pt x="10577" y="8128"/>
                </a:cubicBezTo>
                <a:cubicBezTo>
                  <a:pt x="10582" y="8122"/>
                  <a:pt x="10577" y="8110"/>
                  <a:pt x="10577" y="8104"/>
                </a:cubicBezTo>
                <a:cubicBezTo>
                  <a:pt x="10582" y="8098"/>
                  <a:pt x="10594" y="8098"/>
                  <a:pt x="10600" y="8098"/>
                </a:cubicBezTo>
                <a:cubicBezTo>
                  <a:pt x="10612" y="8098"/>
                  <a:pt x="10618" y="8098"/>
                  <a:pt x="10624" y="8098"/>
                </a:cubicBezTo>
                <a:cubicBezTo>
                  <a:pt x="10642" y="8098"/>
                  <a:pt x="10654" y="8098"/>
                  <a:pt x="10671" y="8092"/>
                </a:cubicBezTo>
                <a:cubicBezTo>
                  <a:pt x="10677" y="8092"/>
                  <a:pt x="10689" y="8092"/>
                  <a:pt x="10695" y="8086"/>
                </a:cubicBezTo>
                <a:cubicBezTo>
                  <a:pt x="10701" y="8080"/>
                  <a:pt x="10707" y="8074"/>
                  <a:pt x="10713" y="8062"/>
                </a:cubicBezTo>
                <a:cubicBezTo>
                  <a:pt x="10713" y="8057"/>
                  <a:pt x="10707" y="8045"/>
                  <a:pt x="10713" y="8039"/>
                </a:cubicBezTo>
                <a:cubicBezTo>
                  <a:pt x="10713" y="8033"/>
                  <a:pt x="10725" y="8039"/>
                  <a:pt x="10731" y="8033"/>
                </a:cubicBezTo>
                <a:cubicBezTo>
                  <a:pt x="10743" y="8027"/>
                  <a:pt x="10748" y="8021"/>
                  <a:pt x="10754" y="8015"/>
                </a:cubicBezTo>
                <a:cubicBezTo>
                  <a:pt x="10766" y="8003"/>
                  <a:pt x="10772" y="7997"/>
                  <a:pt x="10778" y="7991"/>
                </a:cubicBezTo>
                <a:cubicBezTo>
                  <a:pt x="10790" y="7980"/>
                  <a:pt x="10796" y="7980"/>
                  <a:pt x="10802" y="7968"/>
                </a:cubicBezTo>
                <a:cubicBezTo>
                  <a:pt x="10808" y="7950"/>
                  <a:pt x="10808" y="7938"/>
                  <a:pt x="10820" y="7920"/>
                </a:cubicBezTo>
                <a:cubicBezTo>
                  <a:pt x="10825" y="7914"/>
                  <a:pt x="10831" y="7908"/>
                  <a:pt x="10843" y="7896"/>
                </a:cubicBezTo>
                <a:cubicBezTo>
                  <a:pt x="10861" y="7885"/>
                  <a:pt x="10879" y="7879"/>
                  <a:pt x="10885" y="7861"/>
                </a:cubicBezTo>
                <a:cubicBezTo>
                  <a:pt x="10891" y="7849"/>
                  <a:pt x="10891" y="7843"/>
                  <a:pt x="10891" y="7837"/>
                </a:cubicBezTo>
                <a:cubicBezTo>
                  <a:pt x="10897" y="7825"/>
                  <a:pt x="10909" y="7819"/>
                  <a:pt x="10914" y="7814"/>
                </a:cubicBezTo>
                <a:cubicBezTo>
                  <a:pt x="10926" y="7802"/>
                  <a:pt x="10932" y="7802"/>
                  <a:pt x="10938" y="7790"/>
                </a:cubicBezTo>
                <a:cubicBezTo>
                  <a:pt x="10944" y="7766"/>
                  <a:pt x="10944" y="7754"/>
                  <a:pt x="10944" y="7730"/>
                </a:cubicBezTo>
                <a:cubicBezTo>
                  <a:pt x="10944" y="7719"/>
                  <a:pt x="10950" y="7713"/>
                  <a:pt x="10944" y="7701"/>
                </a:cubicBezTo>
                <a:cubicBezTo>
                  <a:pt x="10944" y="7689"/>
                  <a:pt x="10932" y="7689"/>
                  <a:pt x="10926" y="7677"/>
                </a:cubicBezTo>
                <a:cubicBezTo>
                  <a:pt x="10926" y="7671"/>
                  <a:pt x="10926" y="7659"/>
                  <a:pt x="10920" y="7653"/>
                </a:cubicBezTo>
                <a:cubicBezTo>
                  <a:pt x="10932" y="7648"/>
                  <a:pt x="10932" y="7636"/>
                  <a:pt x="10944" y="7636"/>
                </a:cubicBezTo>
                <a:cubicBezTo>
                  <a:pt x="10950" y="7636"/>
                  <a:pt x="10962" y="7636"/>
                  <a:pt x="10968" y="7636"/>
                </a:cubicBezTo>
                <a:cubicBezTo>
                  <a:pt x="10974" y="7636"/>
                  <a:pt x="10986" y="7636"/>
                  <a:pt x="10991" y="7636"/>
                </a:cubicBezTo>
                <a:cubicBezTo>
                  <a:pt x="11003" y="7636"/>
                  <a:pt x="11003" y="7618"/>
                  <a:pt x="11015" y="7612"/>
                </a:cubicBezTo>
                <a:cubicBezTo>
                  <a:pt x="11021" y="7606"/>
                  <a:pt x="11027" y="7606"/>
                  <a:pt x="11039" y="7594"/>
                </a:cubicBezTo>
                <a:cubicBezTo>
                  <a:pt x="11045" y="7588"/>
                  <a:pt x="11045" y="7576"/>
                  <a:pt x="11051" y="7576"/>
                </a:cubicBezTo>
                <a:cubicBezTo>
                  <a:pt x="11063" y="7571"/>
                  <a:pt x="11069" y="7564"/>
                  <a:pt x="11075" y="7559"/>
                </a:cubicBezTo>
                <a:cubicBezTo>
                  <a:pt x="11080" y="7553"/>
                  <a:pt x="11098" y="7559"/>
                  <a:pt x="11098" y="7553"/>
                </a:cubicBezTo>
                <a:cubicBezTo>
                  <a:pt x="11104" y="7547"/>
                  <a:pt x="11098" y="7535"/>
                  <a:pt x="11098" y="7529"/>
                </a:cubicBezTo>
                <a:cubicBezTo>
                  <a:pt x="11098" y="7499"/>
                  <a:pt x="11092" y="7487"/>
                  <a:pt x="11086" y="7458"/>
                </a:cubicBezTo>
                <a:cubicBezTo>
                  <a:pt x="11086" y="7446"/>
                  <a:pt x="11080" y="7428"/>
                  <a:pt x="11075" y="7416"/>
                </a:cubicBezTo>
                <a:cubicBezTo>
                  <a:pt x="11075" y="7398"/>
                  <a:pt x="11069" y="7381"/>
                  <a:pt x="11057" y="7369"/>
                </a:cubicBezTo>
                <a:cubicBezTo>
                  <a:pt x="11051" y="7351"/>
                  <a:pt x="11039" y="7345"/>
                  <a:pt x="11039" y="7321"/>
                </a:cubicBezTo>
                <a:cubicBezTo>
                  <a:pt x="11039" y="7310"/>
                  <a:pt x="11051" y="7310"/>
                  <a:pt x="11057" y="7298"/>
                </a:cubicBezTo>
                <a:cubicBezTo>
                  <a:pt x="11069" y="7292"/>
                  <a:pt x="11069" y="7286"/>
                  <a:pt x="11075" y="7274"/>
                </a:cubicBezTo>
                <a:cubicBezTo>
                  <a:pt x="11080" y="7268"/>
                  <a:pt x="11086" y="7262"/>
                  <a:pt x="11098" y="7256"/>
                </a:cubicBezTo>
                <a:cubicBezTo>
                  <a:pt x="11104" y="7250"/>
                  <a:pt x="11116" y="7250"/>
                  <a:pt x="11122" y="7250"/>
                </a:cubicBezTo>
                <a:cubicBezTo>
                  <a:pt x="11128" y="7244"/>
                  <a:pt x="11128" y="7232"/>
                  <a:pt x="11134" y="7227"/>
                </a:cubicBezTo>
                <a:cubicBezTo>
                  <a:pt x="11140" y="7215"/>
                  <a:pt x="11152" y="7215"/>
                  <a:pt x="11158" y="7203"/>
                </a:cubicBezTo>
                <a:cubicBezTo>
                  <a:pt x="11163" y="7197"/>
                  <a:pt x="11158" y="7185"/>
                  <a:pt x="11169" y="7179"/>
                </a:cubicBezTo>
                <a:cubicBezTo>
                  <a:pt x="11181" y="7167"/>
                  <a:pt x="11193" y="7161"/>
                  <a:pt x="11211" y="7155"/>
                </a:cubicBezTo>
                <a:cubicBezTo>
                  <a:pt x="11223" y="7155"/>
                  <a:pt x="11229" y="7155"/>
                  <a:pt x="11235" y="7150"/>
                </a:cubicBezTo>
                <a:cubicBezTo>
                  <a:pt x="11241" y="7150"/>
                  <a:pt x="11252" y="7155"/>
                  <a:pt x="11258" y="7150"/>
                </a:cubicBezTo>
                <a:cubicBezTo>
                  <a:pt x="11270" y="7150"/>
                  <a:pt x="11270" y="7138"/>
                  <a:pt x="11282" y="7132"/>
                </a:cubicBezTo>
                <a:cubicBezTo>
                  <a:pt x="11300" y="7126"/>
                  <a:pt x="11312" y="7120"/>
                  <a:pt x="11329" y="7108"/>
                </a:cubicBezTo>
                <a:cubicBezTo>
                  <a:pt x="11341" y="7090"/>
                  <a:pt x="11353" y="7078"/>
                  <a:pt x="11353" y="7061"/>
                </a:cubicBezTo>
                <a:cubicBezTo>
                  <a:pt x="11359" y="7043"/>
                  <a:pt x="11353" y="7031"/>
                  <a:pt x="11353" y="7013"/>
                </a:cubicBezTo>
                <a:cubicBezTo>
                  <a:pt x="11353" y="7007"/>
                  <a:pt x="11359" y="7001"/>
                  <a:pt x="11359" y="6989"/>
                </a:cubicBezTo>
                <a:cubicBezTo>
                  <a:pt x="11359" y="6960"/>
                  <a:pt x="11359" y="6960"/>
                  <a:pt x="11359" y="6960"/>
                </a:cubicBezTo>
                <a:cubicBezTo>
                  <a:pt x="11359" y="6942"/>
                  <a:pt x="11365" y="6936"/>
                  <a:pt x="11359" y="6924"/>
                </a:cubicBezTo>
                <a:cubicBezTo>
                  <a:pt x="11359" y="6912"/>
                  <a:pt x="11347" y="6906"/>
                  <a:pt x="11347" y="6901"/>
                </a:cubicBezTo>
                <a:cubicBezTo>
                  <a:pt x="11347" y="6765"/>
                  <a:pt x="11347" y="6765"/>
                  <a:pt x="11347" y="6765"/>
                </a:cubicBezTo>
                <a:cubicBezTo>
                  <a:pt x="11341" y="6759"/>
                  <a:pt x="11335" y="6753"/>
                  <a:pt x="11329" y="6747"/>
                </a:cubicBezTo>
                <a:cubicBezTo>
                  <a:pt x="11312" y="6724"/>
                  <a:pt x="11306" y="6700"/>
                  <a:pt x="11294" y="6670"/>
                </a:cubicBezTo>
                <a:cubicBezTo>
                  <a:pt x="11294" y="6658"/>
                  <a:pt x="11306" y="6647"/>
                  <a:pt x="11306" y="6629"/>
                </a:cubicBezTo>
                <a:cubicBezTo>
                  <a:pt x="11306" y="6617"/>
                  <a:pt x="11300" y="6611"/>
                  <a:pt x="11300" y="6605"/>
                </a:cubicBezTo>
                <a:cubicBezTo>
                  <a:pt x="11300" y="6593"/>
                  <a:pt x="11306" y="6587"/>
                  <a:pt x="11306" y="6581"/>
                </a:cubicBezTo>
                <a:cubicBezTo>
                  <a:pt x="11306" y="6575"/>
                  <a:pt x="11294" y="6569"/>
                  <a:pt x="11294" y="6558"/>
                </a:cubicBezTo>
                <a:cubicBezTo>
                  <a:pt x="11294" y="6552"/>
                  <a:pt x="11282" y="6546"/>
                  <a:pt x="11282" y="6534"/>
                </a:cubicBezTo>
                <a:cubicBezTo>
                  <a:pt x="11282" y="6522"/>
                  <a:pt x="11282" y="6522"/>
                  <a:pt x="11282" y="6522"/>
                </a:cubicBezTo>
                <a:cubicBezTo>
                  <a:pt x="11282" y="6510"/>
                  <a:pt x="11282" y="6498"/>
                  <a:pt x="11288" y="6492"/>
                </a:cubicBezTo>
                <a:cubicBezTo>
                  <a:pt x="11288" y="6480"/>
                  <a:pt x="11288" y="6475"/>
                  <a:pt x="11288" y="6469"/>
                </a:cubicBezTo>
                <a:cubicBezTo>
                  <a:pt x="11288" y="6457"/>
                  <a:pt x="11306" y="6457"/>
                  <a:pt x="11312" y="6451"/>
                </a:cubicBezTo>
                <a:cubicBezTo>
                  <a:pt x="11329" y="6421"/>
                  <a:pt x="11353" y="6409"/>
                  <a:pt x="11365" y="6380"/>
                </a:cubicBezTo>
                <a:cubicBezTo>
                  <a:pt x="11371" y="6374"/>
                  <a:pt x="11371" y="6368"/>
                  <a:pt x="11371" y="6356"/>
                </a:cubicBezTo>
                <a:cubicBezTo>
                  <a:pt x="11377" y="6350"/>
                  <a:pt x="11389" y="6344"/>
                  <a:pt x="11389" y="6338"/>
                </a:cubicBezTo>
                <a:cubicBezTo>
                  <a:pt x="11395" y="6326"/>
                  <a:pt x="11395" y="6320"/>
                  <a:pt x="11395" y="6315"/>
                </a:cubicBezTo>
                <a:cubicBezTo>
                  <a:pt x="11401" y="6297"/>
                  <a:pt x="11407" y="6285"/>
                  <a:pt x="11418" y="6267"/>
                </a:cubicBezTo>
                <a:cubicBezTo>
                  <a:pt x="11424" y="6261"/>
                  <a:pt x="11436" y="6255"/>
                  <a:pt x="11442" y="6249"/>
                </a:cubicBezTo>
                <a:cubicBezTo>
                  <a:pt x="11448" y="6243"/>
                  <a:pt x="11460" y="6237"/>
                  <a:pt x="11466" y="6231"/>
                </a:cubicBezTo>
                <a:cubicBezTo>
                  <a:pt x="11472" y="6226"/>
                  <a:pt x="11478" y="6220"/>
                  <a:pt x="11484" y="6208"/>
                </a:cubicBezTo>
                <a:cubicBezTo>
                  <a:pt x="11495" y="6196"/>
                  <a:pt x="11507" y="6184"/>
                  <a:pt x="11525" y="6172"/>
                </a:cubicBezTo>
                <a:cubicBezTo>
                  <a:pt x="11537" y="6160"/>
                  <a:pt x="11543" y="6154"/>
                  <a:pt x="11549" y="6149"/>
                </a:cubicBezTo>
                <a:cubicBezTo>
                  <a:pt x="11561" y="6137"/>
                  <a:pt x="11561" y="6131"/>
                  <a:pt x="11573" y="6125"/>
                </a:cubicBezTo>
                <a:cubicBezTo>
                  <a:pt x="11590" y="6113"/>
                  <a:pt x="11602" y="6107"/>
                  <a:pt x="11620" y="6095"/>
                </a:cubicBezTo>
                <a:cubicBezTo>
                  <a:pt x="11626" y="6089"/>
                  <a:pt x="11626" y="6077"/>
                  <a:pt x="11632" y="6071"/>
                </a:cubicBezTo>
                <a:cubicBezTo>
                  <a:pt x="11638" y="6065"/>
                  <a:pt x="11644" y="6065"/>
                  <a:pt x="11656" y="6054"/>
                </a:cubicBezTo>
                <a:cubicBezTo>
                  <a:pt x="11656" y="6048"/>
                  <a:pt x="11656" y="6036"/>
                  <a:pt x="11656" y="6036"/>
                </a:cubicBezTo>
                <a:cubicBezTo>
                  <a:pt x="11661" y="6030"/>
                  <a:pt x="11673" y="6030"/>
                  <a:pt x="11679" y="6030"/>
                </a:cubicBezTo>
                <a:cubicBezTo>
                  <a:pt x="11691" y="6024"/>
                  <a:pt x="11697" y="6012"/>
                  <a:pt x="11703" y="6012"/>
                </a:cubicBezTo>
                <a:cubicBezTo>
                  <a:pt x="11715" y="6006"/>
                  <a:pt x="11721" y="6000"/>
                  <a:pt x="11727" y="5994"/>
                </a:cubicBezTo>
                <a:cubicBezTo>
                  <a:pt x="11733" y="5988"/>
                  <a:pt x="11745" y="5988"/>
                  <a:pt x="11750" y="5983"/>
                </a:cubicBezTo>
                <a:cubicBezTo>
                  <a:pt x="11756" y="5976"/>
                  <a:pt x="11762" y="5965"/>
                  <a:pt x="11768" y="5959"/>
                </a:cubicBezTo>
                <a:cubicBezTo>
                  <a:pt x="11780" y="5935"/>
                  <a:pt x="11774" y="5917"/>
                  <a:pt x="11786" y="5888"/>
                </a:cubicBezTo>
                <a:cubicBezTo>
                  <a:pt x="11786" y="5882"/>
                  <a:pt x="11804" y="5882"/>
                  <a:pt x="11810" y="5876"/>
                </a:cubicBezTo>
                <a:cubicBezTo>
                  <a:pt x="11816" y="5864"/>
                  <a:pt x="11822" y="5858"/>
                  <a:pt x="11827" y="5852"/>
                </a:cubicBezTo>
                <a:cubicBezTo>
                  <a:pt x="11839" y="5846"/>
                  <a:pt x="11851" y="5840"/>
                  <a:pt x="11857" y="5834"/>
                </a:cubicBezTo>
                <a:cubicBezTo>
                  <a:pt x="11869" y="5828"/>
                  <a:pt x="11869" y="5817"/>
                  <a:pt x="11875" y="5810"/>
                </a:cubicBezTo>
                <a:cubicBezTo>
                  <a:pt x="11881" y="5805"/>
                  <a:pt x="11887" y="5799"/>
                  <a:pt x="11893" y="5787"/>
                </a:cubicBezTo>
                <a:cubicBezTo>
                  <a:pt x="11899" y="5769"/>
                  <a:pt x="11899" y="5757"/>
                  <a:pt x="11899" y="5739"/>
                </a:cubicBezTo>
                <a:cubicBezTo>
                  <a:pt x="11899" y="5728"/>
                  <a:pt x="11899" y="5716"/>
                  <a:pt x="11899" y="5698"/>
                </a:cubicBezTo>
                <a:cubicBezTo>
                  <a:pt x="11899" y="5668"/>
                  <a:pt x="11916" y="5651"/>
                  <a:pt x="11916" y="5621"/>
                </a:cubicBezTo>
                <a:cubicBezTo>
                  <a:pt x="11916" y="5573"/>
                  <a:pt x="11916" y="5573"/>
                  <a:pt x="11916" y="5573"/>
                </a:cubicBezTo>
                <a:cubicBezTo>
                  <a:pt x="11905" y="5573"/>
                  <a:pt x="11893" y="5573"/>
                  <a:pt x="11881" y="5573"/>
                </a:cubicBezTo>
                <a:cubicBezTo>
                  <a:pt x="11869" y="5573"/>
                  <a:pt x="11851" y="5573"/>
                  <a:pt x="11839" y="5573"/>
                </a:cubicBezTo>
                <a:cubicBezTo>
                  <a:pt x="11834" y="5579"/>
                  <a:pt x="11827" y="5591"/>
                  <a:pt x="11816" y="5591"/>
                </a:cubicBezTo>
                <a:cubicBezTo>
                  <a:pt x="11792" y="5609"/>
                  <a:pt x="11774" y="5627"/>
                  <a:pt x="11739" y="5627"/>
                </a:cubicBezTo>
                <a:cubicBezTo>
                  <a:pt x="11721" y="5627"/>
                  <a:pt x="11715" y="5615"/>
                  <a:pt x="11697" y="5615"/>
                </a:cubicBezTo>
                <a:cubicBezTo>
                  <a:pt x="11673" y="5615"/>
                  <a:pt x="11673" y="5615"/>
                  <a:pt x="11673" y="5615"/>
                </a:cubicBezTo>
                <a:cubicBezTo>
                  <a:pt x="11656" y="5615"/>
                  <a:pt x="11650" y="5621"/>
                  <a:pt x="11632" y="5621"/>
                </a:cubicBezTo>
                <a:cubicBezTo>
                  <a:pt x="11614" y="5621"/>
                  <a:pt x="11602" y="5621"/>
                  <a:pt x="11584" y="5621"/>
                </a:cubicBezTo>
                <a:cubicBezTo>
                  <a:pt x="11579" y="5621"/>
                  <a:pt x="11561" y="5615"/>
                  <a:pt x="11549" y="5609"/>
                </a:cubicBezTo>
                <a:cubicBezTo>
                  <a:pt x="11537" y="5585"/>
                  <a:pt x="11537" y="5585"/>
                  <a:pt x="11537" y="5585"/>
                </a:cubicBezTo>
                <a:cubicBezTo>
                  <a:pt x="11537" y="5579"/>
                  <a:pt x="11525" y="5573"/>
                  <a:pt x="11519" y="5567"/>
                </a:cubicBezTo>
                <a:cubicBezTo>
                  <a:pt x="11519" y="5556"/>
                  <a:pt x="11525" y="5550"/>
                  <a:pt x="11519" y="5544"/>
                </a:cubicBezTo>
                <a:cubicBezTo>
                  <a:pt x="11519" y="5532"/>
                  <a:pt x="11501" y="5538"/>
                  <a:pt x="11501" y="5532"/>
                </a:cubicBezTo>
                <a:cubicBezTo>
                  <a:pt x="11490" y="5508"/>
                  <a:pt x="11490" y="5508"/>
                  <a:pt x="11490" y="5508"/>
                </a:cubicBezTo>
                <a:cubicBezTo>
                  <a:pt x="11484" y="5502"/>
                  <a:pt x="11490" y="5490"/>
                  <a:pt x="11490" y="5485"/>
                </a:cubicBezTo>
                <a:cubicBezTo>
                  <a:pt x="11484" y="5478"/>
                  <a:pt x="11472" y="5473"/>
                  <a:pt x="11466" y="5467"/>
                </a:cubicBezTo>
                <a:cubicBezTo>
                  <a:pt x="11460" y="5467"/>
                  <a:pt x="11448" y="5473"/>
                  <a:pt x="11442" y="5467"/>
                </a:cubicBezTo>
                <a:cubicBezTo>
                  <a:pt x="11430" y="5461"/>
                  <a:pt x="11424" y="5455"/>
                  <a:pt x="11418" y="5443"/>
                </a:cubicBezTo>
                <a:cubicBezTo>
                  <a:pt x="11413" y="5437"/>
                  <a:pt x="11413" y="5431"/>
                  <a:pt x="11401" y="5419"/>
                </a:cubicBezTo>
                <a:cubicBezTo>
                  <a:pt x="11395" y="5419"/>
                  <a:pt x="11389" y="5419"/>
                  <a:pt x="11377" y="5413"/>
                </a:cubicBezTo>
                <a:cubicBezTo>
                  <a:pt x="11371" y="5401"/>
                  <a:pt x="11371" y="5390"/>
                  <a:pt x="11359" y="5390"/>
                </a:cubicBezTo>
                <a:cubicBezTo>
                  <a:pt x="11353" y="5384"/>
                  <a:pt x="11347" y="5378"/>
                  <a:pt x="11341" y="5378"/>
                </a:cubicBezTo>
                <a:cubicBezTo>
                  <a:pt x="11329" y="5372"/>
                  <a:pt x="11324" y="5378"/>
                  <a:pt x="11318" y="5378"/>
                </a:cubicBezTo>
                <a:cubicBezTo>
                  <a:pt x="11306" y="5372"/>
                  <a:pt x="11300" y="5366"/>
                  <a:pt x="11294" y="5360"/>
                </a:cubicBezTo>
                <a:cubicBezTo>
                  <a:pt x="11276" y="5348"/>
                  <a:pt x="11276" y="5330"/>
                  <a:pt x="11270" y="5312"/>
                </a:cubicBezTo>
                <a:cubicBezTo>
                  <a:pt x="11270" y="5307"/>
                  <a:pt x="11264" y="5301"/>
                  <a:pt x="11264" y="5289"/>
                </a:cubicBezTo>
                <a:cubicBezTo>
                  <a:pt x="11264" y="5277"/>
                  <a:pt x="11264" y="5259"/>
                  <a:pt x="11258" y="5247"/>
                </a:cubicBezTo>
                <a:cubicBezTo>
                  <a:pt x="11252" y="5235"/>
                  <a:pt x="11241" y="5235"/>
                  <a:pt x="11235" y="5230"/>
                </a:cubicBezTo>
                <a:cubicBezTo>
                  <a:pt x="11223" y="5212"/>
                  <a:pt x="11211" y="5200"/>
                  <a:pt x="11199" y="5182"/>
                </a:cubicBezTo>
                <a:cubicBezTo>
                  <a:pt x="11199" y="5170"/>
                  <a:pt x="11187" y="5170"/>
                  <a:pt x="11187" y="5158"/>
                </a:cubicBezTo>
                <a:cubicBezTo>
                  <a:pt x="11187" y="5152"/>
                  <a:pt x="11193" y="5146"/>
                  <a:pt x="11193" y="5135"/>
                </a:cubicBezTo>
                <a:cubicBezTo>
                  <a:pt x="11193" y="5111"/>
                  <a:pt x="11193" y="5111"/>
                  <a:pt x="11193" y="5111"/>
                </a:cubicBezTo>
                <a:cubicBezTo>
                  <a:pt x="11193" y="5099"/>
                  <a:pt x="11193" y="5081"/>
                  <a:pt x="11187" y="5069"/>
                </a:cubicBezTo>
                <a:cubicBezTo>
                  <a:pt x="11181" y="5058"/>
                  <a:pt x="11169" y="5058"/>
                  <a:pt x="11169" y="5046"/>
                </a:cubicBezTo>
                <a:cubicBezTo>
                  <a:pt x="11158" y="5028"/>
                  <a:pt x="11158" y="5016"/>
                  <a:pt x="11146" y="4998"/>
                </a:cubicBezTo>
                <a:cubicBezTo>
                  <a:pt x="11140" y="4992"/>
                  <a:pt x="11140" y="4986"/>
                  <a:pt x="11134" y="4975"/>
                </a:cubicBezTo>
                <a:cubicBezTo>
                  <a:pt x="11128" y="4969"/>
                  <a:pt x="11116" y="4975"/>
                  <a:pt x="11110" y="4963"/>
                </a:cubicBezTo>
                <a:cubicBezTo>
                  <a:pt x="11104" y="4957"/>
                  <a:pt x="11104" y="4951"/>
                  <a:pt x="11098" y="4945"/>
                </a:cubicBezTo>
                <a:cubicBezTo>
                  <a:pt x="11098" y="4933"/>
                  <a:pt x="11098" y="4927"/>
                  <a:pt x="11098" y="4921"/>
                </a:cubicBezTo>
                <a:cubicBezTo>
                  <a:pt x="11098" y="4903"/>
                  <a:pt x="11104" y="4892"/>
                  <a:pt x="11098" y="4874"/>
                </a:cubicBezTo>
                <a:cubicBezTo>
                  <a:pt x="11098" y="4868"/>
                  <a:pt x="11092" y="4856"/>
                  <a:pt x="11092" y="4850"/>
                </a:cubicBezTo>
                <a:cubicBezTo>
                  <a:pt x="11092" y="4844"/>
                  <a:pt x="11080" y="4838"/>
                  <a:pt x="11075" y="4826"/>
                </a:cubicBezTo>
                <a:cubicBezTo>
                  <a:pt x="11063" y="4809"/>
                  <a:pt x="11045" y="4803"/>
                  <a:pt x="11039" y="4785"/>
                </a:cubicBezTo>
                <a:cubicBezTo>
                  <a:pt x="11033" y="4773"/>
                  <a:pt x="11027" y="4767"/>
                  <a:pt x="11027" y="4761"/>
                </a:cubicBezTo>
                <a:cubicBezTo>
                  <a:pt x="11021" y="4743"/>
                  <a:pt x="11027" y="4731"/>
                  <a:pt x="11027" y="4714"/>
                </a:cubicBezTo>
                <a:cubicBezTo>
                  <a:pt x="11021" y="4696"/>
                  <a:pt x="11009" y="4684"/>
                  <a:pt x="11003" y="4666"/>
                </a:cubicBezTo>
                <a:cubicBezTo>
                  <a:pt x="10997" y="4660"/>
                  <a:pt x="10991" y="4654"/>
                  <a:pt x="10986" y="4648"/>
                </a:cubicBezTo>
                <a:cubicBezTo>
                  <a:pt x="10980" y="4637"/>
                  <a:pt x="10974" y="4631"/>
                  <a:pt x="10968" y="4625"/>
                </a:cubicBezTo>
                <a:cubicBezTo>
                  <a:pt x="10962" y="4613"/>
                  <a:pt x="10950" y="4613"/>
                  <a:pt x="10944" y="4607"/>
                </a:cubicBezTo>
                <a:cubicBezTo>
                  <a:pt x="10938" y="4601"/>
                  <a:pt x="10926" y="4560"/>
                  <a:pt x="10920" y="4554"/>
                </a:cubicBezTo>
                <a:close/>
                <a:moveTo>
                  <a:pt x="5117" y="8922"/>
                </a:moveTo>
                <a:lnTo>
                  <a:pt x="5117" y="8922"/>
                </a:lnTo>
                <a:cubicBezTo>
                  <a:pt x="5111" y="8922"/>
                  <a:pt x="5111" y="8922"/>
                  <a:pt x="5105" y="8922"/>
                </a:cubicBezTo>
                <a:cubicBezTo>
                  <a:pt x="5099" y="8916"/>
                  <a:pt x="5093" y="8916"/>
                  <a:pt x="5093" y="8916"/>
                </a:cubicBezTo>
                <a:cubicBezTo>
                  <a:pt x="5093" y="8910"/>
                  <a:pt x="5093" y="8905"/>
                  <a:pt x="5093" y="8905"/>
                </a:cubicBezTo>
                <a:cubicBezTo>
                  <a:pt x="5093" y="8899"/>
                  <a:pt x="5093" y="8893"/>
                  <a:pt x="5093" y="8893"/>
                </a:cubicBezTo>
                <a:cubicBezTo>
                  <a:pt x="5087" y="8887"/>
                  <a:pt x="5087" y="8887"/>
                  <a:pt x="5081" y="8887"/>
                </a:cubicBezTo>
                <a:cubicBezTo>
                  <a:pt x="5075" y="8887"/>
                  <a:pt x="5075" y="8887"/>
                  <a:pt x="5069" y="8887"/>
                </a:cubicBezTo>
                <a:cubicBezTo>
                  <a:pt x="5069" y="8922"/>
                  <a:pt x="5069" y="8922"/>
                  <a:pt x="5069" y="8922"/>
                </a:cubicBezTo>
                <a:cubicBezTo>
                  <a:pt x="5057" y="8922"/>
                  <a:pt x="5052" y="8922"/>
                  <a:pt x="5046" y="8928"/>
                </a:cubicBezTo>
                <a:cubicBezTo>
                  <a:pt x="5040" y="8934"/>
                  <a:pt x="5040" y="8940"/>
                  <a:pt x="5040" y="8940"/>
                </a:cubicBezTo>
                <a:cubicBezTo>
                  <a:pt x="5034" y="8946"/>
                  <a:pt x="5028" y="8946"/>
                  <a:pt x="5028" y="8952"/>
                </a:cubicBezTo>
                <a:cubicBezTo>
                  <a:pt x="5028" y="8964"/>
                  <a:pt x="5040" y="8976"/>
                  <a:pt x="5052" y="8976"/>
                </a:cubicBezTo>
                <a:cubicBezTo>
                  <a:pt x="5057" y="8976"/>
                  <a:pt x="5063" y="8970"/>
                  <a:pt x="5063" y="8970"/>
                </a:cubicBezTo>
                <a:cubicBezTo>
                  <a:pt x="5069" y="8970"/>
                  <a:pt x="5075" y="8976"/>
                  <a:pt x="5075" y="8976"/>
                </a:cubicBezTo>
                <a:cubicBezTo>
                  <a:pt x="5081" y="8976"/>
                  <a:pt x="5087" y="8976"/>
                  <a:pt x="5087" y="8976"/>
                </a:cubicBezTo>
                <a:cubicBezTo>
                  <a:pt x="5093" y="8976"/>
                  <a:pt x="5093" y="8982"/>
                  <a:pt x="5099" y="8987"/>
                </a:cubicBezTo>
                <a:cubicBezTo>
                  <a:pt x="5093" y="8987"/>
                  <a:pt x="5093" y="8993"/>
                  <a:pt x="5093" y="8999"/>
                </a:cubicBezTo>
                <a:cubicBezTo>
                  <a:pt x="5093" y="9005"/>
                  <a:pt x="5081" y="9005"/>
                  <a:pt x="5081" y="9011"/>
                </a:cubicBezTo>
                <a:cubicBezTo>
                  <a:pt x="5081" y="9017"/>
                  <a:pt x="5087" y="9017"/>
                  <a:pt x="5087" y="9023"/>
                </a:cubicBezTo>
                <a:cubicBezTo>
                  <a:pt x="5087" y="9023"/>
                  <a:pt x="5087" y="9029"/>
                  <a:pt x="5087" y="9035"/>
                </a:cubicBezTo>
                <a:cubicBezTo>
                  <a:pt x="5099" y="9035"/>
                  <a:pt x="5111" y="9029"/>
                  <a:pt x="5117" y="9035"/>
                </a:cubicBezTo>
                <a:cubicBezTo>
                  <a:pt x="5129" y="9041"/>
                  <a:pt x="5135" y="9041"/>
                  <a:pt x="5140" y="9047"/>
                </a:cubicBezTo>
                <a:cubicBezTo>
                  <a:pt x="5140" y="9053"/>
                  <a:pt x="5135" y="9053"/>
                  <a:pt x="5135" y="9059"/>
                </a:cubicBezTo>
                <a:cubicBezTo>
                  <a:pt x="5135" y="9065"/>
                  <a:pt x="5135" y="9065"/>
                  <a:pt x="5135" y="9071"/>
                </a:cubicBezTo>
                <a:cubicBezTo>
                  <a:pt x="5129" y="9071"/>
                  <a:pt x="5123" y="9071"/>
                  <a:pt x="5111" y="9071"/>
                </a:cubicBezTo>
                <a:lnTo>
                  <a:pt x="5105" y="9071"/>
                </a:lnTo>
                <a:cubicBezTo>
                  <a:pt x="5093" y="9071"/>
                  <a:pt x="5087" y="9076"/>
                  <a:pt x="5081" y="9076"/>
                </a:cubicBezTo>
                <a:cubicBezTo>
                  <a:pt x="5069" y="9076"/>
                  <a:pt x="5063" y="9076"/>
                  <a:pt x="5057" y="9076"/>
                </a:cubicBezTo>
                <a:cubicBezTo>
                  <a:pt x="5052" y="9076"/>
                  <a:pt x="5052" y="9082"/>
                  <a:pt x="5046" y="9088"/>
                </a:cubicBezTo>
                <a:cubicBezTo>
                  <a:pt x="5040" y="9088"/>
                  <a:pt x="5034" y="9094"/>
                  <a:pt x="5034" y="9100"/>
                </a:cubicBezTo>
                <a:cubicBezTo>
                  <a:pt x="5034" y="9106"/>
                  <a:pt x="5034" y="9106"/>
                  <a:pt x="5034" y="9106"/>
                </a:cubicBezTo>
                <a:cubicBezTo>
                  <a:pt x="5034" y="9106"/>
                  <a:pt x="5040" y="9112"/>
                  <a:pt x="5040" y="9118"/>
                </a:cubicBezTo>
                <a:lnTo>
                  <a:pt x="5040" y="9124"/>
                </a:lnTo>
                <a:cubicBezTo>
                  <a:pt x="5040" y="9130"/>
                  <a:pt x="5040" y="9136"/>
                  <a:pt x="5040" y="9136"/>
                </a:cubicBezTo>
                <a:cubicBezTo>
                  <a:pt x="5040" y="9142"/>
                  <a:pt x="5052" y="9142"/>
                  <a:pt x="5052" y="9142"/>
                </a:cubicBezTo>
                <a:cubicBezTo>
                  <a:pt x="5052" y="9148"/>
                  <a:pt x="5057" y="9153"/>
                  <a:pt x="5057" y="9160"/>
                </a:cubicBezTo>
                <a:cubicBezTo>
                  <a:pt x="5057" y="9165"/>
                  <a:pt x="5057" y="9165"/>
                  <a:pt x="5057" y="9165"/>
                </a:cubicBezTo>
                <a:cubicBezTo>
                  <a:pt x="5057" y="9171"/>
                  <a:pt x="5052" y="9171"/>
                  <a:pt x="5052" y="9177"/>
                </a:cubicBezTo>
                <a:cubicBezTo>
                  <a:pt x="5052" y="9183"/>
                  <a:pt x="5046" y="9183"/>
                  <a:pt x="5046" y="9189"/>
                </a:cubicBezTo>
                <a:cubicBezTo>
                  <a:pt x="5046" y="9201"/>
                  <a:pt x="5057" y="9201"/>
                  <a:pt x="5063" y="9207"/>
                </a:cubicBezTo>
                <a:cubicBezTo>
                  <a:pt x="5069" y="9219"/>
                  <a:pt x="5075" y="9225"/>
                  <a:pt x="5075" y="9231"/>
                </a:cubicBezTo>
                <a:cubicBezTo>
                  <a:pt x="5075" y="9237"/>
                  <a:pt x="5063" y="9231"/>
                  <a:pt x="5063" y="9237"/>
                </a:cubicBezTo>
                <a:cubicBezTo>
                  <a:pt x="5063" y="9242"/>
                  <a:pt x="5063" y="9248"/>
                  <a:pt x="5063" y="9248"/>
                </a:cubicBezTo>
                <a:cubicBezTo>
                  <a:pt x="5069" y="9254"/>
                  <a:pt x="5075" y="9254"/>
                  <a:pt x="5075" y="9254"/>
                </a:cubicBezTo>
                <a:cubicBezTo>
                  <a:pt x="5081" y="9260"/>
                  <a:pt x="5087" y="9260"/>
                  <a:pt x="5087" y="9260"/>
                </a:cubicBezTo>
                <a:cubicBezTo>
                  <a:pt x="5093" y="9260"/>
                  <a:pt x="5087" y="9266"/>
                  <a:pt x="5087" y="9272"/>
                </a:cubicBezTo>
                <a:cubicBezTo>
                  <a:pt x="5063" y="9284"/>
                  <a:pt x="5063" y="9284"/>
                  <a:pt x="5063" y="9284"/>
                </a:cubicBezTo>
                <a:cubicBezTo>
                  <a:pt x="5069" y="9296"/>
                  <a:pt x="5069" y="9296"/>
                  <a:pt x="5069" y="9296"/>
                </a:cubicBezTo>
                <a:cubicBezTo>
                  <a:pt x="5075" y="9296"/>
                  <a:pt x="5075" y="9296"/>
                  <a:pt x="5081" y="9296"/>
                </a:cubicBezTo>
                <a:cubicBezTo>
                  <a:pt x="5105" y="9296"/>
                  <a:pt x="5105" y="9296"/>
                  <a:pt x="5105" y="9296"/>
                </a:cubicBezTo>
                <a:cubicBezTo>
                  <a:pt x="5111" y="9296"/>
                  <a:pt x="5111" y="9296"/>
                  <a:pt x="5117" y="9296"/>
                </a:cubicBezTo>
                <a:cubicBezTo>
                  <a:pt x="5117" y="9302"/>
                  <a:pt x="5117" y="9308"/>
                  <a:pt x="5111" y="9314"/>
                </a:cubicBezTo>
                <a:cubicBezTo>
                  <a:pt x="5105" y="9319"/>
                  <a:pt x="5099" y="9319"/>
                  <a:pt x="5093" y="9326"/>
                </a:cubicBezTo>
                <a:cubicBezTo>
                  <a:pt x="5099" y="9331"/>
                  <a:pt x="5099" y="9337"/>
                  <a:pt x="5111" y="9343"/>
                </a:cubicBezTo>
                <a:cubicBezTo>
                  <a:pt x="5117" y="9343"/>
                  <a:pt x="5117" y="9343"/>
                  <a:pt x="5123" y="9343"/>
                </a:cubicBezTo>
                <a:cubicBezTo>
                  <a:pt x="5129" y="9343"/>
                  <a:pt x="5129" y="9343"/>
                  <a:pt x="5135" y="9343"/>
                </a:cubicBezTo>
                <a:cubicBezTo>
                  <a:pt x="5135" y="9343"/>
                  <a:pt x="5129" y="9349"/>
                  <a:pt x="5135" y="9349"/>
                </a:cubicBezTo>
                <a:cubicBezTo>
                  <a:pt x="5123" y="9361"/>
                  <a:pt x="5123" y="9361"/>
                  <a:pt x="5123" y="9361"/>
                </a:cubicBezTo>
                <a:cubicBezTo>
                  <a:pt x="5123" y="9367"/>
                  <a:pt x="5129" y="9367"/>
                  <a:pt x="5129" y="9373"/>
                </a:cubicBezTo>
                <a:cubicBezTo>
                  <a:pt x="5135" y="9379"/>
                  <a:pt x="5140" y="9373"/>
                  <a:pt x="5140" y="9379"/>
                </a:cubicBezTo>
                <a:cubicBezTo>
                  <a:pt x="5146" y="9385"/>
                  <a:pt x="5146" y="9391"/>
                  <a:pt x="5146" y="9397"/>
                </a:cubicBezTo>
                <a:cubicBezTo>
                  <a:pt x="5146" y="9397"/>
                  <a:pt x="5140" y="9403"/>
                  <a:pt x="5140" y="9408"/>
                </a:cubicBezTo>
                <a:cubicBezTo>
                  <a:pt x="5146" y="9408"/>
                  <a:pt x="5152" y="9414"/>
                  <a:pt x="5152" y="9414"/>
                </a:cubicBezTo>
                <a:cubicBezTo>
                  <a:pt x="5164" y="9420"/>
                  <a:pt x="5176" y="9420"/>
                  <a:pt x="5188" y="9426"/>
                </a:cubicBezTo>
                <a:cubicBezTo>
                  <a:pt x="5194" y="9432"/>
                  <a:pt x="5194" y="9432"/>
                  <a:pt x="5200" y="9438"/>
                </a:cubicBezTo>
                <a:cubicBezTo>
                  <a:pt x="5200" y="9438"/>
                  <a:pt x="5200" y="9444"/>
                  <a:pt x="5200" y="9450"/>
                </a:cubicBezTo>
                <a:cubicBezTo>
                  <a:pt x="5206" y="9450"/>
                  <a:pt x="5206" y="9456"/>
                  <a:pt x="5206" y="9462"/>
                </a:cubicBezTo>
                <a:cubicBezTo>
                  <a:pt x="5206" y="9462"/>
                  <a:pt x="5212" y="9462"/>
                  <a:pt x="5218" y="9468"/>
                </a:cubicBezTo>
                <a:cubicBezTo>
                  <a:pt x="5224" y="9468"/>
                  <a:pt x="5229" y="9468"/>
                  <a:pt x="5229" y="9474"/>
                </a:cubicBezTo>
                <a:cubicBezTo>
                  <a:pt x="5229" y="9480"/>
                  <a:pt x="5229" y="9480"/>
                  <a:pt x="5229" y="9485"/>
                </a:cubicBezTo>
                <a:cubicBezTo>
                  <a:pt x="5229" y="9492"/>
                  <a:pt x="5229" y="9497"/>
                  <a:pt x="5229" y="9503"/>
                </a:cubicBezTo>
                <a:cubicBezTo>
                  <a:pt x="5241" y="9503"/>
                  <a:pt x="5247" y="9503"/>
                  <a:pt x="5253" y="9503"/>
                </a:cubicBezTo>
                <a:cubicBezTo>
                  <a:pt x="5259" y="9503"/>
                  <a:pt x="5259" y="9503"/>
                  <a:pt x="5265" y="9503"/>
                </a:cubicBezTo>
                <a:cubicBezTo>
                  <a:pt x="5271" y="9509"/>
                  <a:pt x="5271" y="9509"/>
                  <a:pt x="5277" y="9509"/>
                </a:cubicBezTo>
                <a:cubicBezTo>
                  <a:pt x="5277" y="9509"/>
                  <a:pt x="5277" y="9515"/>
                  <a:pt x="5277" y="9521"/>
                </a:cubicBezTo>
                <a:cubicBezTo>
                  <a:pt x="5283" y="9527"/>
                  <a:pt x="5289" y="9539"/>
                  <a:pt x="5295" y="9539"/>
                </a:cubicBezTo>
                <a:cubicBezTo>
                  <a:pt x="5306" y="9545"/>
                  <a:pt x="5312" y="9539"/>
                  <a:pt x="5318" y="9539"/>
                </a:cubicBezTo>
                <a:cubicBezTo>
                  <a:pt x="5324" y="9539"/>
                  <a:pt x="5324" y="9545"/>
                  <a:pt x="5330" y="9545"/>
                </a:cubicBezTo>
                <a:cubicBezTo>
                  <a:pt x="5336" y="9545"/>
                  <a:pt x="5336" y="9551"/>
                  <a:pt x="5342" y="9551"/>
                </a:cubicBezTo>
                <a:cubicBezTo>
                  <a:pt x="5348" y="9551"/>
                  <a:pt x="5348" y="9551"/>
                  <a:pt x="5354" y="9551"/>
                </a:cubicBezTo>
                <a:cubicBezTo>
                  <a:pt x="5360" y="9551"/>
                  <a:pt x="5360" y="9557"/>
                  <a:pt x="5366" y="9563"/>
                </a:cubicBezTo>
                <a:cubicBezTo>
                  <a:pt x="5372" y="9563"/>
                  <a:pt x="5378" y="9557"/>
                  <a:pt x="5390" y="9563"/>
                </a:cubicBezTo>
                <a:cubicBezTo>
                  <a:pt x="5401" y="9563"/>
                  <a:pt x="5401" y="9563"/>
                  <a:pt x="5401" y="9563"/>
                </a:cubicBezTo>
                <a:cubicBezTo>
                  <a:pt x="5401" y="9563"/>
                  <a:pt x="5407" y="9569"/>
                  <a:pt x="5413" y="9569"/>
                </a:cubicBezTo>
                <a:cubicBezTo>
                  <a:pt x="5413" y="9569"/>
                  <a:pt x="5419" y="9574"/>
                  <a:pt x="5425" y="9574"/>
                </a:cubicBezTo>
                <a:cubicBezTo>
                  <a:pt x="5514" y="9574"/>
                  <a:pt x="5514" y="9574"/>
                  <a:pt x="5514" y="9574"/>
                </a:cubicBezTo>
                <a:cubicBezTo>
                  <a:pt x="5520" y="9574"/>
                  <a:pt x="5520" y="9574"/>
                  <a:pt x="5526" y="9574"/>
                </a:cubicBezTo>
                <a:cubicBezTo>
                  <a:pt x="5532" y="9574"/>
                  <a:pt x="5532" y="9574"/>
                  <a:pt x="5538" y="9569"/>
                </a:cubicBezTo>
                <a:cubicBezTo>
                  <a:pt x="5544" y="9569"/>
                  <a:pt x="5538" y="9563"/>
                  <a:pt x="5544" y="9557"/>
                </a:cubicBezTo>
                <a:cubicBezTo>
                  <a:pt x="5544" y="9551"/>
                  <a:pt x="5550" y="9551"/>
                  <a:pt x="5556" y="9545"/>
                </a:cubicBezTo>
                <a:cubicBezTo>
                  <a:pt x="5556" y="9545"/>
                  <a:pt x="5561" y="9551"/>
                  <a:pt x="5573" y="9551"/>
                </a:cubicBezTo>
                <a:cubicBezTo>
                  <a:pt x="5579" y="9551"/>
                  <a:pt x="5585" y="9551"/>
                  <a:pt x="5591" y="9545"/>
                </a:cubicBezTo>
                <a:cubicBezTo>
                  <a:pt x="5591" y="9539"/>
                  <a:pt x="5591" y="9533"/>
                  <a:pt x="5585" y="9527"/>
                </a:cubicBezTo>
                <a:cubicBezTo>
                  <a:pt x="5585" y="9521"/>
                  <a:pt x="5579" y="9527"/>
                  <a:pt x="5573" y="9527"/>
                </a:cubicBezTo>
                <a:cubicBezTo>
                  <a:pt x="5567" y="9521"/>
                  <a:pt x="5561" y="9515"/>
                  <a:pt x="5550" y="9515"/>
                </a:cubicBezTo>
                <a:cubicBezTo>
                  <a:pt x="5550" y="9515"/>
                  <a:pt x="5544" y="9515"/>
                  <a:pt x="5538" y="9515"/>
                </a:cubicBezTo>
                <a:cubicBezTo>
                  <a:pt x="5538" y="9515"/>
                  <a:pt x="5532" y="9509"/>
                  <a:pt x="5526" y="9509"/>
                </a:cubicBezTo>
                <a:cubicBezTo>
                  <a:pt x="5520" y="9509"/>
                  <a:pt x="5514" y="9509"/>
                  <a:pt x="5502" y="9509"/>
                </a:cubicBezTo>
                <a:cubicBezTo>
                  <a:pt x="5496" y="9509"/>
                  <a:pt x="5496" y="9509"/>
                  <a:pt x="5490" y="9509"/>
                </a:cubicBezTo>
                <a:cubicBezTo>
                  <a:pt x="5490" y="9485"/>
                  <a:pt x="5490" y="9485"/>
                  <a:pt x="5490" y="9485"/>
                </a:cubicBezTo>
                <a:cubicBezTo>
                  <a:pt x="5484" y="9485"/>
                  <a:pt x="5479" y="9485"/>
                  <a:pt x="5467" y="9485"/>
                </a:cubicBezTo>
                <a:cubicBezTo>
                  <a:pt x="5461" y="9485"/>
                  <a:pt x="5461" y="9485"/>
                  <a:pt x="5455" y="9485"/>
                </a:cubicBezTo>
                <a:cubicBezTo>
                  <a:pt x="5455" y="9480"/>
                  <a:pt x="5449" y="9480"/>
                  <a:pt x="5443" y="9474"/>
                </a:cubicBezTo>
                <a:cubicBezTo>
                  <a:pt x="5443" y="9468"/>
                  <a:pt x="5443" y="9468"/>
                  <a:pt x="5443" y="9462"/>
                </a:cubicBezTo>
                <a:cubicBezTo>
                  <a:pt x="5437" y="9450"/>
                  <a:pt x="5437" y="9444"/>
                  <a:pt x="5437" y="9438"/>
                </a:cubicBezTo>
                <a:cubicBezTo>
                  <a:pt x="5437" y="9432"/>
                  <a:pt x="5437" y="9432"/>
                  <a:pt x="5437" y="9426"/>
                </a:cubicBezTo>
                <a:cubicBezTo>
                  <a:pt x="5437" y="9420"/>
                  <a:pt x="5437" y="9420"/>
                  <a:pt x="5437" y="9414"/>
                </a:cubicBezTo>
                <a:cubicBezTo>
                  <a:pt x="5437" y="9408"/>
                  <a:pt x="5425" y="9408"/>
                  <a:pt x="5425" y="9408"/>
                </a:cubicBezTo>
                <a:cubicBezTo>
                  <a:pt x="5425" y="9403"/>
                  <a:pt x="5419" y="9397"/>
                  <a:pt x="5419" y="9397"/>
                </a:cubicBezTo>
                <a:cubicBezTo>
                  <a:pt x="5419" y="9391"/>
                  <a:pt x="5419" y="9385"/>
                  <a:pt x="5419" y="9385"/>
                </a:cubicBezTo>
                <a:cubicBezTo>
                  <a:pt x="5419" y="9373"/>
                  <a:pt x="5419" y="9373"/>
                  <a:pt x="5419" y="9373"/>
                </a:cubicBezTo>
                <a:cubicBezTo>
                  <a:pt x="5419" y="9367"/>
                  <a:pt x="5413" y="9367"/>
                  <a:pt x="5413" y="9361"/>
                </a:cubicBezTo>
                <a:cubicBezTo>
                  <a:pt x="5413" y="9355"/>
                  <a:pt x="5413" y="9343"/>
                  <a:pt x="5413" y="9337"/>
                </a:cubicBezTo>
                <a:cubicBezTo>
                  <a:pt x="5413" y="9331"/>
                  <a:pt x="5413" y="9331"/>
                  <a:pt x="5413" y="9326"/>
                </a:cubicBezTo>
                <a:cubicBezTo>
                  <a:pt x="5407" y="9319"/>
                  <a:pt x="5407" y="9319"/>
                  <a:pt x="5407" y="9314"/>
                </a:cubicBezTo>
                <a:cubicBezTo>
                  <a:pt x="5401" y="9308"/>
                  <a:pt x="5390" y="9308"/>
                  <a:pt x="5390" y="9302"/>
                </a:cubicBezTo>
                <a:cubicBezTo>
                  <a:pt x="5390" y="9296"/>
                  <a:pt x="5395" y="9290"/>
                  <a:pt x="5395" y="9284"/>
                </a:cubicBezTo>
                <a:cubicBezTo>
                  <a:pt x="5395" y="9272"/>
                  <a:pt x="5395" y="9272"/>
                  <a:pt x="5395" y="9272"/>
                </a:cubicBezTo>
                <a:cubicBezTo>
                  <a:pt x="5395" y="9266"/>
                  <a:pt x="5390" y="9266"/>
                  <a:pt x="5390" y="9260"/>
                </a:cubicBezTo>
                <a:cubicBezTo>
                  <a:pt x="5390" y="9225"/>
                  <a:pt x="5390" y="9225"/>
                  <a:pt x="5390" y="9225"/>
                </a:cubicBezTo>
                <a:cubicBezTo>
                  <a:pt x="5390" y="9213"/>
                  <a:pt x="5395" y="9207"/>
                  <a:pt x="5395" y="9195"/>
                </a:cubicBezTo>
                <a:cubicBezTo>
                  <a:pt x="5449" y="9195"/>
                  <a:pt x="5449" y="9195"/>
                  <a:pt x="5449" y="9195"/>
                </a:cubicBezTo>
                <a:cubicBezTo>
                  <a:pt x="5449" y="9189"/>
                  <a:pt x="5449" y="9183"/>
                  <a:pt x="5449" y="9177"/>
                </a:cubicBezTo>
                <a:cubicBezTo>
                  <a:pt x="5449" y="9171"/>
                  <a:pt x="5449" y="9171"/>
                  <a:pt x="5449" y="9165"/>
                </a:cubicBezTo>
                <a:cubicBezTo>
                  <a:pt x="5449" y="9160"/>
                  <a:pt x="5449" y="9153"/>
                  <a:pt x="5449" y="9142"/>
                </a:cubicBezTo>
                <a:cubicBezTo>
                  <a:pt x="5455" y="9136"/>
                  <a:pt x="5455" y="9136"/>
                  <a:pt x="5461" y="9130"/>
                </a:cubicBezTo>
                <a:cubicBezTo>
                  <a:pt x="5461" y="9130"/>
                  <a:pt x="5467" y="9130"/>
                  <a:pt x="5472" y="9130"/>
                </a:cubicBezTo>
                <a:cubicBezTo>
                  <a:pt x="5479" y="9130"/>
                  <a:pt x="5484" y="9130"/>
                  <a:pt x="5496" y="9124"/>
                </a:cubicBezTo>
                <a:lnTo>
                  <a:pt x="5502" y="9118"/>
                </a:lnTo>
                <a:cubicBezTo>
                  <a:pt x="5514" y="9100"/>
                  <a:pt x="5514" y="9088"/>
                  <a:pt x="5520" y="9071"/>
                </a:cubicBezTo>
                <a:cubicBezTo>
                  <a:pt x="5520" y="9065"/>
                  <a:pt x="5526" y="9059"/>
                  <a:pt x="5526" y="9059"/>
                </a:cubicBezTo>
                <a:cubicBezTo>
                  <a:pt x="5526" y="9053"/>
                  <a:pt x="5532" y="9053"/>
                  <a:pt x="5532" y="9047"/>
                </a:cubicBezTo>
                <a:cubicBezTo>
                  <a:pt x="5538" y="9041"/>
                  <a:pt x="5538" y="9041"/>
                  <a:pt x="5544" y="9041"/>
                </a:cubicBezTo>
                <a:cubicBezTo>
                  <a:pt x="5550" y="9041"/>
                  <a:pt x="5550" y="9035"/>
                  <a:pt x="5556" y="9035"/>
                </a:cubicBezTo>
                <a:cubicBezTo>
                  <a:pt x="5561" y="9029"/>
                  <a:pt x="5561" y="9035"/>
                  <a:pt x="5567" y="9035"/>
                </a:cubicBezTo>
                <a:cubicBezTo>
                  <a:pt x="5573" y="9029"/>
                  <a:pt x="5573" y="9023"/>
                  <a:pt x="5573" y="9023"/>
                </a:cubicBezTo>
                <a:cubicBezTo>
                  <a:pt x="5573" y="8999"/>
                  <a:pt x="5573" y="8999"/>
                  <a:pt x="5573" y="8999"/>
                </a:cubicBezTo>
                <a:cubicBezTo>
                  <a:pt x="5567" y="8999"/>
                  <a:pt x="5561" y="8993"/>
                  <a:pt x="5556" y="8993"/>
                </a:cubicBezTo>
                <a:cubicBezTo>
                  <a:pt x="5544" y="8993"/>
                  <a:pt x="5538" y="8999"/>
                  <a:pt x="5532" y="8993"/>
                </a:cubicBezTo>
                <a:cubicBezTo>
                  <a:pt x="5526" y="8993"/>
                  <a:pt x="5520" y="8993"/>
                  <a:pt x="5520" y="8987"/>
                </a:cubicBezTo>
                <a:cubicBezTo>
                  <a:pt x="5514" y="8987"/>
                  <a:pt x="5520" y="8982"/>
                  <a:pt x="5514" y="8976"/>
                </a:cubicBezTo>
                <a:cubicBezTo>
                  <a:pt x="5514" y="8976"/>
                  <a:pt x="5508" y="8970"/>
                  <a:pt x="5502" y="8964"/>
                </a:cubicBezTo>
                <a:lnTo>
                  <a:pt x="5496" y="8964"/>
                </a:lnTo>
                <a:cubicBezTo>
                  <a:pt x="5490" y="8964"/>
                  <a:pt x="5484" y="8958"/>
                  <a:pt x="5484" y="8958"/>
                </a:cubicBezTo>
                <a:cubicBezTo>
                  <a:pt x="5479" y="8952"/>
                  <a:pt x="5472" y="8946"/>
                  <a:pt x="5472" y="8946"/>
                </a:cubicBezTo>
                <a:cubicBezTo>
                  <a:pt x="5467" y="8940"/>
                  <a:pt x="5461" y="8940"/>
                  <a:pt x="5461" y="8934"/>
                </a:cubicBezTo>
                <a:cubicBezTo>
                  <a:pt x="5461" y="8922"/>
                  <a:pt x="5461" y="8916"/>
                  <a:pt x="5461" y="8910"/>
                </a:cubicBezTo>
                <a:cubicBezTo>
                  <a:pt x="5461" y="8899"/>
                  <a:pt x="5461" y="8899"/>
                  <a:pt x="5461" y="8899"/>
                </a:cubicBezTo>
                <a:cubicBezTo>
                  <a:pt x="5461" y="8893"/>
                  <a:pt x="5461" y="8893"/>
                  <a:pt x="5467" y="8887"/>
                </a:cubicBezTo>
                <a:cubicBezTo>
                  <a:pt x="5467" y="8881"/>
                  <a:pt x="5472" y="8881"/>
                  <a:pt x="5479" y="8875"/>
                </a:cubicBezTo>
                <a:cubicBezTo>
                  <a:pt x="5484" y="8863"/>
                  <a:pt x="5496" y="8857"/>
                  <a:pt x="5514" y="8857"/>
                </a:cubicBezTo>
                <a:cubicBezTo>
                  <a:pt x="5579" y="8857"/>
                  <a:pt x="5579" y="8857"/>
                  <a:pt x="5579" y="8857"/>
                </a:cubicBezTo>
                <a:cubicBezTo>
                  <a:pt x="5579" y="8792"/>
                  <a:pt x="5579" y="8792"/>
                  <a:pt x="5579" y="8792"/>
                </a:cubicBezTo>
                <a:cubicBezTo>
                  <a:pt x="5579" y="8786"/>
                  <a:pt x="5579" y="8786"/>
                  <a:pt x="5579" y="8780"/>
                </a:cubicBezTo>
                <a:cubicBezTo>
                  <a:pt x="5585" y="8774"/>
                  <a:pt x="5591" y="8774"/>
                  <a:pt x="5591" y="8774"/>
                </a:cubicBezTo>
                <a:cubicBezTo>
                  <a:pt x="5597" y="8762"/>
                  <a:pt x="5603" y="8756"/>
                  <a:pt x="5603" y="8750"/>
                </a:cubicBezTo>
                <a:cubicBezTo>
                  <a:pt x="5609" y="8744"/>
                  <a:pt x="5609" y="8744"/>
                  <a:pt x="5609" y="8739"/>
                </a:cubicBezTo>
                <a:cubicBezTo>
                  <a:pt x="5609" y="8733"/>
                  <a:pt x="5609" y="8733"/>
                  <a:pt x="5609" y="8727"/>
                </a:cubicBezTo>
                <a:cubicBezTo>
                  <a:pt x="5609" y="8721"/>
                  <a:pt x="5609" y="8721"/>
                  <a:pt x="5609" y="8715"/>
                </a:cubicBezTo>
                <a:cubicBezTo>
                  <a:pt x="5609" y="8709"/>
                  <a:pt x="5609" y="8709"/>
                  <a:pt x="5609" y="8703"/>
                </a:cubicBezTo>
                <a:cubicBezTo>
                  <a:pt x="5609" y="8697"/>
                  <a:pt x="5615" y="8691"/>
                  <a:pt x="5621" y="8691"/>
                </a:cubicBezTo>
                <a:cubicBezTo>
                  <a:pt x="5633" y="8691"/>
                  <a:pt x="5638" y="8697"/>
                  <a:pt x="5650" y="8697"/>
                </a:cubicBezTo>
                <a:cubicBezTo>
                  <a:pt x="5656" y="8697"/>
                  <a:pt x="5662" y="8697"/>
                  <a:pt x="5668" y="8691"/>
                </a:cubicBezTo>
                <a:cubicBezTo>
                  <a:pt x="5674" y="8691"/>
                  <a:pt x="5680" y="8685"/>
                  <a:pt x="5680" y="8679"/>
                </a:cubicBezTo>
                <a:cubicBezTo>
                  <a:pt x="5680" y="8679"/>
                  <a:pt x="5680" y="8673"/>
                  <a:pt x="5680" y="8667"/>
                </a:cubicBezTo>
                <a:cubicBezTo>
                  <a:pt x="5680" y="8655"/>
                  <a:pt x="5680" y="8655"/>
                  <a:pt x="5680" y="8655"/>
                </a:cubicBezTo>
                <a:lnTo>
                  <a:pt x="5674" y="8650"/>
                </a:lnTo>
                <a:cubicBezTo>
                  <a:pt x="5668" y="8650"/>
                  <a:pt x="5668" y="8644"/>
                  <a:pt x="5662" y="8650"/>
                </a:cubicBezTo>
                <a:cubicBezTo>
                  <a:pt x="5656" y="8650"/>
                  <a:pt x="5656" y="8650"/>
                  <a:pt x="5650" y="8655"/>
                </a:cubicBezTo>
                <a:cubicBezTo>
                  <a:pt x="5645" y="8655"/>
                  <a:pt x="5645" y="8661"/>
                  <a:pt x="5638" y="8661"/>
                </a:cubicBezTo>
                <a:cubicBezTo>
                  <a:pt x="5633" y="8667"/>
                  <a:pt x="5633" y="8661"/>
                  <a:pt x="5627" y="8661"/>
                </a:cubicBezTo>
                <a:cubicBezTo>
                  <a:pt x="5627" y="8661"/>
                  <a:pt x="5609" y="8661"/>
                  <a:pt x="5609" y="8655"/>
                </a:cubicBezTo>
                <a:cubicBezTo>
                  <a:pt x="5603" y="8650"/>
                  <a:pt x="5609" y="8644"/>
                  <a:pt x="5609" y="8632"/>
                </a:cubicBezTo>
                <a:cubicBezTo>
                  <a:pt x="5609" y="8626"/>
                  <a:pt x="5603" y="8620"/>
                  <a:pt x="5603" y="8608"/>
                </a:cubicBezTo>
                <a:lnTo>
                  <a:pt x="5603" y="8602"/>
                </a:lnTo>
                <a:cubicBezTo>
                  <a:pt x="5603" y="8567"/>
                  <a:pt x="5603" y="8567"/>
                  <a:pt x="5603" y="8567"/>
                </a:cubicBezTo>
                <a:cubicBezTo>
                  <a:pt x="5621" y="8567"/>
                  <a:pt x="5621" y="8567"/>
                  <a:pt x="5621" y="8567"/>
                </a:cubicBezTo>
                <a:cubicBezTo>
                  <a:pt x="5633" y="8567"/>
                  <a:pt x="5638" y="8572"/>
                  <a:pt x="5645" y="8572"/>
                </a:cubicBezTo>
                <a:cubicBezTo>
                  <a:pt x="5656" y="8578"/>
                  <a:pt x="5656" y="8590"/>
                  <a:pt x="5668" y="8590"/>
                </a:cubicBezTo>
                <a:cubicBezTo>
                  <a:pt x="5739" y="8590"/>
                  <a:pt x="5739" y="8590"/>
                  <a:pt x="5739" y="8590"/>
                </a:cubicBezTo>
                <a:cubicBezTo>
                  <a:pt x="5739" y="8584"/>
                  <a:pt x="5745" y="8584"/>
                  <a:pt x="5745" y="8578"/>
                </a:cubicBezTo>
                <a:cubicBezTo>
                  <a:pt x="5745" y="8572"/>
                  <a:pt x="5739" y="8572"/>
                  <a:pt x="5733" y="8567"/>
                </a:cubicBezTo>
                <a:cubicBezTo>
                  <a:pt x="5733" y="8555"/>
                  <a:pt x="5733" y="8555"/>
                  <a:pt x="5733" y="8555"/>
                </a:cubicBezTo>
                <a:cubicBezTo>
                  <a:pt x="5733" y="8555"/>
                  <a:pt x="5733" y="8549"/>
                  <a:pt x="5733" y="8543"/>
                </a:cubicBezTo>
                <a:cubicBezTo>
                  <a:pt x="5739" y="8543"/>
                  <a:pt x="5739" y="8537"/>
                  <a:pt x="5739" y="8537"/>
                </a:cubicBezTo>
                <a:cubicBezTo>
                  <a:pt x="5745" y="8531"/>
                  <a:pt x="5751" y="8531"/>
                  <a:pt x="5751" y="8531"/>
                </a:cubicBezTo>
                <a:cubicBezTo>
                  <a:pt x="5757" y="8525"/>
                  <a:pt x="5751" y="8519"/>
                  <a:pt x="5751" y="8519"/>
                </a:cubicBezTo>
                <a:cubicBezTo>
                  <a:pt x="5751" y="8513"/>
                  <a:pt x="5751" y="8507"/>
                  <a:pt x="5751" y="8507"/>
                </a:cubicBezTo>
                <a:cubicBezTo>
                  <a:pt x="5751" y="8495"/>
                  <a:pt x="5745" y="8489"/>
                  <a:pt x="5745" y="8484"/>
                </a:cubicBezTo>
                <a:cubicBezTo>
                  <a:pt x="5745" y="8478"/>
                  <a:pt x="5739" y="8478"/>
                  <a:pt x="5739" y="8472"/>
                </a:cubicBezTo>
                <a:cubicBezTo>
                  <a:pt x="5739" y="8448"/>
                  <a:pt x="5739" y="8448"/>
                  <a:pt x="5739" y="8448"/>
                </a:cubicBezTo>
                <a:cubicBezTo>
                  <a:pt x="5793" y="8448"/>
                  <a:pt x="5793" y="8448"/>
                  <a:pt x="5793" y="8448"/>
                </a:cubicBezTo>
                <a:cubicBezTo>
                  <a:pt x="5799" y="8448"/>
                  <a:pt x="5804" y="8442"/>
                  <a:pt x="5804" y="8442"/>
                </a:cubicBezTo>
                <a:cubicBezTo>
                  <a:pt x="5828" y="8442"/>
                  <a:pt x="5828" y="8442"/>
                  <a:pt x="5828" y="8442"/>
                </a:cubicBezTo>
                <a:cubicBezTo>
                  <a:pt x="5840" y="8442"/>
                  <a:pt x="5846" y="8442"/>
                  <a:pt x="5852" y="8442"/>
                </a:cubicBezTo>
                <a:cubicBezTo>
                  <a:pt x="5864" y="8436"/>
                  <a:pt x="5864" y="8430"/>
                  <a:pt x="5876" y="8430"/>
                </a:cubicBezTo>
                <a:cubicBezTo>
                  <a:pt x="5929" y="8430"/>
                  <a:pt x="5929" y="8430"/>
                  <a:pt x="5929" y="8430"/>
                </a:cubicBezTo>
                <a:cubicBezTo>
                  <a:pt x="5941" y="8430"/>
                  <a:pt x="5947" y="8442"/>
                  <a:pt x="5953" y="8442"/>
                </a:cubicBezTo>
                <a:cubicBezTo>
                  <a:pt x="5959" y="8442"/>
                  <a:pt x="5965" y="8436"/>
                  <a:pt x="5965" y="8430"/>
                </a:cubicBezTo>
                <a:cubicBezTo>
                  <a:pt x="5970" y="8430"/>
                  <a:pt x="5970" y="8424"/>
                  <a:pt x="5970" y="8418"/>
                </a:cubicBezTo>
                <a:cubicBezTo>
                  <a:pt x="5970" y="8418"/>
                  <a:pt x="5970" y="8412"/>
                  <a:pt x="5970" y="8406"/>
                </a:cubicBezTo>
                <a:cubicBezTo>
                  <a:pt x="5977" y="8401"/>
                  <a:pt x="5977" y="8401"/>
                  <a:pt x="5982" y="8395"/>
                </a:cubicBezTo>
                <a:cubicBezTo>
                  <a:pt x="5988" y="8389"/>
                  <a:pt x="5988" y="8383"/>
                  <a:pt x="5994" y="8377"/>
                </a:cubicBezTo>
                <a:cubicBezTo>
                  <a:pt x="6000" y="8371"/>
                  <a:pt x="6006" y="8371"/>
                  <a:pt x="6012" y="8365"/>
                </a:cubicBezTo>
                <a:cubicBezTo>
                  <a:pt x="6018" y="8359"/>
                  <a:pt x="6024" y="8359"/>
                  <a:pt x="6030" y="8353"/>
                </a:cubicBezTo>
                <a:cubicBezTo>
                  <a:pt x="6036" y="8347"/>
                  <a:pt x="6036" y="8341"/>
                  <a:pt x="6042" y="8341"/>
                </a:cubicBezTo>
                <a:cubicBezTo>
                  <a:pt x="6042" y="8335"/>
                  <a:pt x="6048" y="8335"/>
                  <a:pt x="6048" y="8329"/>
                </a:cubicBezTo>
                <a:cubicBezTo>
                  <a:pt x="6054" y="8317"/>
                  <a:pt x="6054" y="8317"/>
                  <a:pt x="6054" y="8317"/>
                </a:cubicBezTo>
                <a:cubicBezTo>
                  <a:pt x="6059" y="8312"/>
                  <a:pt x="6059" y="8312"/>
                  <a:pt x="6059" y="8306"/>
                </a:cubicBezTo>
                <a:cubicBezTo>
                  <a:pt x="6059" y="8270"/>
                  <a:pt x="6059" y="8270"/>
                  <a:pt x="6059" y="8270"/>
                </a:cubicBezTo>
                <a:cubicBezTo>
                  <a:pt x="6048" y="8270"/>
                  <a:pt x="6048" y="8270"/>
                  <a:pt x="6048" y="8270"/>
                </a:cubicBezTo>
                <a:cubicBezTo>
                  <a:pt x="6048" y="8270"/>
                  <a:pt x="6042" y="8270"/>
                  <a:pt x="6036" y="8270"/>
                </a:cubicBezTo>
                <a:cubicBezTo>
                  <a:pt x="6036" y="8246"/>
                  <a:pt x="6036" y="8246"/>
                  <a:pt x="6036" y="8246"/>
                </a:cubicBezTo>
                <a:cubicBezTo>
                  <a:pt x="6036" y="8240"/>
                  <a:pt x="6042" y="8240"/>
                  <a:pt x="6036" y="8235"/>
                </a:cubicBezTo>
                <a:cubicBezTo>
                  <a:pt x="6036" y="8229"/>
                  <a:pt x="6036" y="8229"/>
                  <a:pt x="6036" y="8223"/>
                </a:cubicBezTo>
                <a:cubicBezTo>
                  <a:pt x="6036" y="8217"/>
                  <a:pt x="6030" y="8217"/>
                  <a:pt x="6024" y="8217"/>
                </a:cubicBezTo>
                <a:cubicBezTo>
                  <a:pt x="6018" y="8211"/>
                  <a:pt x="6012" y="8211"/>
                  <a:pt x="6012" y="8205"/>
                </a:cubicBezTo>
                <a:cubicBezTo>
                  <a:pt x="6000" y="8199"/>
                  <a:pt x="5994" y="8193"/>
                  <a:pt x="5988" y="8187"/>
                </a:cubicBezTo>
                <a:cubicBezTo>
                  <a:pt x="5982" y="8181"/>
                  <a:pt x="5977" y="8181"/>
                  <a:pt x="5977" y="8181"/>
                </a:cubicBezTo>
                <a:cubicBezTo>
                  <a:pt x="5970" y="8175"/>
                  <a:pt x="5970" y="8175"/>
                  <a:pt x="5965" y="8169"/>
                </a:cubicBezTo>
                <a:cubicBezTo>
                  <a:pt x="5965" y="8163"/>
                  <a:pt x="5965" y="8163"/>
                  <a:pt x="5965" y="8157"/>
                </a:cubicBezTo>
                <a:cubicBezTo>
                  <a:pt x="6012" y="8157"/>
                  <a:pt x="6012" y="8157"/>
                  <a:pt x="6012" y="8157"/>
                </a:cubicBezTo>
                <a:cubicBezTo>
                  <a:pt x="6024" y="8157"/>
                  <a:pt x="6030" y="8157"/>
                  <a:pt x="6036" y="8163"/>
                </a:cubicBezTo>
                <a:cubicBezTo>
                  <a:pt x="6048" y="8169"/>
                  <a:pt x="6054" y="8175"/>
                  <a:pt x="6059" y="8181"/>
                </a:cubicBezTo>
                <a:cubicBezTo>
                  <a:pt x="6065" y="8181"/>
                  <a:pt x="6065" y="8187"/>
                  <a:pt x="6071" y="8187"/>
                </a:cubicBezTo>
                <a:cubicBezTo>
                  <a:pt x="6077" y="8187"/>
                  <a:pt x="6083" y="8187"/>
                  <a:pt x="6083" y="8187"/>
                </a:cubicBezTo>
                <a:cubicBezTo>
                  <a:pt x="6095" y="8193"/>
                  <a:pt x="6107" y="8193"/>
                  <a:pt x="6119" y="8193"/>
                </a:cubicBezTo>
                <a:cubicBezTo>
                  <a:pt x="6125" y="8193"/>
                  <a:pt x="6125" y="8193"/>
                  <a:pt x="6131" y="8193"/>
                </a:cubicBezTo>
                <a:cubicBezTo>
                  <a:pt x="6136" y="8193"/>
                  <a:pt x="6136" y="8187"/>
                  <a:pt x="6143" y="8181"/>
                </a:cubicBezTo>
                <a:cubicBezTo>
                  <a:pt x="6148" y="8181"/>
                  <a:pt x="6154" y="8181"/>
                  <a:pt x="6166" y="8181"/>
                </a:cubicBezTo>
                <a:cubicBezTo>
                  <a:pt x="6172" y="8181"/>
                  <a:pt x="6178" y="8187"/>
                  <a:pt x="6184" y="8181"/>
                </a:cubicBezTo>
                <a:cubicBezTo>
                  <a:pt x="6190" y="8181"/>
                  <a:pt x="6196" y="8175"/>
                  <a:pt x="6196" y="8175"/>
                </a:cubicBezTo>
                <a:cubicBezTo>
                  <a:pt x="6202" y="8175"/>
                  <a:pt x="6208" y="8175"/>
                  <a:pt x="6208" y="8169"/>
                </a:cubicBezTo>
                <a:cubicBezTo>
                  <a:pt x="6214" y="8169"/>
                  <a:pt x="6214" y="8163"/>
                  <a:pt x="6220" y="8157"/>
                </a:cubicBezTo>
                <a:cubicBezTo>
                  <a:pt x="6225" y="8151"/>
                  <a:pt x="6225" y="8146"/>
                  <a:pt x="6231" y="8140"/>
                </a:cubicBezTo>
                <a:cubicBezTo>
                  <a:pt x="6231" y="8134"/>
                  <a:pt x="6231" y="8128"/>
                  <a:pt x="6237" y="8128"/>
                </a:cubicBezTo>
                <a:cubicBezTo>
                  <a:pt x="6237" y="8122"/>
                  <a:pt x="6243" y="8116"/>
                  <a:pt x="6249" y="8116"/>
                </a:cubicBezTo>
                <a:cubicBezTo>
                  <a:pt x="6249" y="8110"/>
                  <a:pt x="6255" y="8116"/>
                  <a:pt x="6255" y="8110"/>
                </a:cubicBezTo>
                <a:cubicBezTo>
                  <a:pt x="6261" y="8110"/>
                  <a:pt x="6267" y="8110"/>
                  <a:pt x="6273" y="8104"/>
                </a:cubicBezTo>
                <a:cubicBezTo>
                  <a:pt x="6273" y="8098"/>
                  <a:pt x="6279" y="8098"/>
                  <a:pt x="6279" y="8092"/>
                </a:cubicBezTo>
                <a:cubicBezTo>
                  <a:pt x="6279" y="8086"/>
                  <a:pt x="6285" y="8086"/>
                  <a:pt x="6285" y="8080"/>
                </a:cubicBezTo>
                <a:cubicBezTo>
                  <a:pt x="6285" y="8074"/>
                  <a:pt x="6285" y="8069"/>
                  <a:pt x="6285" y="8057"/>
                </a:cubicBezTo>
                <a:cubicBezTo>
                  <a:pt x="6291" y="8051"/>
                  <a:pt x="6297" y="8045"/>
                  <a:pt x="6303" y="8033"/>
                </a:cubicBezTo>
                <a:cubicBezTo>
                  <a:pt x="6309" y="8027"/>
                  <a:pt x="6314" y="8027"/>
                  <a:pt x="6314" y="8021"/>
                </a:cubicBezTo>
                <a:cubicBezTo>
                  <a:pt x="6314" y="8009"/>
                  <a:pt x="6314" y="8003"/>
                  <a:pt x="6314" y="7991"/>
                </a:cubicBezTo>
                <a:cubicBezTo>
                  <a:pt x="6314" y="7985"/>
                  <a:pt x="6314" y="7980"/>
                  <a:pt x="6314" y="7980"/>
                </a:cubicBezTo>
                <a:cubicBezTo>
                  <a:pt x="6314" y="7974"/>
                  <a:pt x="6314" y="7968"/>
                  <a:pt x="6314" y="7968"/>
                </a:cubicBezTo>
                <a:cubicBezTo>
                  <a:pt x="6314" y="7962"/>
                  <a:pt x="6320" y="7956"/>
                  <a:pt x="6320" y="7956"/>
                </a:cubicBezTo>
                <a:cubicBezTo>
                  <a:pt x="6326" y="7944"/>
                  <a:pt x="6332" y="7938"/>
                  <a:pt x="6338" y="7938"/>
                </a:cubicBezTo>
                <a:cubicBezTo>
                  <a:pt x="6344" y="7938"/>
                  <a:pt x="6350" y="7932"/>
                  <a:pt x="6350" y="7932"/>
                </a:cubicBezTo>
                <a:cubicBezTo>
                  <a:pt x="6356" y="7932"/>
                  <a:pt x="6356" y="7938"/>
                  <a:pt x="6362" y="7938"/>
                </a:cubicBezTo>
                <a:cubicBezTo>
                  <a:pt x="6362" y="7944"/>
                  <a:pt x="6362" y="7944"/>
                  <a:pt x="6356" y="7950"/>
                </a:cubicBezTo>
                <a:cubicBezTo>
                  <a:pt x="6356" y="7950"/>
                  <a:pt x="6356" y="7956"/>
                  <a:pt x="6356" y="7962"/>
                </a:cubicBezTo>
                <a:cubicBezTo>
                  <a:pt x="6356" y="7962"/>
                  <a:pt x="6350" y="7968"/>
                  <a:pt x="6350" y="7974"/>
                </a:cubicBezTo>
                <a:cubicBezTo>
                  <a:pt x="6350" y="7980"/>
                  <a:pt x="6356" y="7980"/>
                  <a:pt x="6356" y="7985"/>
                </a:cubicBezTo>
                <a:cubicBezTo>
                  <a:pt x="6368" y="7980"/>
                  <a:pt x="6374" y="7980"/>
                  <a:pt x="6380" y="7974"/>
                </a:cubicBezTo>
                <a:cubicBezTo>
                  <a:pt x="6386" y="7968"/>
                  <a:pt x="6386" y="7962"/>
                  <a:pt x="6386" y="7962"/>
                </a:cubicBezTo>
                <a:cubicBezTo>
                  <a:pt x="6391" y="7950"/>
                  <a:pt x="6391" y="7944"/>
                  <a:pt x="6397" y="7938"/>
                </a:cubicBezTo>
                <a:cubicBezTo>
                  <a:pt x="6397" y="7932"/>
                  <a:pt x="6403" y="7932"/>
                  <a:pt x="6403" y="7926"/>
                </a:cubicBezTo>
                <a:cubicBezTo>
                  <a:pt x="6409" y="7920"/>
                  <a:pt x="6409" y="7920"/>
                  <a:pt x="6415" y="7914"/>
                </a:cubicBezTo>
                <a:cubicBezTo>
                  <a:pt x="6415" y="7908"/>
                  <a:pt x="6421" y="7908"/>
                  <a:pt x="6421" y="7903"/>
                </a:cubicBezTo>
                <a:cubicBezTo>
                  <a:pt x="6421" y="7896"/>
                  <a:pt x="6427" y="7896"/>
                  <a:pt x="6427" y="7891"/>
                </a:cubicBezTo>
                <a:cubicBezTo>
                  <a:pt x="6433" y="7891"/>
                  <a:pt x="6433" y="7885"/>
                  <a:pt x="6433" y="7879"/>
                </a:cubicBezTo>
                <a:cubicBezTo>
                  <a:pt x="6433" y="7879"/>
                  <a:pt x="6439" y="7873"/>
                  <a:pt x="6439" y="7867"/>
                </a:cubicBezTo>
                <a:cubicBezTo>
                  <a:pt x="6439" y="7867"/>
                  <a:pt x="6439" y="7861"/>
                  <a:pt x="6439" y="7855"/>
                </a:cubicBezTo>
                <a:cubicBezTo>
                  <a:pt x="6439" y="7855"/>
                  <a:pt x="6439" y="7849"/>
                  <a:pt x="6445" y="7843"/>
                </a:cubicBezTo>
                <a:cubicBezTo>
                  <a:pt x="6445" y="7843"/>
                  <a:pt x="6445" y="7837"/>
                  <a:pt x="6451" y="7837"/>
                </a:cubicBezTo>
                <a:cubicBezTo>
                  <a:pt x="6457" y="7831"/>
                  <a:pt x="6463" y="7831"/>
                  <a:pt x="6463" y="7831"/>
                </a:cubicBezTo>
                <a:cubicBezTo>
                  <a:pt x="6469" y="7831"/>
                  <a:pt x="6469" y="7831"/>
                  <a:pt x="6475" y="7831"/>
                </a:cubicBezTo>
                <a:cubicBezTo>
                  <a:pt x="6480" y="7825"/>
                  <a:pt x="6480" y="7825"/>
                  <a:pt x="6486" y="7819"/>
                </a:cubicBezTo>
                <a:cubicBezTo>
                  <a:pt x="6492" y="7819"/>
                  <a:pt x="6492" y="7814"/>
                  <a:pt x="6498" y="7808"/>
                </a:cubicBezTo>
                <a:cubicBezTo>
                  <a:pt x="6498" y="7802"/>
                  <a:pt x="6504" y="7802"/>
                  <a:pt x="6504" y="7796"/>
                </a:cubicBezTo>
                <a:cubicBezTo>
                  <a:pt x="6504" y="7790"/>
                  <a:pt x="6504" y="7784"/>
                  <a:pt x="6504" y="7772"/>
                </a:cubicBezTo>
                <a:cubicBezTo>
                  <a:pt x="6504" y="7766"/>
                  <a:pt x="6504" y="7760"/>
                  <a:pt x="6504" y="7754"/>
                </a:cubicBezTo>
                <a:cubicBezTo>
                  <a:pt x="6504" y="7742"/>
                  <a:pt x="6498" y="7737"/>
                  <a:pt x="6492" y="7730"/>
                </a:cubicBezTo>
                <a:cubicBezTo>
                  <a:pt x="6492" y="7725"/>
                  <a:pt x="6492" y="7725"/>
                  <a:pt x="6492" y="7719"/>
                </a:cubicBezTo>
                <a:cubicBezTo>
                  <a:pt x="6492" y="7713"/>
                  <a:pt x="6492" y="7707"/>
                  <a:pt x="6492" y="7701"/>
                </a:cubicBezTo>
                <a:cubicBezTo>
                  <a:pt x="6492" y="7695"/>
                  <a:pt x="6492" y="7689"/>
                  <a:pt x="6492" y="7677"/>
                </a:cubicBezTo>
                <a:cubicBezTo>
                  <a:pt x="6492" y="7665"/>
                  <a:pt x="6486" y="7659"/>
                  <a:pt x="6492" y="7653"/>
                </a:cubicBezTo>
                <a:cubicBezTo>
                  <a:pt x="6492" y="7648"/>
                  <a:pt x="6498" y="7648"/>
                  <a:pt x="6498" y="7642"/>
                </a:cubicBezTo>
                <a:cubicBezTo>
                  <a:pt x="6498" y="7636"/>
                  <a:pt x="6504" y="7636"/>
                  <a:pt x="6510" y="7630"/>
                </a:cubicBezTo>
                <a:cubicBezTo>
                  <a:pt x="6516" y="7630"/>
                  <a:pt x="6516" y="7624"/>
                  <a:pt x="6522" y="7618"/>
                </a:cubicBezTo>
                <a:cubicBezTo>
                  <a:pt x="6528" y="7612"/>
                  <a:pt x="6534" y="7612"/>
                  <a:pt x="6546" y="7606"/>
                </a:cubicBezTo>
                <a:cubicBezTo>
                  <a:pt x="6546" y="7606"/>
                  <a:pt x="6552" y="7606"/>
                  <a:pt x="6558" y="7606"/>
                </a:cubicBezTo>
                <a:cubicBezTo>
                  <a:pt x="6558" y="7600"/>
                  <a:pt x="6558" y="7594"/>
                  <a:pt x="6563" y="7594"/>
                </a:cubicBezTo>
                <a:cubicBezTo>
                  <a:pt x="6563" y="7588"/>
                  <a:pt x="6569" y="7582"/>
                  <a:pt x="6569" y="7576"/>
                </a:cubicBezTo>
                <a:cubicBezTo>
                  <a:pt x="6575" y="7576"/>
                  <a:pt x="6575" y="7571"/>
                  <a:pt x="6581" y="7564"/>
                </a:cubicBezTo>
                <a:cubicBezTo>
                  <a:pt x="6581" y="7559"/>
                  <a:pt x="6587" y="7559"/>
                  <a:pt x="6587" y="7553"/>
                </a:cubicBezTo>
                <a:cubicBezTo>
                  <a:pt x="6593" y="7547"/>
                  <a:pt x="6599" y="7547"/>
                  <a:pt x="6599" y="7541"/>
                </a:cubicBezTo>
                <a:cubicBezTo>
                  <a:pt x="6605" y="7541"/>
                  <a:pt x="6605" y="7535"/>
                  <a:pt x="6611" y="7535"/>
                </a:cubicBezTo>
                <a:cubicBezTo>
                  <a:pt x="6670" y="7535"/>
                  <a:pt x="6670" y="7535"/>
                  <a:pt x="6670" y="7535"/>
                </a:cubicBezTo>
                <a:cubicBezTo>
                  <a:pt x="6676" y="7535"/>
                  <a:pt x="6682" y="7529"/>
                  <a:pt x="6694" y="7523"/>
                </a:cubicBezTo>
                <a:cubicBezTo>
                  <a:pt x="6694" y="7517"/>
                  <a:pt x="6700" y="7517"/>
                  <a:pt x="6706" y="7511"/>
                </a:cubicBezTo>
                <a:cubicBezTo>
                  <a:pt x="6706" y="7511"/>
                  <a:pt x="6706" y="7505"/>
                  <a:pt x="6712" y="7499"/>
                </a:cubicBezTo>
                <a:cubicBezTo>
                  <a:pt x="6712" y="7493"/>
                  <a:pt x="6718" y="7493"/>
                  <a:pt x="6718" y="7493"/>
                </a:cubicBezTo>
                <a:cubicBezTo>
                  <a:pt x="6860" y="7493"/>
                  <a:pt x="6860" y="7493"/>
                  <a:pt x="6860" y="7493"/>
                </a:cubicBezTo>
                <a:cubicBezTo>
                  <a:pt x="6860" y="7487"/>
                  <a:pt x="6860" y="7482"/>
                  <a:pt x="6866" y="7476"/>
                </a:cubicBezTo>
                <a:cubicBezTo>
                  <a:pt x="6866" y="7470"/>
                  <a:pt x="6860" y="7470"/>
                  <a:pt x="6866" y="7464"/>
                </a:cubicBezTo>
                <a:cubicBezTo>
                  <a:pt x="6866" y="7458"/>
                  <a:pt x="6872" y="7458"/>
                  <a:pt x="6872" y="7452"/>
                </a:cubicBezTo>
                <a:cubicBezTo>
                  <a:pt x="6878" y="7452"/>
                  <a:pt x="6884" y="7452"/>
                  <a:pt x="6884" y="7452"/>
                </a:cubicBezTo>
                <a:cubicBezTo>
                  <a:pt x="6890" y="7446"/>
                  <a:pt x="6890" y="7440"/>
                  <a:pt x="6890" y="7440"/>
                </a:cubicBezTo>
                <a:cubicBezTo>
                  <a:pt x="6901" y="7428"/>
                  <a:pt x="6901" y="7422"/>
                  <a:pt x="6907" y="7416"/>
                </a:cubicBezTo>
                <a:cubicBezTo>
                  <a:pt x="6913" y="7405"/>
                  <a:pt x="6919" y="7398"/>
                  <a:pt x="6925" y="7393"/>
                </a:cubicBezTo>
                <a:cubicBezTo>
                  <a:pt x="6925" y="7387"/>
                  <a:pt x="6919" y="7387"/>
                  <a:pt x="6925" y="7381"/>
                </a:cubicBezTo>
                <a:cubicBezTo>
                  <a:pt x="6925" y="7375"/>
                  <a:pt x="6925" y="7375"/>
                  <a:pt x="6931" y="7369"/>
                </a:cubicBezTo>
                <a:cubicBezTo>
                  <a:pt x="6937" y="7363"/>
                  <a:pt x="6949" y="7369"/>
                  <a:pt x="6955" y="7363"/>
                </a:cubicBezTo>
                <a:cubicBezTo>
                  <a:pt x="6961" y="7357"/>
                  <a:pt x="6961" y="7351"/>
                  <a:pt x="6961" y="7339"/>
                </a:cubicBezTo>
                <a:cubicBezTo>
                  <a:pt x="6961" y="7327"/>
                  <a:pt x="6961" y="7310"/>
                  <a:pt x="6967" y="7298"/>
                </a:cubicBezTo>
                <a:cubicBezTo>
                  <a:pt x="6973" y="7292"/>
                  <a:pt x="6973" y="7286"/>
                  <a:pt x="6973" y="7286"/>
                </a:cubicBezTo>
                <a:cubicBezTo>
                  <a:pt x="6979" y="7280"/>
                  <a:pt x="6979" y="7274"/>
                  <a:pt x="6979" y="7274"/>
                </a:cubicBezTo>
                <a:cubicBezTo>
                  <a:pt x="6984" y="7268"/>
                  <a:pt x="6990" y="7274"/>
                  <a:pt x="6990" y="7268"/>
                </a:cubicBezTo>
                <a:cubicBezTo>
                  <a:pt x="6996" y="7268"/>
                  <a:pt x="6996" y="7262"/>
                  <a:pt x="6996" y="7256"/>
                </a:cubicBezTo>
                <a:cubicBezTo>
                  <a:pt x="7002" y="7256"/>
                  <a:pt x="7002" y="7250"/>
                  <a:pt x="7002" y="7244"/>
                </a:cubicBezTo>
                <a:cubicBezTo>
                  <a:pt x="7002" y="7244"/>
                  <a:pt x="7002" y="7239"/>
                  <a:pt x="7002" y="7232"/>
                </a:cubicBezTo>
                <a:cubicBezTo>
                  <a:pt x="7002" y="7227"/>
                  <a:pt x="7008" y="7221"/>
                  <a:pt x="7008" y="7215"/>
                </a:cubicBezTo>
                <a:cubicBezTo>
                  <a:pt x="7008" y="7197"/>
                  <a:pt x="7002" y="7191"/>
                  <a:pt x="7008" y="7179"/>
                </a:cubicBezTo>
                <a:cubicBezTo>
                  <a:pt x="7008" y="7173"/>
                  <a:pt x="7008" y="7167"/>
                  <a:pt x="7008" y="7167"/>
                </a:cubicBezTo>
                <a:cubicBezTo>
                  <a:pt x="7008" y="7155"/>
                  <a:pt x="7008" y="7155"/>
                  <a:pt x="7008" y="7155"/>
                </a:cubicBezTo>
                <a:cubicBezTo>
                  <a:pt x="7008" y="7150"/>
                  <a:pt x="7014" y="7150"/>
                  <a:pt x="7014" y="7144"/>
                </a:cubicBezTo>
                <a:cubicBezTo>
                  <a:pt x="7020" y="7132"/>
                  <a:pt x="7020" y="7126"/>
                  <a:pt x="7026" y="7120"/>
                </a:cubicBezTo>
                <a:cubicBezTo>
                  <a:pt x="7026" y="7114"/>
                  <a:pt x="7026" y="7108"/>
                  <a:pt x="7026" y="7108"/>
                </a:cubicBezTo>
                <a:cubicBezTo>
                  <a:pt x="7032" y="7102"/>
                  <a:pt x="7032" y="7096"/>
                  <a:pt x="7032" y="7096"/>
                </a:cubicBezTo>
                <a:cubicBezTo>
                  <a:pt x="7032" y="7090"/>
                  <a:pt x="7032" y="7090"/>
                  <a:pt x="7032" y="7084"/>
                </a:cubicBezTo>
                <a:cubicBezTo>
                  <a:pt x="7038" y="7078"/>
                  <a:pt x="7032" y="7072"/>
                  <a:pt x="7032" y="7066"/>
                </a:cubicBezTo>
                <a:cubicBezTo>
                  <a:pt x="7032" y="7049"/>
                  <a:pt x="7032" y="7049"/>
                  <a:pt x="7032" y="7049"/>
                </a:cubicBezTo>
                <a:cubicBezTo>
                  <a:pt x="7032" y="7037"/>
                  <a:pt x="7026" y="7031"/>
                  <a:pt x="7026" y="7019"/>
                </a:cubicBezTo>
                <a:cubicBezTo>
                  <a:pt x="7026" y="6995"/>
                  <a:pt x="7026" y="6995"/>
                  <a:pt x="7026" y="6995"/>
                </a:cubicBezTo>
                <a:cubicBezTo>
                  <a:pt x="7026" y="6989"/>
                  <a:pt x="7026" y="6989"/>
                  <a:pt x="7026" y="6984"/>
                </a:cubicBezTo>
                <a:cubicBezTo>
                  <a:pt x="7026" y="6918"/>
                  <a:pt x="7026" y="6918"/>
                  <a:pt x="7026" y="6918"/>
                </a:cubicBezTo>
                <a:cubicBezTo>
                  <a:pt x="7032" y="6912"/>
                  <a:pt x="7032" y="6912"/>
                  <a:pt x="7038" y="6912"/>
                </a:cubicBezTo>
                <a:cubicBezTo>
                  <a:pt x="7044" y="6912"/>
                  <a:pt x="7044" y="6912"/>
                  <a:pt x="7050" y="6912"/>
                </a:cubicBezTo>
                <a:cubicBezTo>
                  <a:pt x="7056" y="6912"/>
                  <a:pt x="7056" y="6906"/>
                  <a:pt x="7061" y="6906"/>
                </a:cubicBezTo>
                <a:cubicBezTo>
                  <a:pt x="7068" y="6901"/>
                  <a:pt x="7068" y="6901"/>
                  <a:pt x="7073" y="6901"/>
                </a:cubicBezTo>
                <a:cubicBezTo>
                  <a:pt x="7085" y="6890"/>
                  <a:pt x="7091" y="6884"/>
                  <a:pt x="7097" y="6866"/>
                </a:cubicBezTo>
                <a:cubicBezTo>
                  <a:pt x="7097" y="6860"/>
                  <a:pt x="7097" y="6860"/>
                  <a:pt x="7103" y="6854"/>
                </a:cubicBezTo>
                <a:cubicBezTo>
                  <a:pt x="7103" y="6842"/>
                  <a:pt x="7103" y="6836"/>
                  <a:pt x="7109" y="6830"/>
                </a:cubicBezTo>
                <a:cubicBezTo>
                  <a:pt x="7109" y="6824"/>
                  <a:pt x="7115" y="6824"/>
                  <a:pt x="7115" y="6818"/>
                </a:cubicBezTo>
                <a:cubicBezTo>
                  <a:pt x="7121" y="6818"/>
                  <a:pt x="7127" y="6818"/>
                  <a:pt x="7127" y="6818"/>
                </a:cubicBezTo>
                <a:cubicBezTo>
                  <a:pt x="7133" y="6818"/>
                  <a:pt x="7139" y="6818"/>
                  <a:pt x="7139" y="6818"/>
                </a:cubicBezTo>
                <a:cubicBezTo>
                  <a:pt x="7150" y="6813"/>
                  <a:pt x="7150" y="6801"/>
                  <a:pt x="7162" y="6795"/>
                </a:cubicBezTo>
                <a:cubicBezTo>
                  <a:pt x="7168" y="6795"/>
                  <a:pt x="7174" y="6795"/>
                  <a:pt x="7174" y="6789"/>
                </a:cubicBezTo>
                <a:cubicBezTo>
                  <a:pt x="7180" y="6783"/>
                  <a:pt x="7180" y="6777"/>
                  <a:pt x="7186" y="6765"/>
                </a:cubicBezTo>
                <a:cubicBezTo>
                  <a:pt x="7198" y="6747"/>
                  <a:pt x="7204" y="6735"/>
                  <a:pt x="7210" y="6718"/>
                </a:cubicBezTo>
                <a:cubicBezTo>
                  <a:pt x="7216" y="6718"/>
                  <a:pt x="7216" y="6712"/>
                  <a:pt x="7216" y="6706"/>
                </a:cubicBezTo>
                <a:cubicBezTo>
                  <a:pt x="7216" y="6706"/>
                  <a:pt x="7222" y="6706"/>
                  <a:pt x="7227" y="6700"/>
                </a:cubicBezTo>
                <a:cubicBezTo>
                  <a:pt x="7227" y="6694"/>
                  <a:pt x="7234" y="6694"/>
                  <a:pt x="7239" y="6688"/>
                </a:cubicBezTo>
                <a:lnTo>
                  <a:pt x="7239" y="6682"/>
                </a:lnTo>
                <a:cubicBezTo>
                  <a:pt x="7245" y="6670"/>
                  <a:pt x="7245" y="6670"/>
                  <a:pt x="7245" y="6670"/>
                </a:cubicBezTo>
                <a:cubicBezTo>
                  <a:pt x="7251" y="6658"/>
                  <a:pt x="7257" y="6652"/>
                  <a:pt x="7257" y="6641"/>
                </a:cubicBezTo>
                <a:cubicBezTo>
                  <a:pt x="7263" y="6635"/>
                  <a:pt x="7257" y="6629"/>
                  <a:pt x="7257" y="6623"/>
                </a:cubicBezTo>
                <a:cubicBezTo>
                  <a:pt x="7257" y="6617"/>
                  <a:pt x="7263" y="6611"/>
                  <a:pt x="7257" y="6611"/>
                </a:cubicBezTo>
                <a:cubicBezTo>
                  <a:pt x="7257" y="6605"/>
                  <a:pt x="7251" y="6599"/>
                  <a:pt x="7251" y="6599"/>
                </a:cubicBezTo>
                <a:cubicBezTo>
                  <a:pt x="7245" y="6587"/>
                  <a:pt x="7239" y="6581"/>
                  <a:pt x="7239" y="6569"/>
                </a:cubicBezTo>
                <a:cubicBezTo>
                  <a:pt x="7234" y="6563"/>
                  <a:pt x="7227" y="6552"/>
                  <a:pt x="7227" y="6540"/>
                </a:cubicBezTo>
                <a:cubicBezTo>
                  <a:pt x="7227" y="6534"/>
                  <a:pt x="7227" y="6528"/>
                  <a:pt x="7227" y="6522"/>
                </a:cubicBezTo>
                <a:cubicBezTo>
                  <a:pt x="7227" y="6510"/>
                  <a:pt x="7227" y="6504"/>
                  <a:pt x="7222" y="6492"/>
                </a:cubicBezTo>
                <a:cubicBezTo>
                  <a:pt x="7222" y="6486"/>
                  <a:pt x="7216" y="6486"/>
                  <a:pt x="7216" y="6480"/>
                </a:cubicBezTo>
                <a:cubicBezTo>
                  <a:pt x="7204" y="6480"/>
                  <a:pt x="7198" y="6469"/>
                  <a:pt x="7192" y="6469"/>
                </a:cubicBezTo>
                <a:cubicBezTo>
                  <a:pt x="7133" y="6469"/>
                  <a:pt x="7133" y="6469"/>
                  <a:pt x="7133" y="6469"/>
                </a:cubicBezTo>
                <a:cubicBezTo>
                  <a:pt x="7133" y="6469"/>
                  <a:pt x="7127" y="6469"/>
                  <a:pt x="7121" y="6469"/>
                </a:cubicBezTo>
                <a:cubicBezTo>
                  <a:pt x="7121" y="6469"/>
                  <a:pt x="7115" y="6463"/>
                  <a:pt x="7109" y="6463"/>
                </a:cubicBezTo>
                <a:cubicBezTo>
                  <a:pt x="7109" y="6463"/>
                  <a:pt x="7103" y="6463"/>
                  <a:pt x="7097" y="6463"/>
                </a:cubicBezTo>
                <a:cubicBezTo>
                  <a:pt x="7091" y="6463"/>
                  <a:pt x="7091" y="6463"/>
                  <a:pt x="7085" y="6457"/>
                </a:cubicBezTo>
                <a:cubicBezTo>
                  <a:pt x="7079" y="6457"/>
                  <a:pt x="7073" y="6451"/>
                  <a:pt x="7061" y="6451"/>
                </a:cubicBezTo>
                <a:cubicBezTo>
                  <a:pt x="7061" y="6445"/>
                  <a:pt x="7056" y="6445"/>
                  <a:pt x="7050" y="6445"/>
                </a:cubicBezTo>
                <a:cubicBezTo>
                  <a:pt x="7050" y="6439"/>
                  <a:pt x="7050" y="6433"/>
                  <a:pt x="7050" y="6433"/>
                </a:cubicBezTo>
                <a:cubicBezTo>
                  <a:pt x="7044" y="6421"/>
                  <a:pt x="7044" y="6415"/>
                  <a:pt x="7038" y="6409"/>
                </a:cubicBezTo>
                <a:cubicBezTo>
                  <a:pt x="7038" y="6403"/>
                  <a:pt x="7044" y="6397"/>
                  <a:pt x="7038" y="6397"/>
                </a:cubicBezTo>
                <a:cubicBezTo>
                  <a:pt x="7038" y="6392"/>
                  <a:pt x="7032" y="6392"/>
                  <a:pt x="7026" y="6386"/>
                </a:cubicBezTo>
                <a:cubicBezTo>
                  <a:pt x="7026" y="6386"/>
                  <a:pt x="7020" y="6386"/>
                  <a:pt x="7014" y="6380"/>
                </a:cubicBezTo>
                <a:cubicBezTo>
                  <a:pt x="7008" y="6374"/>
                  <a:pt x="7008" y="6374"/>
                  <a:pt x="7002" y="6368"/>
                </a:cubicBezTo>
                <a:cubicBezTo>
                  <a:pt x="7002" y="6368"/>
                  <a:pt x="6996" y="6368"/>
                  <a:pt x="6990" y="6368"/>
                </a:cubicBezTo>
                <a:cubicBezTo>
                  <a:pt x="6984" y="6362"/>
                  <a:pt x="6979" y="6362"/>
                  <a:pt x="6973" y="6362"/>
                </a:cubicBezTo>
                <a:cubicBezTo>
                  <a:pt x="6961" y="6362"/>
                  <a:pt x="6955" y="6374"/>
                  <a:pt x="6943" y="6374"/>
                </a:cubicBezTo>
                <a:cubicBezTo>
                  <a:pt x="6878" y="6374"/>
                  <a:pt x="6878" y="6374"/>
                  <a:pt x="6878" y="6374"/>
                </a:cubicBezTo>
                <a:cubicBezTo>
                  <a:pt x="6872" y="6374"/>
                  <a:pt x="6866" y="6368"/>
                  <a:pt x="6860" y="6368"/>
                </a:cubicBezTo>
                <a:cubicBezTo>
                  <a:pt x="6848" y="6362"/>
                  <a:pt x="6848" y="6356"/>
                  <a:pt x="6836" y="6350"/>
                </a:cubicBezTo>
                <a:cubicBezTo>
                  <a:pt x="6830" y="6350"/>
                  <a:pt x="6830" y="6344"/>
                  <a:pt x="6824" y="6344"/>
                </a:cubicBezTo>
                <a:cubicBezTo>
                  <a:pt x="6818" y="6344"/>
                  <a:pt x="6813" y="6344"/>
                  <a:pt x="6801" y="6344"/>
                </a:cubicBezTo>
                <a:cubicBezTo>
                  <a:pt x="6795" y="6344"/>
                  <a:pt x="6783" y="6344"/>
                  <a:pt x="6777" y="6344"/>
                </a:cubicBezTo>
                <a:cubicBezTo>
                  <a:pt x="6777" y="6362"/>
                  <a:pt x="6777" y="6368"/>
                  <a:pt x="6771" y="6380"/>
                </a:cubicBezTo>
                <a:cubicBezTo>
                  <a:pt x="6765" y="6380"/>
                  <a:pt x="6765" y="6380"/>
                  <a:pt x="6759" y="6380"/>
                </a:cubicBezTo>
                <a:cubicBezTo>
                  <a:pt x="6753" y="6380"/>
                  <a:pt x="6747" y="6380"/>
                  <a:pt x="6747" y="6380"/>
                </a:cubicBezTo>
                <a:cubicBezTo>
                  <a:pt x="6741" y="6380"/>
                  <a:pt x="6735" y="6380"/>
                  <a:pt x="6735" y="6380"/>
                </a:cubicBezTo>
                <a:cubicBezTo>
                  <a:pt x="6729" y="6374"/>
                  <a:pt x="6729" y="6374"/>
                  <a:pt x="6724" y="6374"/>
                </a:cubicBezTo>
                <a:cubicBezTo>
                  <a:pt x="6718" y="6368"/>
                  <a:pt x="6718" y="6368"/>
                  <a:pt x="6712" y="6368"/>
                </a:cubicBezTo>
                <a:cubicBezTo>
                  <a:pt x="6712" y="6362"/>
                  <a:pt x="6712" y="6356"/>
                  <a:pt x="6712" y="6356"/>
                </a:cubicBezTo>
                <a:cubicBezTo>
                  <a:pt x="6712" y="6350"/>
                  <a:pt x="6712" y="6344"/>
                  <a:pt x="6718" y="6344"/>
                </a:cubicBezTo>
                <a:cubicBezTo>
                  <a:pt x="6724" y="6338"/>
                  <a:pt x="6724" y="6344"/>
                  <a:pt x="6729" y="6338"/>
                </a:cubicBezTo>
                <a:cubicBezTo>
                  <a:pt x="6735" y="6338"/>
                  <a:pt x="6735" y="6332"/>
                  <a:pt x="6741" y="6332"/>
                </a:cubicBezTo>
                <a:cubicBezTo>
                  <a:pt x="6735" y="6320"/>
                  <a:pt x="6735" y="6320"/>
                  <a:pt x="6735" y="6320"/>
                </a:cubicBezTo>
                <a:cubicBezTo>
                  <a:pt x="6729" y="6320"/>
                  <a:pt x="6729" y="6320"/>
                  <a:pt x="6724" y="6320"/>
                </a:cubicBezTo>
                <a:cubicBezTo>
                  <a:pt x="6718" y="6320"/>
                  <a:pt x="6718" y="6315"/>
                  <a:pt x="6712" y="6315"/>
                </a:cubicBezTo>
                <a:cubicBezTo>
                  <a:pt x="6706" y="6315"/>
                  <a:pt x="6700" y="6315"/>
                  <a:pt x="6700" y="6309"/>
                </a:cubicBezTo>
                <a:cubicBezTo>
                  <a:pt x="6694" y="6309"/>
                  <a:pt x="6688" y="6303"/>
                  <a:pt x="6688" y="6303"/>
                </a:cubicBezTo>
                <a:cubicBezTo>
                  <a:pt x="6682" y="6303"/>
                  <a:pt x="6676" y="6297"/>
                  <a:pt x="6670" y="6297"/>
                </a:cubicBezTo>
                <a:cubicBezTo>
                  <a:pt x="6670" y="6291"/>
                  <a:pt x="6670" y="6285"/>
                  <a:pt x="6664" y="6285"/>
                </a:cubicBezTo>
                <a:cubicBezTo>
                  <a:pt x="6658" y="6279"/>
                  <a:pt x="6658" y="6279"/>
                  <a:pt x="6652" y="6279"/>
                </a:cubicBezTo>
                <a:cubicBezTo>
                  <a:pt x="6646" y="6279"/>
                  <a:pt x="6641" y="6273"/>
                  <a:pt x="6635" y="6273"/>
                </a:cubicBezTo>
                <a:cubicBezTo>
                  <a:pt x="6629" y="6273"/>
                  <a:pt x="6629" y="6273"/>
                  <a:pt x="6623" y="6273"/>
                </a:cubicBezTo>
                <a:cubicBezTo>
                  <a:pt x="6617" y="6273"/>
                  <a:pt x="6611" y="6267"/>
                  <a:pt x="6611" y="6267"/>
                </a:cubicBezTo>
                <a:cubicBezTo>
                  <a:pt x="6599" y="6267"/>
                  <a:pt x="6599" y="6267"/>
                  <a:pt x="6599" y="6267"/>
                </a:cubicBezTo>
                <a:cubicBezTo>
                  <a:pt x="6593" y="6267"/>
                  <a:pt x="6593" y="6261"/>
                  <a:pt x="6587" y="6261"/>
                </a:cubicBezTo>
                <a:cubicBezTo>
                  <a:pt x="6581" y="6261"/>
                  <a:pt x="6575" y="6255"/>
                  <a:pt x="6569" y="6255"/>
                </a:cubicBezTo>
                <a:cubicBezTo>
                  <a:pt x="6563" y="6249"/>
                  <a:pt x="6552" y="6249"/>
                  <a:pt x="6546" y="6249"/>
                </a:cubicBezTo>
                <a:cubicBezTo>
                  <a:pt x="6534" y="6249"/>
                  <a:pt x="6528" y="6249"/>
                  <a:pt x="6522" y="6249"/>
                </a:cubicBezTo>
                <a:cubicBezTo>
                  <a:pt x="6522" y="6303"/>
                  <a:pt x="6522" y="6303"/>
                  <a:pt x="6522" y="6303"/>
                </a:cubicBezTo>
                <a:cubicBezTo>
                  <a:pt x="6475" y="6303"/>
                  <a:pt x="6475" y="6303"/>
                  <a:pt x="6475" y="6303"/>
                </a:cubicBezTo>
                <a:cubicBezTo>
                  <a:pt x="6475" y="6285"/>
                  <a:pt x="6475" y="6285"/>
                  <a:pt x="6475" y="6285"/>
                </a:cubicBezTo>
                <a:cubicBezTo>
                  <a:pt x="6475" y="6279"/>
                  <a:pt x="6475" y="6273"/>
                  <a:pt x="6475" y="6273"/>
                </a:cubicBezTo>
                <a:cubicBezTo>
                  <a:pt x="6480" y="6267"/>
                  <a:pt x="6480" y="6261"/>
                  <a:pt x="6486" y="6261"/>
                </a:cubicBezTo>
                <a:cubicBezTo>
                  <a:pt x="6492" y="6255"/>
                  <a:pt x="6492" y="6249"/>
                  <a:pt x="6492" y="6249"/>
                </a:cubicBezTo>
                <a:cubicBezTo>
                  <a:pt x="6498" y="6249"/>
                  <a:pt x="6504" y="6249"/>
                  <a:pt x="6504" y="6243"/>
                </a:cubicBezTo>
                <a:cubicBezTo>
                  <a:pt x="6510" y="6237"/>
                  <a:pt x="6510" y="6231"/>
                  <a:pt x="6510" y="6226"/>
                </a:cubicBezTo>
                <a:cubicBezTo>
                  <a:pt x="6498" y="6220"/>
                  <a:pt x="6492" y="6226"/>
                  <a:pt x="6486" y="6220"/>
                </a:cubicBezTo>
                <a:cubicBezTo>
                  <a:pt x="6480" y="6220"/>
                  <a:pt x="6480" y="6214"/>
                  <a:pt x="6475" y="6214"/>
                </a:cubicBezTo>
                <a:cubicBezTo>
                  <a:pt x="6469" y="6208"/>
                  <a:pt x="6463" y="6208"/>
                  <a:pt x="6451" y="6208"/>
                </a:cubicBezTo>
                <a:cubicBezTo>
                  <a:pt x="6445" y="6202"/>
                  <a:pt x="6445" y="6202"/>
                  <a:pt x="6439" y="6202"/>
                </a:cubicBezTo>
                <a:cubicBezTo>
                  <a:pt x="6427" y="6202"/>
                  <a:pt x="6427" y="6202"/>
                  <a:pt x="6427" y="6202"/>
                </a:cubicBezTo>
                <a:cubicBezTo>
                  <a:pt x="6415" y="6202"/>
                  <a:pt x="6415" y="6202"/>
                  <a:pt x="6415" y="6202"/>
                </a:cubicBezTo>
                <a:cubicBezTo>
                  <a:pt x="6409" y="6202"/>
                  <a:pt x="6409" y="6202"/>
                  <a:pt x="6403" y="6202"/>
                </a:cubicBezTo>
                <a:cubicBezTo>
                  <a:pt x="6403" y="6214"/>
                  <a:pt x="6403" y="6220"/>
                  <a:pt x="6403" y="6226"/>
                </a:cubicBezTo>
                <a:cubicBezTo>
                  <a:pt x="6403" y="6231"/>
                  <a:pt x="6403" y="6231"/>
                  <a:pt x="6403" y="6237"/>
                </a:cubicBezTo>
                <a:cubicBezTo>
                  <a:pt x="6397" y="6249"/>
                  <a:pt x="6386" y="6255"/>
                  <a:pt x="6374" y="6255"/>
                </a:cubicBezTo>
                <a:cubicBezTo>
                  <a:pt x="6368" y="6255"/>
                  <a:pt x="6362" y="6249"/>
                  <a:pt x="6356" y="6249"/>
                </a:cubicBezTo>
                <a:cubicBezTo>
                  <a:pt x="6356" y="6226"/>
                  <a:pt x="6356" y="6226"/>
                  <a:pt x="6356" y="6226"/>
                </a:cubicBezTo>
                <a:lnTo>
                  <a:pt x="6356" y="6220"/>
                </a:lnTo>
                <a:cubicBezTo>
                  <a:pt x="6356" y="6214"/>
                  <a:pt x="6356" y="6208"/>
                  <a:pt x="6356" y="6208"/>
                </a:cubicBezTo>
                <a:cubicBezTo>
                  <a:pt x="6368" y="6208"/>
                  <a:pt x="6380" y="6208"/>
                  <a:pt x="6391" y="6202"/>
                </a:cubicBezTo>
                <a:cubicBezTo>
                  <a:pt x="6391" y="6202"/>
                  <a:pt x="6397" y="6202"/>
                  <a:pt x="6403" y="6202"/>
                </a:cubicBezTo>
                <a:cubicBezTo>
                  <a:pt x="6403" y="6196"/>
                  <a:pt x="6403" y="6190"/>
                  <a:pt x="6409" y="6190"/>
                </a:cubicBezTo>
                <a:cubicBezTo>
                  <a:pt x="6409" y="6178"/>
                  <a:pt x="6403" y="6172"/>
                  <a:pt x="6409" y="6166"/>
                </a:cubicBezTo>
                <a:cubicBezTo>
                  <a:pt x="6409" y="6154"/>
                  <a:pt x="6409" y="6149"/>
                  <a:pt x="6409" y="6142"/>
                </a:cubicBezTo>
                <a:cubicBezTo>
                  <a:pt x="6409" y="6137"/>
                  <a:pt x="6409" y="6131"/>
                  <a:pt x="6409" y="6125"/>
                </a:cubicBezTo>
                <a:cubicBezTo>
                  <a:pt x="6409" y="6113"/>
                  <a:pt x="6409" y="6107"/>
                  <a:pt x="6409" y="6095"/>
                </a:cubicBezTo>
                <a:cubicBezTo>
                  <a:pt x="6403" y="6095"/>
                  <a:pt x="6397" y="6095"/>
                  <a:pt x="6391" y="6095"/>
                </a:cubicBezTo>
                <a:cubicBezTo>
                  <a:pt x="6386" y="6095"/>
                  <a:pt x="6386" y="6095"/>
                  <a:pt x="6380" y="6095"/>
                </a:cubicBezTo>
                <a:lnTo>
                  <a:pt x="6374" y="6095"/>
                </a:lnTo>
                <a:cubicBezTo>
                  <a:pt x="6374" y="6036"/>
                  <a:pt x="6374" y="6036"/>
                  <a:pt x="6374" y="6036"/>
                </a:cubicBezTo>
                <a:cubicBezTo>
                  <a:pt x="6374" y="6030"/>
                  <a:pt x="6368" y="6030"/>
                  <a:pt x="6368" y="6024"/>
                </a:cubicBezTo>
                <a:cubicBezTo>
                  <a:pt x="6368" y="6018"/>
                  <a:pt x="6368" y="6012"/>
                  <a:pt x="6362" y="6006"/>
                </a:cubicBezTo>
                <a:cubicBezTo>
                  <a:pt x="6362" y="6006"/>
                  <a:pt x="6362" y="6000"/>
                  <a:pt x="6362" y="5994"/>
                </a:cubicBezTo>
                <a:cubicBezTo>
                  <a:pt x="6356" y="5994"/>
                  <a:pt x="6350" y="5994"/>
                  <a:pt x="6350" y="5988"/>
                </a:cubicBezTo>
                <a:cubicBezTo>
                  <a:pt x="6350" y="5983"/>
                  <a:pt x="6350" y="5976"/>
                  <a:pt x="6350" y="5976"/>
                </a:cubicBezTo>
                <a:cubicBezTo>
                  <a:pt x="6344" y="5971"/>
                  <a:pt x="6344" y="5965"/>
                  <a:pt x="6338" y="5965"/>
                </a:cubicBezTo>
                <a:cubicBezTo>
                  <a:pt x="6338" y="5959"/>
                  <a:pt x="6332" y="5965"/>
                  <a:pt x="6332" y="5965"/>
                </a:cubicBezTo>
                <a:cubicBezTo>
                  <a:pt x="6320" y="5959"/>
                  <a:pt x="6303" y="5953"/>
                  <a:pt x="6297" y="5947"/>
                </a:cubicBezTo>
                <a:cubicBezTo>
                  <a:pt x="6291" y="5947"/>
                  <a:pt x="6285" y="5947"/>
                  <a:pt x="6285" y="5941"/>
                </a:cubicBezTo>
                <a:cubicBezTo>
                  <a:pt x="6279" y="5935"/>
                  <a:pt x="6285" y="5923"/>
                  <a:pt x="6279" y="5917"/>
                </a:cubicBezTo>
                <a:cubicBezTo>
                  <a:pt x="6273" y="5917"/>
                  <a:pt x="6267" y="5917"/>
                  <a:pt x="6267" y="5917"/>
                </a:cubicBezTo>
                <a:cubicBezTo>
                  <a:pt x="6261" y="5917"/>
                  <a:pt x="6255" y="5911"/>
                  <a:pt x="6255" y="5911"/>
                </a:cubicBezTo>
                <a:cubicBezTo>
                  <a:pt x="6249" y="5911"/>
                  <a:pt x="6249" y="5899"/>
                  <a:pt x="6243" y="5899"/>
                </a:cubicBezTo>
                <a:cubicBezTo>
                  <a:pt x="6237" y="5894"/>
                  <a:pt x="6231" y="5899"/>
                  <a:pt x="6220" y="5899"/>
                </a:cubicBezTo>
                <a:cubicBezTo>
                  <a:pt x="6214" y="5899"/>
                  <a:pt x="6208" y="5894"/>
                  <a:pt x="6208" y="5894"/>
                </a:cubicBezTo>
                <a:cubicBezTo>
                  <a:pt x="6202" y="5894"/>
                  <a:pt x="6196" y="5888"/>
                  <a:pt x="6190" y="5888"/>
                </a:cubicBezTo>
                <a:cubicBezTo>
                  <a:pt x="6178" y="5882"/>
                  <a:pt x="6178" y="5882"/>
                  <a:pt x="6178" y="5882"/>
                </a:cubicBezTo>
                <a:cubicBezTo>
                  <a:pt x="6172" y="5876"/>
                  <a:pt x="6172" y="5870"/>
                  <a:pt x="6160" y="5870"/>
                </a:cubicBezTo>
                <a:cubicBezTo>
                  <a:pt x="6154" y="5870"/>
                  <a:pt x="6148" y="5870"/>
                  <a:pt x="6143" y="5876"/>
                </a:cubicBezTo>
                <a:cubicBezTo>
                  <a:pt x="6143" y="5876"/>
                  <a:pt x="6143" y="5882"/>
                  <a:pt x="6136" y="5888"/>
                </a:cubicBezTo>
                <a:cubicBezTo>
                  <a:pt x="6125" y="5894"/>
                  <a:pt x="6119" y="5888"/>
                  <a:pt x="6107" y="5888"/>
                </a:cubicBezTo>
                <a:cubicBezTo>
                  <a:pt x="6089" y="5888"/>
                  <a:pt x="6089" y="5888"/>
                  <a:pt x="6089" y="5888"/>
                </a:cubicBezTo>
                <a:cubicBezTo>
                  <a:pt x="6083" y="5888"/>
                  <a:pt x="6083" y="5888"/>
                  <a:pt x="6077" y="5888"/>
                </a:cubicBezTo>
                <a:cubicBezTo>
                  <a:pt x="6065" y="5882"/>
                  <a:pt x="6059" y="5882"/>
                  <a:pt x="6054" y="5882"/>
                </a:cubicBezTo>
                <a:cubicBezTo>
                  <a:pt x="6042" y="5882"/>
                  <a:pt x="6042" y="5876"/>
                  <a:pt x="6030" y="5870"/>
                </a:cubicBezTo>
                <a:cubicBezTo>
                  <a:pt x="6030" y="5870"/>
                  <a:pt x="6024" y="5870"/>
                  <a:pt x="6018" y="5870"/>
                </a:cubicBezTo>
                <a:cubicBezTo>
                  <a:pt x="6012" y="5864"/>
                  <a:pt x="6006" y="5858"/>
                  <a:pt x="5994" y="5852"/>
                </a:cubicBezTo>
                <a:cubicBezTo>
                  <a:pt x="5988" y="5846"/>
                  <a:pt x="5977" y="5846"/>
                  <a:pt x="5970" y="5840"/>
                </a:cubicBezTo>
                <a:cubicBezTo>
                  <a:pt x="5965" y="5834"/>
                  <a:pt x="5965" y="5834"/>
                  <a:pt x="5965" y="5828"/>
                </a:cubicBezTo>
                <a:cubicBezTo>
                  <a:pt x="5959" y="5822"/>
                  <a:pt x="5953" y="5822"/>
                  <a:pt x="5953" y="5817"/>
                </a:cubicBezTo>
                <a:cubicBezTo>
                  <a:pt x="5953" y="5799"/>
                  <a:pt x="5953" y="5793"/>
                  <a:pt x="5953" y="5781"/>
                </a:cubicBezTo>
                <a:cubicBezTo>
                  <a:pt x="5947" y="5781"/>
                  <a:pt x="5947" y="5775"/>
                  <a:pt x="5941" y="5775"/>
                </a:cubicBezTo>
                <a:cubicBezTo>
                  <a:pt x="5935" y="5775"/>
                  <a:pt x="5929" y="5775"/>
                  <a:pt x="5929" y="5775"/>
                </a:cubicBezTo>
                <a:cubicBezTo>
                  <a:pt x="5923" y="5775"/>
                  <a:pt x="5923" y="5769"/>
                  <a:pt x="5917" y="5769"/>
                </a:cubicBezTo>
                <a:cubicBezTo>
                  <a:pt x="5911" y="5769"/>
                  <a:pt x="5911" y="5763"/>
                  <a:pt x="5905" y="5763"/>
                </a:cubicBezTo>
                <a:cubicBezTo>
                  <a:pt x="5899" y="5757"/>
                  <a:pt x="5899" y="5757"/>
                  <a:pt x="5893" y="5751"/>
                </a:cubicBezTo>
                <a:cubicBezTo>
                  <a:pt x="5888" y="5745"/>
                  <a:pt x="5888" y="5751"/>
                  <a:pt x="5882" y="5745"/>
                </a:cubicBezTo>
                <a:cubicBezTo>
                  <a:pt x="5882" y="5745"/>
                  <a:pt x="5888" y="5733"/>
                  <a:pt x="5882" y="5733"/>
                </a:cubicBezTo>
                <a:cubicBezTo>
                  <a:pt x="5882" y="5733"/>
                  <a:pt x="5876" y="5733"/>
                  <a:pt x="5870" y="5733"/>
                </a:cubicBezTo>
                <a:cubicBezTo>
                  <a:pt x="5864" y="5733"/>
                  <a:pt x="5864" y="5728"/>
                  <a:pt x="5858" y="5728"/>
                </a:cubicBezTo>
                <a:cubicBezTo>
                  <a:pt x="5852" y="5722"/>
                  <a:pt x="5846" y="5722"/>
                  <a:pt x="5846" y="5716"/>
                </a:cubicBezTo>
                <a:cubicBezTo>
                  <a:pt x="5846" y="5716"/>
                  <a:pt x="5846" y="5710"/>
                  <a:pt x="5840" y="5704"/>
                </a:cubicBezTo>
                <a:cubicBezTo>
                  <a:pt x="5840" y="5698"/>
                  <a:pt x="5840" y="5692"/>
                  <a:pt x="5840" y="5680"/>
                </a:cubicBezTo>
                <a:cubicBezTo>
                  <a:pt x="5828" y="5680"/>
                  <a:pt x="5828" y="5680"/>
                  <a:pt x="5828" y="5680"/>
                </a:cubicBezTo>
                <a:cubicBezTo>
                  <a:pt x="5822" y="5680"/>
                  <a:pt x="5816" y="5686"/>
                  <a:pt x="5811" y="5686"/>
                </a:cubicBezTo>
                <a:cubicBezTo>
                  <a:pt x="5799" y="5686"/>
                  <a:pt x="5793" y="5692"/>
                  <a:pt x="5787" y="5692"/>
                </a:cubicBezTo>
                <a:cubicBezTo>
                  <a:pt x="5781" y="5692"/>
                  <a:pt x="5781" y="5698"/>
                  <a:pt x="5775" y="5698"/>
                </a:cubicBezTo>
                <a:cubicBezTo>
                  <a:pt x="5769" y="5698"/>
                  <a:pt x="5763" y="5698"/>
                  <a:pt x="5757" y="5692"/>
                </a:cubicBezTo>
                <a:cubicBezTo>
                  <a:pt x="5757" y="5686"/>
                  <a:pt x="5763" y="5686"/>
                  <a:pt x="5757" y="5680"/>
                </a:cubicBezTo>
                <a:cubicBezTo>
                  <a:pt x="5757" y="5668"/>
                  <a:pt x="5757" y="5662"/>
                  <a:pt x="5757" y="5651"/>
                </a:cubicBezTo>
                <a:cubicBezTo>
                  <a:pt x="5769" y="5651"/>
                  <a:pt x="5769" y="5651"/>
                  <a:pt x="5769" y="5651"/>
                </a:cubicBezTo>
                <a:cubicBezTo>
                  <a:pt x="5775" y="5644"/>
                  <a:pt x="5775" y="5644"/>
                  <a:pt x="5781" y="5639"/>
                </a:cubicBezTo>
                <a:cubicBezTo>
                  <a:pt x="5781" y="5633"/>
                  <a:pt x="5775" y="5627"/>
                  <a:pt x="5769" y="5627"/>
                </a:cubicBezTo>
                <a:cubicBezTo>
                  <a:pt x="5769" y="5621"/>
                  <a:pt x="5763" y="5627"/>
                  <a:pt x="5757" y="5621"/>
                </a:cubicBezTo>
                <a:cubicBezTo>
                  <a:pt x="5751" y="5621"/>
                  <a:pt x="5751" y="5621"/>
                  <a:pt x="5745" y="5615"/>
                </a:cubicBezTo>
                <a:cubicBezTo>
                  <a:pt x="5739" y="5615"/>
                  <a:pt x="5733" y="5615"/>
                  <a:pt x="5733" y="5615"/>
                </a:cubicBezTo>
                <a:cubicBezTo>
                  <a:pt x="5704" y="5633"/>
                  <a:pt x="5704" y="5633"/>
                  <a:pt x="5704" y="5633"/>
                </a:cubicBezTo>
                <a:cubicBezTo>
                  <a:pt x="5698" y="5633"/>
                  <a:pt x="5698" y="5633"/>
                  <a:pt x="5698" y="5633"/>
                </a:cubicBezTo>
                <a:cubicBezTo>
                  <a:pt x="5698" y="5633"/>
                  <a:pt x="5692" y="5633"/>
                  <a:pt x="5686" y="5627"/>
                </a:cubicBezTo>
                <a:cubicBezTo>
                  <a:pt x="5680" y="5627"/>
                  <a:pt x="5674" y="5621"/>
                  <a:pt x="5668" y="5621"/>
                </a:cubicBezTo>
                <a:cubicBezTo>
                  <a:pt x="5656" y="5621"/>
                  <a:pt x="5650" y="5621"/>
                  <a:pt x="5650" y="5627"/>
                </a:cubicBezTo>
                <a:cubicBezTo>
                  <a:pt x="5645" y="5633"/>
                  <a:pt x="5645" y="5639"/>
                  <a:pt x="5645" y="5639"/>
                </a:cubicBezTo>
                <a:cubicBezTo>
                  <a:pt x="5645" y="5644"/>
                  <a:pt x="5645" y="5651"/>
                  <a:pt x="5645" y="5651"/>
                </a:cubicBezTo>
                <a:cubicBezTo>
                  <a:pt x="5638" y="5656"/>
                  <a:pt x="5638" y="5656"/>
                  <a:pt x="5638" y="5662"/>
                </a:cubicBezTo>
                <a:cubicBezTo>
                  <a:pt x="5633" y="5668"/>
                  <a:pt x="5627" y="5680"/>
                  <a:pt x="5615" y="5680"/>
                </a:cubicBezTo>
                <a:cubicBezTo>
                  <a:pt x="5609" y="5680"/>
                  <a:pt x="5609" y="5680"/>
                  <a:pt x="5603" y="5674"/>
                </a:cubicBezTo>
                <a:cubicBezTo>
                  <a:pt x="5597" y="5674"/>
                  <a:pt x="5597" y="5668"/>
                  <a:pt x="5597" y="5668"/>
                </a:cubicBezTo>
                <a:cubicBezTo>
                  <a:pt x="5597" y="5662"/>
                  <a:pt x="5591" y="5656"/>
                  <a:pt x="5591" y="5656"/>
                </a:cubicBezTo>
                <a:cubicBezTo>
                  <a:pt x="5585" y="5651"/>
                  <a:pt x="5585" y="5644"/>
                  <a:pt x="5579" y="5644"/>
                </a:cubicBezTo>
                <a:cubicBezTo>
                  <a:pt x="5573" y="5639"/>
                  <a:pt x="5561" y="5639"/>
                  <a:pt x="5556" y="5633"/>
                </a:cubicBezTo>
                <a:cubicBezTo>
                  <a:pt x="5550" y="5633"/>
                  <a:pt x="5544" y="5633"/>
                  <a:pt x="5538" y="5633"/>
                </a:cubicBezTo>
                <a:cubicBezTo>
                  <a:pt x="5479" y="5633"/>
                  <a:pt x="5479" y="5633"/>
                  <a:pt x="5479" y="5633"/>
                </a:cubicBezTo>
                <a:cubicBezTo>
                  <a:pt x="5479" y="5633"/>
                  <a:pt x="5472" y="5627"/>
                  <a:pt x="5467" y="5627"/>
                </a:cubicBezTo>
                <a:cubicBezTo>
                  <a:pt x="5461" y="5621"/>
                  <a:pt x="5449" y="5621"/>
                  <a:pt x="5437" y="5621"/>
                </a:cubicBezTo>
                <a:cubicBezTo>
                  <a:pt x="5437" y="5585"/>
                  <a:pt x="5437" y="5585"/>
                  <a:pt x="5437" y="5585"/>
                </a:cubicBezTo>
                <a:cubicBezTo>
                  <a:pt x="5431" y="5585"/>
                  <a:pt x="5425" y="5585"/>
                  <a:pt x="5419" y="5585"/>
                </a:cubicBezTo>
                <a:cubicBezTo>
                  <a:pt x="5413" y="5585"/>
                  <a:pt x="5407" y="5579"/>
                  <a:pt x="5407" y="5579"/>
                </a:cubicBezTo>
                <a:cubicBezTo>
                  <a:pt x="5401" y="5579"/>
                  <a:pt x="5395" y="5579"/>
                  <a:pt x="5390" y="5573"/>
                </a:cubicBezTo>
                <a:cubicBezTo>
                  <a:pt x="5390" y="5573"/>
                  <a:pt x="5390" y="5567"/>
                  <a:pt x="5384" y="5562"/>
                </a:cubicBezTo>
                <a:cubicBezTo>
                  <a:pt x="5378" y="5562"/>
                  <a:pt x="5378" y="5562"/>
                  <a:pt x="5372" y="5562"/>
                </a:cubicBezTo>
                <a:cubicBezTo>
                  <a:pt x="5360" y="5556"/>
                  <a:pt x="5348" y="5556"/>
                  <a:pt x="5330" y="5550"/>
                </a:cubicBezTo>
                <a:cubicBezTo>
                  <a:pt x="5330" y="5562"/>
                  <a:pt x="5330" y="5567"/>
                  <a:pt x="5330" y="5573"/>
                </a:cubicBezTo>
                <a:cubicBezTo>
                  <a:pt x="5330" y="5579"/>
                  <a:pt x="5330" y="5585"/>
                  <a:pt x="5324" y="5591"/>
                </a:cubicBezTo>
                <a:cubicBezTo>
                  <a:pt x="5324" y="5591"/>
                  <a:pt x="5324" y="5597"/>
                  <a:pt x="5318" y="5597"/>
                </a:cubicBezTo>
                <a:cubicBezTo>
                  <a:pt x="5306" y="5603"/>
                  <a:pt x="5301" y="5597"/>
                  <a:pt x="5295" y="5597"/>
                </a:cubicBezTo>
                <a:cubicBezTo>
                  <a:pt x="5289" y="5603"/>
                  <a:pt x="5289" y="5609"/>
                  <a:pt x="5283" y="5609"/>
                </a:cubicBezTo>
                <a:cubicBezTo>
                  <a:pt x="5277" y="5609"/>
                  <a:pt x="5277" y="5615"/>
                  <a:pt x="5271" y="5615"/>
                </a:cubicBezTo>
                <a:cubicBezTo>
                  <a:pt x="5265" y="5621"/>
                  <a:pt x="5259" y="5621"/>
                  <a:pt x="5259" y="5627"/>
                </a:cubicBezTo>
                <a:cubicBezTo>
                  <a:pt x="5259" y="5633"/>
                  <a:pt x="5265" y="5633"/>
                  <a:pt x="5265" y="5639"/>
                </a:cubicBezTo>
                <a:cubicBezTo>
                  <a:pt x="5265" y="5644"/>
                  <a:pt x="5265" y="5651"/>
                  <a:pt x="5265" y="5651"/>
                </a:cubicBezTo>
                <a:cubicBezTo>
                  <a:pt x="5265" y="5656"/>
                  <a:pt x="5265" y="5656"/>
                  <a:pt x="5265" y="5662"/>
                </a:cubicBezTo>
                <a:cubicBezTo>
                  <a:pt x="5265" y="5668"/>
                  <a:pt x="5271" y="5668"/>
                  <a:pt x="5271" y="5674"/>
                </a:cubicBezTo>
                <a:cubicBezTo>
                  <a:pt x="5271" y="5680"/>
                  <a:pt x="5271" y="5686"/>
                  <a:pt x="5271" y="5692"/>
                </a:cubicBezTo>
                <a:cubicBezTo>
                  <a:pt x="5271" y="5698"/>
                  <a:pt x="5271" y="5704"/>
                  <a:pt x="5271" y="5710"/>
                </a:cubicBezTo>
                <a:cubicBezTo>
                  <a:pt x="5271" y="5716"/>
                  <a:pt x="5265" y="5716"/>
                  <a:pt x="5265" y="5722"/>
                </a:cubicBezTo>
                <a:cubicBezTo>
                  <a:pt x="5265" y="5722"/>
                  <a:pt x="5259" y="5722"/>
                  <a:pt x="5253" y="5716"/>
                </a:cubicBezTo>
                <a:cubicBezTo>
                  <a:pt x="5253" y="5716"/>
                  <a:pt x="5253" y="5710"/>
                  <a:pt x="5247" y="5704"/>
                </a:cubicBezTo>
                <a:cubicBezTo>
                  <a:pt x="5241" y="5698"/>
                  <a:pt x="5235" y="5686"/>
                  <a:pt x="5229" y="5674"/>
                </a:cubicBezTo>
                <a:cubicBezTo>
                  <a:pt x="5229" y="5668"/>
                  <a:pt x="5224" y="5662"/>
                  <a:pt x="5224" y="5651"/>
                </a:cubicBezTo>
                <a:cubicBezTo>
                  <a:pt x="5224" y="5644"/>
                  <a:pt x="5224" y="5644"/>
                  <a:pt x="5224" y="5639"/>
                </a:cubicBezTo>
                <a:cubicBezTo>
                  <a:pt x="5229" y="5633"/>
                  <a:pt x="5235" y="5633"/>
                  <a:pt x="5235" y="5627"/>
                </a:cubicBezTo>
                <a:cubicBezTo>
                  <a:pt x="5235" y="5627"/>
                  <a:pt x="5235" y="5621"/>
                  <a:pt x="5235" y="5615"/>
                </a:cubicBezTo>
                <a:cubicBezTo>
                  <a:pt x="5235" y="5615"/>
                  <a:pt x="5241" y="5609"/>
                  <a:pt x="5241" y="5603"/>
                </a:cubicBezTo>
                <a:cubicBezTo>
                  <a:pt x="5241" y="5597"/>
                  <a:pt x="5229" y="5597"/>
                  <a:pt x="5229" y="5591"/>
                </a:cubicBezTo>
                <a:cubicBezTo>
                  <a:pt x="5229" y="5573"/>
                  <a:pt x="5241" y="5567"/>
                  <a:pt x="5253" y="5562"/>
                </a:cubicBezTo>
                <a:cubicBezTo>
                  <a:pt x="5253" y="5556"/>
                  <a:pt x="5259" y="5556"/>
                  <a:pt x="5265" y="5550"/>
                </a:cubicBezTo>
                <a:cubicBezTo>
                  <a:pt x="5265" y="5550"/>
                  <a:pt x="5271" y="5544"/>
                  <a:pt x="5271" y="5538"/>
                </a:cubicBezTo>
                <a:cubicBezTo>
                  <a:pt x="5277" y="5538"/>
                  <a:pt x="5277" y="5538"/>
                  <a:pt x="5283" y="5532"/>
                </a:cubicBezTo>
                <a:cubicBezTo>
                  <a:pt x="5277" y="5520"/>
                  <a:pt x="5277" y="5520"/>
                  <a:pt x="5277" y="5520"/>
                </a:cubicBezTo>
                <a:cubicBezTo>
                  <a:pt x="5253" y="5520"/>
                  <a:pt x="5253" y="5520"/>
                  <a:pt x="5253" y="5520"/>
                </a:cubicBezTo>
                <a:cubicBezTo>
                  <a:pt x="5247" y="5520"/>
                  <a:pt x="5247" y="5526"/>
                  <a:pt x="5241" y="5526"/>
                </a:cubicBezTo>
                <a:cubicBezTo>
                  <a:pt x="5235" y="5526"/>
                  <a:pt x="5229" y="5526"/>
                  <a:pt x="5229" y="5526"/>
                </a:cubicBezTo>
                <a:cubicBezTo>
                  <a:pt x="5224" y="5532"/>
                  <a:pt x="5218" y="5532"/>
                  <a:pt x="5218" y="5532"/>
                </a:cubicBezTo>
                <a:cubicBezTo>
                  <a:pt x="5218" y="5538"/>
                  <a:pt x="5218" y="5544"/>
                  <a:pt x="5212" y="5544"/>
                </a:cubicBezTo>
                <a:cubicBezTo>
                  <a:pt x="5212" y="5556"/>
                  <a:pt x="5212" y="5562"/>
                  <a:pt x="5212" y="5573"/>
                </a:cubicBezTo>
                <a:cubicBezTo>
                  <a:pt x="5152" y="5573"/>
                  <a:pt x="5152" y="5573"/>
                  <a:pt x="5152" y="5573"/>
                </a:cubicBezTo>
                <a:cubicBezTo>
                  <a:pt x="5140" y="5573"/>
                  <a:pt x="5135" y="5579"/>
                  <a:pt x="5129" y="5585"/>
                </a:cubicBezTo>
                <a:cubicBezTo>
                  <a:pt x="5123" y="5591"/>
                  <a:pt x="5117" y="5591"/>
                  <a:pt x="5117" y="5591"/>
                </a:cubicBezTo>
                <a:cubicBezTo>
                  <a:pt x="5111" y="5597"/>
                  <a:pt x="5105" y="5597"/>
                  <a:pt x="5099" y="5597"/>
                </a:cubicBezTo>
                <a:cubicBezTo>
                  <a:pt x="5093" y="5603"/>
                  <a:pt x="5093" y="5603"/>
                  <a:pt x="5087" y="5603"/>
                </a:cubicBezTo>
                <a:cubicBezTo>
                  <a:pt x="5075" y="5609"/>
                  <a:pt x="5069" y="5609"/>
                  <a:pt x="5057" y="5609"/>
                </a:cubicBezTo>
                <a:lnTo>
                  <a:pt x="5052" y="5615"/>
                </a:lnTo>
                <a:cubicBezTo>
                  <a:pt x="5040" y="5615"/>
                  <a:pt x="5034" y="5615"/>
                  <a:pt x="5028" y="5615"/>
                </a:cubicBezTo>
                <a:cubicBezTo>
                  <a:pt x="5028" y="5680"/>
                  <a:pt x="5028" y="5680"/>
                  <a:pt x="5028" y="5680"/>
                </a:cubicBezTo>
                <a:cubicBezTo>
                  <a:pt x="5016" y="5686"/>
                  <a:pt x="5016" y="5692"/>
                  <a:pt x="5004" y="5698"/>
                </a:cubicBezTo>
                <a:cubicBezTo>
                  <a:pt x="4998" y="5698"/>
                  <a:pt x="4998" y="5698"/>
                  <a:pt x="4992" y="5698"/>
                </a:cubicBezTo>
                <a:cubicBezTo>
                  <a:pt x="4986" y="5698"/>
                  <a:pt x="4980" y="5698"/>
                  <a:pt x="4969" y="5698"/>
                </a:cubicBezTo>
                <a:cubicBezTo>
                  <a:pt x="4969" y="5704"/>
                  <a:pt x="4969" y="5710"/>
                  <a:pt x="4969" y="5716"/>
                </a:cubicBezTo>
                <a:cubicBezTo>
                  <a:pt x="4969" y="5722"/>
                  <a:pt x="4963" y="5722"/>
                  <a:pt x="4963" y="5728"/>
                </a:cubicBezTo>
                <a:cubicBezTo>
                  <a:pt x="4963" y="5733"/>
                  <a:pt x="4957" y="5733"/>
                  <a:pt x="4957" y="5739"/>
                </a:cubicBezTo>
                <a:cubicBezTo>
                  <a:pt x="4957" y="5745"/>
                  <a:pt x="4957" y="5745"/>
                  <a:pt x="4957" y="5751"/>
                </a:cubicBezTo>
                <a:cubicBezTo>
                  <a:pt x="4957" y="5757"/>
                  <a:pt x="4951" y="5757"/>
                  <a:pt x="4945" y="5757"/>
                </a:cubicBezTo>
                <a:cubicBezTo>
                  <a:pt x="4939" y="5769"/>
                  <a:pt x="4933" y="5769"/>
                  <a:pt x="4921" y="5775"/>
                </a:cubicBezTo>
                <a:cubicBezTo>
                  <a:pt x="4921" y="5781"/>
                  <a:pt x="4915" y="5781"/>
                  <a:pt x="4909" y="5787"/>
                </a:cubicBezTo>
                <a:cubicBezTo>
                  <a:pt x="4909" y="5787"/>
                  <a:pt x="4915" y="5793"/>
                  <a:pt x="4909" y="5799"/>
                </a:cubicBezTo>
                <a:cubicBezTo>
                  <a:pt x="4909" y="5805"/>
                  <a:pt x="4903" y="5805"/>
                  <a:pt x="4897" y="5810"/>
                </a:cubicBezTo>
                <a:lnTo>
                  <a:pt x="4897" y="5817"/>
                </a:lnTo>
                <a:lnTo>
                  <a:pt x="4897" y="5828"/>
                </a:lnTo>
                <a:cubicBezTo>
                  <a:pt x="4903" y="5828"/>
                  <a:pt x="4909" y="5828"/>
                  <a:pt x="4909" y="5828"/>
                </a:cubicBezTo>
                <a:cubicBezTo>
                  <a:pt x="4915" y="5834"/>
                  <a:pt x="4921" y="5834"/>
                  <a:pt x="4927" y="5834"/>
                </a:cubicBezTo>
                <a:cubicBezTo>
                  <a:pt x="4927" y="5852"/>
                  <a:pt x="4921" y="5864"/>
                  <a:pt x="4927" y="5882"/>
                </a:cubicBezTo>
                <a:lnTo>
                  <a:pt x="4927" y="5888"/>
                </a:lnTo>
                <a:cubicBezTo>
                  <a:pt x="4933" y="5899"/>
                  <a:pt x="4939" y="5905"/>
                  <a:pt x="4939" y="5911"/>
                </a:cubicBezTo>
                <a:cubicBezTo>
                  <a:pt x="4939" y="5917"/>
                  <a:pt x="4939" y="5923"/>
                  <a:pt x="4945" y="5923"/>
                </a:cubicBezTo>
                <a:cubicBezTo>
                  <a:pt x="4945" y="5929"/>
                  <a:pt x="4945" y="5935"/>
                  <a:pt x="4945" y="5941"/>
                </a:cubicBezTo>
                <a:cubicBezTo>
                  <a:pt x="4945" y="5947"/>
                  <a:pt x="4945" y="5953"/>
                  <a:pt x="4945" y="5959"/>
                </a:cubicBezTo>
                <a:cubicBezTo>
                  <a:pt x="4939" y="5965"/>
                  <a:pt x="4933" y="5965"/>
                  <a:pt x="4933" y="5965"/>
                </a:cubicBezTo>
                <a:cubicBezTo>
                  <a:pt x="4927" y="5971"/>
                  <a:pt x="4915" y="5971"/>
                  <a:pt x="4915" y="5976"/>
                </a:cubicBezTo>
                <a:cubicBezTo>
                  <a:pt x="4915" y="5983"/>
                  <a:pt x="4915" y="5988"/>
                  <a:pt x="4915" y="5988"/>
                </a:cubicBezTo>
                <a:cubicBezTo>
                  <a:pt x="4915" y="6000"/>
                  <a:pt x="4921" y="6006"/>
                  <a:pt x="4921" y="6012"/>
                </a:cubicBezTo>
                <a:cubicBezTo>
                  <a:pt x="4921" y="6024"/>
                  <a:pt x="4921" y="6030"/>
                  <a:pt x="4915" y="6036"/>
                </a:cubicBezTo>
                <a:cubicBezTo>
                  <a:pt x="4915" y="6042"/>
                  <a:pt x="4909" y="6048"/>
                  <a:pt x="4903" y="6048"/>
                </a:cubicBezTo>
                <a:cubicBezTo>
                  <a:pt x="4903" y="6054"/>
                  <a:pt x="4903" y="6060"/>
                  <a:pt x="4897" y="6060"/>
                </a:cubicBezTo>
                <a:cubicBezTo>
                  <a:pt x="4891" y="6060"/>
                  <a:pt x="4891" y="6060"/>
                  <a:pt x="4886" y="6060"/>
                </a:cubicBezTo>
                <a:cubicBezTo>
                  <a:pt x="4880" y="6065"/>
                  <a:pt x="4874" y="6065"/>
                  <a:pt x="4862" y="6065"/>
                </a:cubicBezTo>
                <a:cubicBezTo>
                  <a:pt x="4862" y="6083"/>
                  <a:pt x="4862" y="6083"/>
                  <a:pt x="4862" y="6083"/>
                </a:cubicBezTo>
                <a:cubicBezTo>
                  <a:pt x="4862" y="6089"/>
                  <a:pt x="4868" y="6089"/>
                  <a:pt x="4868" y="6095"/>
                </a:cubicBezTo>
                <a:cubicBezTo>
                  <a:pt x="4868" y="6095"/>
                  <a:pt x="4868" y="6101"/>
                  <a:pt x="4868" y="6107"/>
                </a:cubicBezTo>
                <a:cubicBezTo>
                  <a:pt x="4856" y="6113"/>
                  <a:pt x="4844" y="6119"/>
                  <a:pt x="4832" y="6125"/>
                </a:cubicBezTo>
                <a:cubicBezTo>
                  <a:pt x="4832" y="6149"/>
                  <a:pt x="4832" y="6149"/>
                  <a:pt x="4832" y="6149"/>
                </a:cubicBezTo>
                <a:cubicBezTo>
                  <a:pt x="4826" y="6149"/>
                  <a:pt x="4820" y="6149"/>
                  <a:pt x="4820" y="6149"/>
                </a:cubicBezTo>
                <a:cubicBezTo>
                  <a:pt x="4808" y="6154"/>
                  <a:pt x="4802" y="6154"/>
                  <a:pt x="4797" y="6160"/>
                </a:cubicBezTo>
                <a:cubicBezTo>
                  <a:pt x="4791" y="6160"/>
                  <a:pt x="4791" y="6166"/>
                  <a:pt x="4791" y="6172"/>
                </a:cubicBezTo>
                <a:cubicBezTo>
                  <a:pt x="4779" y="6184"/>
                  <a:pt x="4779" y="6196"/>
                  <a:pt x="4779" y="6214"/>
                </a:cubicBezTo>
                <a:cubicBezTo>
                  <a:pt x="4731" y="6214"/>
                  <a:pt x="4731" y="6214"/>
                  <a:pt x="4731" y="6214"/>
                </a:cubicBezTo>
                <a:cubicBezTo>
                  <a:pt x="4731" y="6231"/>
                  <a:pt x="4737" y="6237"/>
                  <a:pt x="4731" y="6249"/>
                </a:cubicBezTo>
                <a:cubicBezTo>
                  <a:pt x="4731" y="6261"/>
                  <a:pt x="4731" y="6267"/>
                  <a:pt x="4731" y="6273"/>
                </a:cubicBezTo>
                <a:cubicBezTo>
                  <a:pt x="4731" y="6279"/>
                  <a:pt x="4725" y="6279"/>
                  <a:pt x="4725" y="6285"/>
                </a:cubicBezTo>
                <a:cubicBezTo>
                  <a:pt x="4725" y="6291"/>
                  <a:pt x="4731" y="6291"/>
                  <a:pt x="4731" y="6297"/>
                </a:cubicBezTo>
                <a:cubicBezTo>
                  <a:pt x="4731" y="6303"/>
                  <a:pt x="4725" y="6309"/>
                  <a:pt x="4725" y="6309"/>
                </a:cubicBezTo>
                <a:cubicBezTo>
                  <a:pt x="4731" y="6320"/>
                  <a:pt x="4737" y="6326"/>
                  <a:pt x="4737" y="6332"/>
                </a:cubicBezTo>
                <a:cubicBezTo>
                  <a:pt x="4743" y="6332"/>
                  <a:pt x="4749" y="6326"/>
                  <a:pt x="4749" y="6326"/>
                </a:cubicBezTo>
                <a:cubicBezTo>
                  <a:pt x="4755" y="6326"/>
                  <a:pt x="4761" y="6320"/>
                  <a:pt x="4767" y="6320"/>
                </a:cubicBezTo>
                <a:cubicBezTo>
                  <a:pt x="4779" y="6320"/>
                  <a:pt x="4785" y="6326"/>
                  <a:pt x="4797" y="6326"/>
                </a:cubicBezTo>
                <a:cubicBezTo>
                  <a:pt x="4797" y="6344"/>
                  <a:pt x="4797" y="6344"/>
                  <a:pt x="4797" y="6344"/>
                </a:cubicBezTo>
                <a:cubicBezTo>
                  <a:pt x="4791" y="6350"/>
                  <a:pt x="4791" y="6356"/>
                  <a:pt x="4791" y="6356"/>
                </a:cubicBezTo>
                <a:cubicBezTo>
                  <a:pt x="4779" y="6362"/>
                  <a:pt x="4773" y="6368"/>
                  <a:pt x="4767" y="6368"/>
                </a:cubicBezTo>
                <a:cubicBezTo>
                  <a:pt x="4761" y="6368"/>
                  <a:pt x="4761" y="6368"/>
                  <a:pt x="4755" y="6368"/>
                </a:cubicBezTo>
                <a:cubicBezTo>
                  <a:pt x="4749" y="6368"/>
                  <a:pt x="4743" y="6368"/>
                  <a:pt x="4737" y="6368"/>
                </a:cubicBezTo>
                <a:cubicBezTo>
                  <a:pt x="4737" y="6380"/>
                  <a:pt x="4743" y="6386"/>
                  <a:pt x="4737" y="6392"/>
                </a:cubicBezTo>
                <a:cubicBezTo>
                  <a:pt x="4737" y="6397"/>
                  <a:pt x="4737" y="6403"/>
                  <a:pt x="4737" y="6403"/>
                </a:cubicBezTo>
                <a:cubicBezTo>
                  <a:pt x="4731" y="6409"/>
                  <a:pt x="4731" y="6409"/>
                  <a:pt x="4725" y="6409"/>
                </a:cubicBezTo>
                <a:cubicBezTo>
                  <a:pt x="4720" y="6415"/>
                  <a:pt x="4720" y="6415"/>
                  <a:pt x="4714" y="6421"/>
                </a:cubicBezTo>
                <a:cubicBezTo>
                  <a:pt x="4708" y="6421"/>
                  <a:pt x="4708" y="6421"/>
                  <a:pt x="4702" y="6427"/>
                </a:cubicBezTo>
                <a:cubicBezTo>
                  <a:pt x="4702" y="6433"/>
                  <a:pt x="4702" y="6439"/>
                  <a:pt x="4702" y="6445"/>
                </a:cubicBezTo>
                <a:cubicBezTo>
                  <a:pt x="4702" y="6451"/>
                  <a:pt x="4702" y="6457"/>
                  <a:pt x="4702" y="6463"/>
                </a:cubicBezTo>
                <a:cubicBezTo>
                  <a:pt x="4702" y="6469"/>
                  <a:pt x="4708" y="6469"/>
                  <a:pt x="4714" y="6475"/>
                </a:cubicBezTo>
                <a:cubicBezTo>
                  <a:pt x="4714" y="6480"/>
                  <a:pt x="4720" y="6480"/>
                  <a:pt x="4720" y="6486"/>
                </a:cubicBezTo>
                <a:cubicBezTo>
                  <a:pt x="4720" y="6498"/>
                  <a:pt x="4720" y="6498"/>
                  <a:pt x="4720" y="6498"/>
                </a:cubicBezTo>
                <a:cubicBezTo>
                  <a:pt x="4720" y="6504"/>
                  <a:pt x="4720" y="6510"/>
                  <a:pt x="4720" y="6522"/>
                </a:cubicBezTo>
                <a:cubicBezTo>
                  <a:pt x="4720" y="6528"/>
                  <a:pt x="4720" y="6528"/>
                  <a:pt x="4720" y="6534"/>
                </a:cubicBezTo>
                <a:cubicBezTo>
                  <a:pt x="4720" y="6540"/>
                  <a:pt x="4725" y="6540"/>
                  <a:pt x="4725" y="6546"/>
                </a:cubicBezTo>
                <a:cubicBezTo>
                  <a:pt x="4731" y="6546"/>
                  <a:pt x="4737" y="6546"/>
                  <a:pt x="4737" y="6552"/>
                </a:cubicBezTo>
                <a:cubicBezTo>
                  <a:pt x="4743" y="6552"/>
                  <a:pt x="4749" y="6552"/>
                  <a:pt x="4749" y="6552"/>
                </a:cubicBezTo>
                <a:cubicBezTo>
                  <a:pt x="4755" y="6552"/>
                  <a:pt x="4761" y="6552"/>
                  <a:pt x="4761" y="6552"/>
                </a:cubicBezTo>
                <a:cubicBezTo>
                  <a:pt x="4767" y="6552"/>
                  <a:pt x="4767" y="6552"/>
                  <a:pt x="4773" y="6558"/>
                </a:cubicBezTo>
                <a:cubicBezTo>
                  <a:pt x="4779" y="6558"/>
                  <a:pt x="4785" y="6558"/>
                  <a:pt x="4785" y="6563"/>
                </a:cubicBezTo>
                <a:cubicBezTo>
                  <a:pt x="4791" y="6563"/>
                  <a:pt x="4791" y="6569"/>
                  <a:pt x="4797" y="6575"/>
                </a:cubicBezTo>
                <a:lnTo>
                  <a:pt x="4802" y="6581"/>
                </a:lnTo>
                <a:cubicBezTo>
                  <a:pt x="4802" y="6587"/>
                  <a:pt x="4808" y="6593"/>
                  <a:pt x="4808" y="6599"/>
                </a:cubicBezTo>
                <a:cubicBezTo>
                  <a:pt x="4814" y="6599"/>
                  <a:pt x="4814" y="6605"/>
                  <a:pt x="4814" y="6611"/>
                </a:cubicBezTo>
                <a:cubicBezTo>
                  <a:pt x="4820" y="6611"/>
                  <a:pt x="4826" y="6611"/>
                  <a:pt x="4826" y="6617"/>
                </a:cubicBezTo>
                <a:cubicBezTo>
                  <a:pt x="4832" y="6623"/>
                  <a:pt x="4832" y="6623"/>
                  <a:pt x="4832" y="6629"/>
                </a:cubicBezTo>
                <a:cubicBezTo>
                  <a:pt x="4838" y="6635"/>
                  <a:pt x="4832" y="6647"/>
                  <a:pt x="4832" y="6652"/>
                </a:cubicBezTo>
                <a:cubicBezTo>
                  <a:pt x="4832" y="6658"/>
                  <a:pt x="4838" y="6658"/>
                  <a:pt x="4838" y="6664"/>
                </a:cubicBezTo>
                <a:cubicBezTo>
                  <a:pt x="4838" y="6670"/>
                  <a:pt x="4838" y="6670"/>
                  <a:pt x="4838" y="6676"/>
                </a:cubicBezTo>
                <a:cubicBezTo>
                  <a:pt x="4844" y="6682"/>
                  <a:pt x="4850" y="6682"/>
                  <a:pt x="4850" y="6682"/>
                </a:cubicBezTo>
                <a:cubicBezTo>
                  <a:pt x="4856" y="6688"/>
                  <a:pt x="4856" y="6694"/>
                  <a:pt x="4862" y="6694"/>
                </a:cubicBezTo>
                <a:cubicBezTo>
                  <a:pt x="4862" y="6700"/>
                  <a:pt x="4868" y="6700"/>
                  <a:pt x="4874" y="6706"/>
                </a:cubicBezTo>
                <a:cubicBezTo>
                  <a:pt x="4874" y="6712"/>
                  <a:pt x="4874" y="6718"/>
                  <a:pt x="4874" y="6730"/>
                </a:cubicBezTo>
                <a:cubicBezTo>
                  <a:pt x="4874" y="6753"/>
                  <a:pt x="4874" y="6753"/>
                  <a:pt x="4874" y="6753"/>
                </a:cubicBezTo>
                <a:cubicBezTo>
                  <a:pt x="4874" y="6759"/>
                  <a:pt x="4880" y="6765"/>
                  <a:pt x="4880" y="6765"/>
                </a:cubicBezTo>
                <a:cubicBezTo>
                  <a:pt x="4886" y="6771"/>
                  <a:pt x="4886" y="6777"/>
                  <a:pt x="4886" y="6777"/>
                </a:cubicBezTo>
                <a:cubicBezTo>
                  <a:pt x="4891" y="6783"/>
                  <a:pt x="4897" y="6783"/>
                  <a:pt x="4897" y="6789"/>
                </a:cubicBezTo>
                <a:cubicBezTo>
                  <a:pt x="4909" y="6795"/>
                  <a:pt x="4915" y="6807"/>
                  <a:pt x="4915" y="6818"/>
                </a:cubicBezTo>
                <a:cubicBezTo>
                  <a:pt x="4915" y="6836"/>
                  <a:pt x="4909" y="6848"/>
                  <a:pt x="4915" y="6860"/>
                </a:cubicBezTo>
                <a:cubicBezTo>
                  <a:pt x="4915" y="6860"/>
                  <a:pt x="4921" y="6866"/>
                  <a:pt x="4921" y="6872"/>
                </a:cubicBezTo>
                <a:cubicBezTo>
                  <a:pt x="4927" y="6872"/>
                  <a:pt x="4933" y="6872"/>
                  <a:pt x="4933" y="6878"/>
                </a:cubicBezTo>
                <a:cubicBezTo>
                  <a:pt x="4939" y="6878"/>
                  <a:pt x="4939" y="6884"/>
                  <a:pt x="4939" y="6884"/>
                </a:cubicBezTo>
                <a:cubicBezTo>
                  <a:pt x="4945" y="6890"/>
                  <a:pt x="4945" y="6890"/>
                  <a:pt x="4951" y="6890"/>
                </a:cubicBezTo>
                <a:cubicBezTo>
                  <a:pt x="4957" y="6896"/>
                  <a:pt x="4957" y="6896"/>
                  <a:pt x="4963" y="6901"/>
                </a:cubicBezTo>
                <a:cubicBezTo>
                  <a:pt x="4969" y="6901"/>
                  <a:pt x="4969" y="6901"/>
                  <a:pt x="4974" y="6906"/>
                </a:cubicBezTo>
                <a:cubicBezTo>
                  <a:pt x="4974" y="6906"/>
                  <a:pt x="4980" y="6912"/>
                  <a:pt x="4980" y="6918"/>
                </a:cubicBezTo>
                <a:cubicBezTo>
                  <a:pt x="4980" y="6918"/>
                  <a:pt x="4980" y="6924"/>
                  <a:pt x="4980" y="6930"/>
                </a:cubicBezTo>
                <a:cubicBezTo>
                  <a:pt x="4980" y="6942"/>
                  <a:pt x="4980" y="6948"/>
                  <a:pt x="4980" y="6960"/>
                </a:cubicBezTo>
                <a:cubicBezTo>
                  <a:pt x="4980" y="6960"/>
                  <a:pt x="4980" y="6966"/>
                  <a:pt x="4980" y="6972"/>
                </a:cubicBezTo>
                <a:cubicBezTo>
                  <a:pt x="4980" y="6978"/>
                  <a:pt x="4980" y="6978"/>
                  <a:pt x="4980" y="6984"/>
                </a:cubicBezTo>
                <a:cubicBezTo>
                  <a:pt x="4986" y="6989"/>
                  <a:pt x="4992" y="6989"/>
                  <a:pt x="4992" y="6989"/>
                </a:cubicBezTo>
                <a:cubicBezTo>
                  <a:pt x="4998" y="7001"/>
                  <a:pt x="4998" y="7007"/>
                  <a:pt x="5004" y="7013"/>
                </a:cubicBezTo>
                <a:cubicBezTo>
                  <a:pt x="5010" y="7019"/>
                  <a:pt x="5010" y="7019"/>
                  <a:pt x="5010" y="7025"/>
                </a:cubicBezTo>
                <a:cubicBezTo>
                  <a:pt x="5016" y="7031"/>
                  <a:pt x="5016" y="7031"/>
                  <a:pt x="5022" y="7037"/>
                </a:cubicBezTo>
                <a:cubicBezTo>
                  <a:pt x="5028" y="7037"/>
                  <a:pt x="5028" y="7037"/>
                  <a:pt x="5034" y="7037"/>
                </a:cubicBezTo>
                <a:cubicBezTo>
                  <a:pt x="5040" y="7043"/>
                  <a:pt x="5046" y="7043"/>
                  <a:pt x="5046" y="7049"/>
                </a:cubicBezTo>
                <a:cubicBezTo>
                  <a:pt x="5052" y="7049"/>
                  <a:pt x="5052" y="7055"/>
                  <a:pt x="5057" y="7055"/>
                </a:cubicBezTo>
                <a:cubicBezTo>
                  <a:pt x="5063" y="7055"/>
                  <a:pt x="5069" y="7061"/>
                  <a:pt x="5069" y="7061"/>
                </a:cubicBezTo>
                <a:cubicBezTo>
                  <a:pt x="5081" y="7061"/>
                  <a:pt x="5087" y="7061"/>
                  <a:pt x="5093" y="7061"/>
                </a:cubicBezTo>
                <a:cubicBezTo>
                  <a:pt x="5099" y="7061"/>
                  <a:pt x="5099" y="7066"/>
                  <a:pt x="5105" y="7066"/>
                </a:cubicBezTo>
                <a:cubicBezTo>
                  <a:pt x="5111" y="7072"/>
                  <a:pt x="5111" y="7078"/>
                  <a:pt x="5117" y="7078"/>
                </a:cubicBezTo>
                <a:cubicBezTo>
                  <a:pt x="5123" y="7084"/>
                  <a:pt x="5123" y="7090"/>
                  <a:pt x="5123" y="7090"/>
                </a:cubicBezTo>
                <a:cubicBezTo>
                  <a:pt x="5129" y="7096"/>
                  <a:pt x="5135" y="7096"/>
                  <a:pt x="5135" y="7096"/>
                </a:cubicBezTo>
                <a:cubicBezTo>
                  <a:pt x="5140" y="7102"/>
                  <a:pt x="5146" y="7102"/>
                  <a:pt x="5146" y="7108"/>
                </a:cubicBezTo>
                <a:cubicBezTo>
                  <a:pt x="5158" y="7114"/>
                  <a:pt x="5158" y="7120"/>
                  <a:pt x="5170" y="7120"/>
                </a:cubicBezTo>
                <a:cubicBezTo>
                  <a:pt x="5176" y="7126"/>
                  <a:pt x="5188" y="7126"/>
                  <a:pt x="5194" y="7132"/>
                </a:cubicBezTo>
                <a:cubicBezTo>
                  <a:pt x="5200" y="7132"/>
                  <a:pt x="5200" y="7138"/>
                  <a:pt x="5206" y="7138"/>
                </a:cubicBezTo>
                <a:cubicBezTo>
                  <a:pt x="5218" y="7144"/>
                  <a:pt x="5224" y="7144"/>
                  <a:pt x="5229" y="7155"/>
                </a:cubicBezTo>
                <a:cubicBezTo>
                  <a:pt x="5235" y="7155"/>
                  <a:pt x="5235" y="7161"/>
                  <a:pt x="5235" y="7167"/>
                </a:cubicBezTo>
                <a:cubicBezTo>
                  <a:pt x="5241" y="7173"/>
                  <a:pt x="5247" y="7173"/>
                  <a:pt x="5247" y="7179"/>
                </a:cubicBezTo>
                <a:cubicBezTo>
                  <a:pt x="5253" y="7185"/>
                  <a:pt x="5259" y="7191"/>
                  <a:pt x="5265" y="7197"/>
                </a:cubicBezTo>
                <a:cubicBezTo>
                  <a:pt x="5271" y="7203"/>
                  <a:pt x="5271" y="7209"/>
                  <a:pt x="5277" y="7209"/>
                </a:cubicBezTo>
                <a:cubicBezTo>
                  <a:pt x="5283" y="7209"/>
                  <a:pt x="5283" y="7209"/>
                  <a:pt x="5289" y="7209"/>
                </a:cubicBezTo>
                <a:cubicBezTo>
                  <a:pt x="5295" y="7209"/>
                  <a:pt x="5301" y="7209"/>
                  <a:pt x="5312" y="7209"/>
                </a:cubicBezTo>
                <a:cubicBezTo>
                  <a:pt x="5312" y="7327"/>
                  <a:pt x="5312" y="7327"/>
                  <a:pt x="5312" y="7327"/>
                </a:cubicBezTo>
                <a:cubicBezTo>
                  <a:pt x="5312" y="7339"/>
                  <a:pt x="5306" y="7345"/>
                  <a:pt x="5306" y="7351"/>
                </a:cubicBezTo>
                <a:cubicBezTo>
                  <a:pt x="5306" y="7363"/>
                  <a:pt x="5306" y="7363"/>
                  <a:pt x="5306" y="7369"/>
                </a:cubicBezTo>
                <a:cubicBezTo>
                  <a:pt x="5306" y="7375"/>
                  <a:pt x="5306" y="7375"/>
                  <a:pt x="5306" y="7375"/>
                </a:cubicBezTo>
                <a:cubicBezTo>
                  <a:pt x="5306" y="7387"/>
                  <a:pt x="5306" y="7387"/>
                  <a:pt x="5306" y="7387"/>
                </a:cubicBezTo>
                <a:cubicBezTo>
                  <a:pt x="5306" y="7398"/>
                  <a:pt x="5312" y="7405"/>
                  <a:pt x="5312" y="7416"/>
                </a:cubicBezTo>
                <a:cubicBezTo>
                  <a:pt x="5312" y="7422"/>
                  <a:pt x="5312" y="7422"/>
                  <a:pt x="5312" y="7422"/>
                </a:cubicBezTo>
                <a:cubicBezTo>
                  <a:pt x="5312" y="7428"/>
                  <a:pt x="5306" y="7428"/>
                  <a:pt x="5306" y="7434"/>
                </a:cubicBezTo>
                <a:cubicBezTo>
                  <a:pt x="5306" y="7440"/>
                  <a:pt x="5306" y="7440"/>
                  <a:pt x="5306" y="7446"/>
                </a:cubicBezTo>
                <a:cubicBezTo>
                  <a:pt x="5306" y="7452"/>
                  <a:pt x="5301" y="7452"/>
                  <a:pt x="5301" y="7458"/>
                </a:cubicBezTo>
                <a:cubicBezTo>
                  <a:pt x="5301" y="7464"/>
                  <a:pt x="5301" y="7470"/>
                  <a:pt x="5301" y="7476"/>
                </a:cubicBezTo>
                <a:cubicBezTo>
                  <a:pt x="5301" y="7476"/>
                  <a:pt x="5301" y="7476"/>
                  <a:pt x="5301" y="7482"/>
                </a:cubicBezTo>
                <a:cubicBezTo>
                  <a:pt x="5301" y="7493"/>
                  <a:pt x="5301" y="7493"/>
                  <a:pt x="5301" y="7493"/>
                </a:cubicBezTo>
                <a:cubicBezTo>
                  <a:pt x="5301" y="7499"/>
                  <a:pt x="5306" y="7499"/>
                  <a:pt x="5306" y="7505"/>
                </a:cubicBezTo>
                <a:cubicBezTo>
                  <a:pt x="5306" y="7511"/>
                  <a:pt x="5306" y="7517"/>
                  <a:pt x="5306" y="7523"/>
                </a:cubicBezTo>
                <a:cubicBezTo>
                  <a:pt x="5306" y="7529"/>
                  <a:pt x="5306" y="7529"/>
                  <a:pt x="5306" y="7529"/>
                </a:cubicBezTo>
                <a:cubicBezTo>
                  <a:pt x="5306" y="7541"/>
                  <a:pt x="5306" y="7541"/>
                  <a:pt x="5306" y="7541"/>
                </a:cubicBezTo>
                <a:cubicBezTo>
                  <a:pt x="5306" y="7547"/>
                  <a:pt x="5295" y="7547"/>
                  <a:pt x="5295" y="7553"/>
                </a:cubicBezTo>
                <a:cubicBezTo>
                  <a:pt x="5295" y="7564"/>
                  <a:pt x="5295" y="7571"/>
                  <a:pt x="5295" y="7576"/>
                </a:cubicBezTo>
                <a:cubicBezTo>
                  <a:pt x="5301" y="7582"/>
                  <a:pt x="5306" y="7588"/>
                  <a:pt x="5306" y="7594"/>
                </a:cubicBezTo>
                <a:cubicBezTo>
                  <a:pt x="5306" y="7606"/>
                  <a:pt x="5306" y="7606"/>
                  <a:pt x="5306" y="7606"/>
                </a:cubicBezTo>
                <a:cubicBezTo>
                  <a:pt x="5306" y="7618"/>
                  <a:pt x="5306" y="7618"/>
                  <a:pt x="5306" y="7618"/>
                </a:cubicBezTo>
                <a:cubicBezTo>
                  <a:pt x="5306" y="7618"/>
                  <a:pt x="5301" y="7624"/>
                  <a:pt x="5301" y="7630"/>
                </a:cubicBezTo>
                <a:cubicBezTo>
                  <a:pt x="5301" y="7630"/>
                  <a:pt x="5301" y="7636"/>
                  <a:pt x="5301" y="7642"/>
                </a:cubicBezTo>
                <a:cubicBezTo>
                  <a:pt x="5301" y="7642"/>
                  <a:pt x="5295" y="7648"/>
                  <a:pt x="5295" y="7653"/>
                </a:cubicBezTo>
                <a:cubicBezTo>
                  <a:pt x="5295" y="7653"/>
                  <a:pt x="5295" y="7659"/>
                  <a:pt x="5289" y="7659"/>
                </a:cubicBezTo>
                <a:cubicBezTo>
                  <a:pt x="5289" y="7665"/>
                  <a:pt x="5289" y="7671"/>
                  <a:pt x="5283" y="7677"/>
                </a:cubicBezTo>
                <a:cubicBezTo>
                  <a:pt x="5283" y="7689"/>
                  <a:pt x="5277" y="7695"/>
                  <a:pt x="5271" y="7707"/>
                </a:cubicBezTo>
                <a:cubicBezTo>
                  <a:pt x="5271" y="7707"/>
                  <a:pt x="5265" y="7713"/>
                  <a:pt x="5265" y="7719"/>
                </a:cubicBezTo>
                <a:cubicBezTo>
                  <a:pt x="5265" y="7725"/>
                  <a:pt x="5265" y="7730"/>
                  <a:pt x="5265" y="7742"/>
                </a:cubicBezTo>
                <a:cubicBezTo>
                  <a:pt x="5265" y="7742"/>
                  <a:pt x="5265" y="7742"/>
                  <a:pt x="5265" y="7748"/>
                </a:cubicBezTo>
                <a:cubicBezTo>
                  <a:pt x="5265" y="7760"/>
                  <a:pt x="5265" y="7766"/>
                  <a:pt x="5265" y="7778"/>
                </a:cubicBezTo>
                <a:cubicBezTo>
                  <a:pt x="5265" y="7778"/>
                  <a:pt x="5265" y="7784"/>
                  <a:pt x="5265" y="7790"/>
                </a:cubicBezTo>
                <a:cubicBezTo>
                  <a:pt x="5265" y="7790"/>
                  <a:pt x="5265" y="7796"/>
                  <a:pt x="5265" y="7802"/>
                </a:cubicBezTo>
                <a:cubicBezTo>
                  <a:pt x="5265" y="7808"/>
                  <a:pt x="5265" y="7808"/>
                  <a:pt x="5265" y="7814"/>
                </a:cubicBezTo>
                <a:cubicBezTo>
                  <a:pt x="5265" y="7819"/>
                  <a:pt x="5265" y="7825"/>
                  <a:pt x="5265" y="7825"/>
                </a:cubicBezTo>
                <a:cubicBezTo>
                  <a:pt x="5265" y="7831"/>
                  <a:pt x="5259" y="7837"/>
                  <a:pt x="5259" y="7843"/>
                </a:cubicBezTo>
                <a:cubicBezTo>
                  <a:pt x="5253" y="7843"/>
                  <a:pt x="5253" y="7849"/>
                  <a:pt x="5253" y="7855"/>
                </a:cubicBezTo>
                <a:cubicBezTo>
                  <a:pt x="5253" y="7861"/>
                  <a:pt x="5247" y="7861"/>
                  <a:pt x="5247" y="7867"/>
                </a:cubicBezTo>
                <a:cubicBezTo>
                  <a:pt x="5241" y="7873"/>
                  <a:pt x="5235" y="7873"/>
                  <a:pt x="5235" y="7879"/>
                </a:cubicBezTo>
                <a:cubicBezTo>
                  <a:pt x="5224" y="7891"/>
                  <a:pt x="5218" y="7896"/>
                  <a:pt x="5218" y="7914"/>
                </a:cubicBezTo>
                <a:cubicBezTo>
                  <a:pt x="5218" y="7920"/>
                  <a:pt x="5218" y="7920"/>
                  <a:pt x="5218" y="7920"/>
                </a:cubicBezTo>
                <a:cubicBezTo>
                  <a:pt x="5218" y="7920"/>
                  <a:pt x="5218" y="7926"/>
                  <a:pt x="5218" y="7932"/>
                </a:cubicBezTo>
                <a:cubicBezTo>
                  <a:pt x="5218" y="7932"/>
                  <a:pt x="5218" y="7938"/>
                  <a:pt x="5218" y="7944"/>
                </a:cubicBezTo>
                <a:cubicBezTo>
                  <a:pt x="5224" y="7944"/>
                  <a:pt x="5224" y="7950"/>
                  <a:pt x="5224" y="7956"/>
                </a:cubicBezTo>
                <a:cubicBezTo>
                  <a:pt x="5229" y="7956"/>
                  <a:pt x="5229" y="7962"/>
                  <a:pt x="5235" y="7962"/>
                </a:cubicBezTo>
                <a:cubicBezTo>
                  <a:pt x="5241" y="7980"/>
                  <a:pt x="5247" y="7991"/>
                  <a:pt x="5247" y="8009"/>
                </a:cubicBezTo>
                <a:cubicBezTo>
                  <a:pt x="5247" y="8027"/>
                  <a:pt x="5241" y="8039"/>
                  <a:pt x="5241" y="8057"/>
                </a:cubicBezTo>
                <a:cubicBezTo>
                  <a:pt x="5241" y="8057"/>
                  <a:pt x="5235" y="8062"/>
                  <a:pt x="5235" y="8069"/>
                </a:cubicBezTo>
                <a:cubicBezTo>
                  <a:pt x="5235" y="8080"/>
                  <a:pt x="5235" y="8086"/>
                  <a:pt x="5235" y="8104"/>
                </a:cubicBezTo>
                <a:cubicBezTo>
                  <a:pt x="5235" y="8110"/>
                  <a:pt x="5229" y="8116"/>
                  <a:pt x="5229" y="8128"/>
                </a:cubicBezTo>
                <a:cubicBezTo>
                  <a:pt x="5229" y="8134"/>
                  <a:pt x="5229" y="8134"/>
                  <a:pt x="5224" y="8140"/>
                </a:cubicBezTo>
                <a:cubicBezTo>
                  <a:pt x="5224" y="8146"/>
                  <a:pt x="5218" y="8146"/>
                  <a:pt x="5212" y="8151"/>
                </a:cubicBezTo>
                <a:cubicBezTo>
                  <a:pt x="5212" y="8157"/>
                  <a:pt x="5218" y="8157"/>
                  <a:pt x="5212" y="8163"/>
                </a:cubicBezTo>
                <a:cubicBezTo>
                  <a:pt x="5212" y="8169"/>
                  <a:pt x="5212" y="8169"/>
                  <a:pt x="5206" y="8175"/>
                </a:cubicBezTo>
                <a:cubicBezTo>
                  <a:pt x="5206" y="8181"/>
                  <a:pt x="5200" y="8181"/>
                  <a:pt x="5200" y="8187"/>
                </a:cubicBezTo>
                <a:cubicBezTo>
                  <a:pt x="5194" y="8193"/>
                  <a:pt x="5194" y="8193"/>
                  <a:pt x="5188" y="8199"/>
                </a:cubicBezTo>
                <a:lnTo>
                  <a:pt x="5182" y="8205"/>
                </a:lnTo>
                <a:cubicBezTo>
                  <a:pt x="5182" y="8229"/>
                  <a:pt x="5182" y="8229"/>
                  <a:pt x="5182" y="8229"/>
                </a:cubicBezTo>
                <a:cubicBezTo>
                  <a:pt x="5182" y="8235"/>
                  <a:pt x="5182" y="8240"/>
                  <a:pt x="5182" y="8246"/>
                </a:cubicBezTo>
                <a:cubicBezTo>
                  <a:pt x="5182" y="8252"/>
                  <a:pt x="5182" y="8252"/>
                  <a:pt x="5182" y="8264"/>
                </a:cubicBezTo>
                <a:lnTo>
                  <a:pt x="5182" y="8270"/>
                </a:lnTo>
                <a:cubicBezTo>
                  <a:pt x="5182" y="8276"/>
                  <a:pt x="5182" y="8276"/>
                  <a:pt x="5182" y="8282"/>
                </a:cubicBezTo>
                <a:cubicBezTo>
                  <a:pt x="5182" y="8288"/>
                  <a:pt x="5176" y="8288"/>
                  <a:pt x="5176" y="8294"/>
                </a:cubicBezTo>
                <a:cubicBezTo>
                  <a:pt x="5170" y="8300"/>
                  <a:pt x="5170" y="8300"/>
                  <a:pt x="5170" y="8306"/>
                </a:cubicBezTo>
                <a:cubicBezTo>
                  <a:pt x="5164" y="8312"/>
                  <a:pt x="5158" y="8312"/>
                  <a:pt x="5158" y="8317"/>
                </a:cubicBezTo>
                <a:cubicBezTo>
                  <a:pt x="5152" y="8323"/>
                  <a:pt x="5152" y="8323"/>
                  <a:pt x="5152" y="8329"/>
                </a:cubicBezTo>
                <a:cubicBezTo>
                  <a:pt x="5152" y="8335"/>
                  <a:pt x="5140" y="8341"/>
                  <a:pt x="5135" y="8347"/>
                </a:cubicBezTo>
                <a:cubicBezTo>
                  <a:pt x="5135" y="8347"/>
                  <a:pt x="5129" y="8347"/>
                  <a:pt x="5123" y="8353"/>
                </a:cubicBezTo>
                <a:cubicBezTo>
                  <a:pt x="5123" y="8359"/>
                  <a:pt x="5123" y="8359"/>
                  <a:pt x="5117" y="8365"/>
                </a:cubicBezTo>
                <a:cubicBezTo>
                  <a:pt x="5117" y="8365"/>
                  <a:pt x="5117" y="8371"/>
                  <a:pt x="5117" y="8377"/>
                </a:cubicBezTo>
                <a:cubicBezTo>
                  <a:pt x="5117" y="8383"/>
                  <a:pt x="5129" y="8383"/>
                  <a:pt x="5129" y="8389"/>
                </a:cubicBezTo>
                <a:cubicBezTo>
                  <a:pt x="5129" y="8389"/>
                  <a:pt x="5129" y="8395"/>
                  <a:pt x="5129" y="8401"/>
                </a:cubicBezTo>
                <a:cubicBezTo>
                  <a:pt x="5129" y="8406"/>
                  <a:pt x="5135" y="8412"/>
                  <a:pt x="5135" y="8424"/>
                </a:cubicBezTo>
                <a:lnTo>
                  <a:pt x="5135" y="8430"/>
                </a:lnTo>
                <a:cubicBezTo>
                  <a:pt x="5135" y="8436"/>
                  <a:pt x="5140" y="8442"/>
                  <a:pt x="5140" y="8442"/>
                </a:cubicBezTo>
                <a:cubicBezTo>
                  <a:pt x="5140" y="8454"/>
                  <a:pt x="5140" y="8460"/>
                  <a:pt x="5140" y="8466"/>
                </a:cubicBezTo>
                <a:cubicBezTo>
                  <a:pt x="5140" y="8489"/>
                  <a:pt x="5140" y="8501"/>
                  <a:pt x="5129" y="8513"/>
                </a:cubicBezTo>
                <a:cubicBezTo>
                  <a:pt x="5129" y="8519"/>
                  <a:pt x="5123" y="8525"/>
                  <a:pt x="5123" y="8525"/>
                </a:cubicBezTo>
                <a:cubicBezTo>
                  <a:pt x="5117" y="8531"/>
                  <a:pt x="5111" y="8531"/>
                  <a:pt x="5111" y="8537"/>
                </a:cubicBezTo>
                <a:cubicBezTo>
                  <a:pt x="5105" y="8543"/>
                  <a:pt x="5111" y="8549"/>
                  <a:pt x="5111" y="8561"/>
                </a:cubicBezTo>
                <a:cubicBezTo>
                  <a:pt x="5111" y="8561"/>
                  <a:pt x="5105" y="8567"/>
                  <a:pt x="5111" y="8572"/>
                </a:cubicBezTo>
                <a:lnTo>
                  <a:pt x="5117" y="8578"/>
                </a:lnTo>
                <a:cubicBezTo>
                  <a:pt x="5123" y="8590"/>
                  <a:pt x="5123" y="8590"/>
                  <a:pt x="5123" y="8590"/>
                </a:cubicBezTo>
                <a:cubicBezTo>
                  <a:pt x="5129" y="8602"/>
                  <a:pt x="5135" y="8608"/>
                  <a:pt x="5135" y="8614"/>
                </a:cubicBezTo>
                <a:cubicBezTo>
                  <a:pt x="5135" y="8620"/>
                  <a:pt x="5129" y="8620"/>
                  <a:pt x="5129" y="8626"/>
                </a:cubicBezTo>
                <a:cubicBezTo>
                  <a:pt x="5123" y="8626"/>
                  <a:pt x="5117" y="8626"/>
                  <a:pt x="5111" y="8632"/>
                </a:cubicBezTo>
                <a:cubicBezTo>
                  <a:pt x="5105" y="8632"/>
                  <a:pt x="5099" y="8632"/>
                  <a:pt x="5099" y="8638"/>
                </a:cubicBezTo>
                <a:cubicBezTo>
                  <a:pt x="5093" y="8644"/>
                  <a:pt x="5093" y="8644"/>
                  <a:pt x="5093" y="8650"/>
                </a:cubicBezTo>
                <a:cubicBezTo>
                  <a:pt x="5093" y="8655"/>
                  <a:pt x="5093" y="8655"/>
                  <a:pt x="5093" y="8661"/>
                </a:cubicBezTo>
                <a:cubicBezTo>
                  <a:pt x="5087" y="8667"/>
                  <a:pt x="5081" y="8667"/>
                  <a:pt x="5081" y="8673"/>
                </a:cubicBezTo>
                <a:cubicBezTo>
                  <a:pt x="5081" y="8673"/>
                  <a:pt x="5081" y="8679"/>
                  <a:pt x="5081" y="8685"/>
                </a:cubicBezTo>
                <a:cubicBezTo>
                  <a:pt x="5075" y="8691"/>
                  <a:pt x="5075" y="8697"/>
                  <a:pt x="5075" y="8703"/>
                </a:cubicBezTo>
                <a:cubicBezTo>
                  <a:pt x="5075" y="8709"/>
                  <a:pt x="5075" y="8715"/>
                  <a:pt x="5081" y="8721"/>
                </a:cubicBezTo>
                <a:cubicBezTo>
                  <a:pt x="5087" y="8721"/>
                  <a:pt x="5093" y="8721"/>
                  <a:pt x="5093" y="8727"/>
                </a:cubicBezTo>
                <a:cubicBezTo>
                  <a:pt x="5099" y="8727"/>
                  <a:pt x="5099" y="8733"/>
                  <a:pt x="5105" y="8733"/>
                </a:cubicBezTo>
                <a:cubicBezTo>
                  <a:pt x="5140" y="8733"/>
                  <a:pt x="5140" y="8733"/>
                  <a:pt x="5140" y="8733"/>
                </a:cubicBezTo>
                <a:cubicBezTo>
                  <a:pt x="5152" y="8632"/>
                  <a:pt x="5152" y="8632"/>
                  <a:pt x="5152" y="8632"/>
                </a:cubicBezTo>
                <a:cubicBezTo>
                  <a:pt x="5194" y="8632"/>
                  <a:pt x="5194" y="8632"/>
                  <a:pt x="5194" y="8632"/>
                </a:cubicBezTo>
                <a:cubicBezTo>
                  <a:pt x="5194" y="8661"/>
                  <a:pt x="5194" y="8661"/>
                  <a:pt x="5194" y="8661"/>
                </a:cubicBezTo>
                <a:cubicBezTo>
                  <a:pt x="5188" y="8667"/>
                  <a:pt x="5188" y="8673"/>
                  <a:pt x="5188" y="8673"/>
                </a:cubicBezTo>
                <a:cubicBezTo>
                  <a:pt x="5182" y="8679"/>
                  <a:pt x="5176" y="8679"/>
                  <a:pt x="5176" y="8679"/>
                </a:cubicBezTo>
                <a:cubicBezTo>
                  <a:pt x="5170" y="8685"/>
                  <a:pt x="5170" y="8691"/>
                  <a:pt x="5164" y="8691"/>
                </a:cubicBezTo>
                <a:cubicBezTo>
                  <a:pt x="5164" y="8750"/>
                  <a:pt x="5164" y="8750"/>
                  <a:pt x="5164" y="8750"/>
                </a:cubicBezTo>
                <a:cubicBezTo>
                  <a:pt x="5164" y="8756"/>
                  <a:pt x="5158" y="8762"/>
                  <a:pt x="5158" y="8762"/>
                </a:cubicBezTo>
                <a:cubicBezTo>
                  <a:pt x="5152" y="8768"/>
                  <a:pt x="5146" y="8768"/>
                  <a:pt x="5146" y="8774"/>
                </a:cubicBezTo>
                <a:cubicBezTo>
                  <a:pt x="5140" y="8774"/>
                  <a:pt x="5140" y="8780"/>
                  <a:pt x="5140" y="8786"/>
                </a:cubicBezTo>
                <a:cubicBezTo>
                  <a:pt x="5140" y="8786"/>
                  <a:pt x="5140" y="8792"/>
                  <a:pt x="5140" y="8798"/>
                </a:cubicBezTo>
                <a:cubicBezTo>
                  <a:pt x="5140" y="8810"/>
                  <a:pt x="5146" y="8816"/>
                  <a:pt x="5146" y="8833"/>
                </a:cubicBezTo>
                <a:cubicBezTo>
                  <a:pt x="5146" y="8845"/>
                  <a:pt x="5146" y="8851"/>
                  <a:pt x="5146" y="8869"/>
                </a:cubicBezTo>
                <a:cubicBezTo>
                  <a:pt x="5146" y="8869"/>
                  <a:pt x="5140" y="8875"/>
                  <a:pt x="5140" y="8881"/>
                </a:cubicBezTo>
                <a:cubicBezTo>
                  <a:pt x="5129" y="8869"/>
                  <a:pt x="5129" y="8869"/>
                  <a:pt x="5129" y="8869"/>
                </a:cubicBezTo>
                <a:cubicBezTo>
                  <a:pt x="5123" y="8869"/>
                  <a:pt x="5123" y="8863"/>
                  <a:pt x="5117" y="8857"/>
                </a:cubicBezTo>
                <a:lnTo>
                  <a:pt x="5111" y="8857"/>
                </a:lnTo>
                <a:cubicBezTo>
                  <a:pt x="5105" y="8851"/>
                  <a:pt x="5111" y="8845"/>
                  <a:pt x="5111" y="8845"/>
                </a:cubicBezTo>
                <a:cubicBezTo>
                  <a:pt x="5111" y="8833"/>
                  <a:pt x="5111" y="8833"/>
                  <a:pt x="5111" y="8833"/>
                </a:cubicBezTo>
                <a:cubicBezTo>
                  <a:pt x="5111" y="8821"/>
                  <a:pt x="5105" y="8816"/>
                  <a:pt x="5105" y="8810"/>
                </a:cubicBezTo>
                <a:lnTo>
                  <a:pt x="5105" y="8816"/>
                </a:lnTo>
                <a:cubicBezTo>
                  <a:pt x="5099" y="8816"/>
                  <a:pt x="5093" y="8816"/>
                  <a:pt x="5087" y="8816"/>
                </a:cubicBezTo>
                <a:cubicBezTo>
                  <a:pt x="5087" y="8851"/>
                  <a:pt x="5087" y="8851"/>
                  <a:pt x="5087" y="8851"/>
                </a:cubicBezTo>
                <a:cubicBezTo>
                  <a:pt x="5093" y="8851"/>
                  <a:pt x="5099" y="8851"/>
                  <a:pt x="5099" y="8851"/>
                </a:cubicBezTo>
                <a:cubicBezTo>
                  <a:pt x="5105" y="8857"/>
                  <a:pt x="5105" y="8863"/>
                  <a:pt x="5105" y="8863"/>
                </a:cubicBezTo>
                <a:cubicBezTo>
                  <a:pt x="5111" y="8869"/>
                  <a:pt x="5117" y="8869"/>
                  <a:pt x="5117" y="8875"/>
                </a:cubicBezTo>
                <a:cubicBezTo>
                  <a:pt x="5117" y="8875"/>
                  <a:pt x="5123" y="8881"/>
                  <a:pt x="5123" y="8887"/>
                </a:cubicBezTo>
                <a:lnTo>
                  <a:pt x="5123" y="8893"/>
                </a:lnTo>
                <a:cubicBezTo>
                  <a:pt x="5123" y="8899"/>
                  <a:pt x="5123" y="8905"/>
                  <a:pt x="5123" y="8905"/>
                </a:cubicBezTo>
                <a:cubicBezTo>
                  <a:pt x="5129" y="8916"/>
                  <a:pt x="5123" y="8922"/>
                  <a:pt x="5123" y="8928"/>
                </a:cubicBezTo>
                <a:lnTo>
                  <a:pt x="5117" y="8922"/>
                </a:lnTo>
                <a:close/>
                <a:moveTo>
                  <a:pt x="5259" y="5241"/>
                </a:moveTo>
                <a:lnTo>
                  <a:pt x="5259" y="5241"/>
                </a:lnTo>
                <a:cubicBezTo>
                  <a:pt x="5271" y="5235"/>
                  <a:pt x="5271" y="5224"/>
                  <a:pt x="5283" y="5218"/>
                </a:cubicBezTo>
                <a:cubicBezTo>
                  <a:pt x="5289" y="5218"/>
                  <a:pt x="5301" y="5212"/>
                  <a:pt x="5306" y="5212"/>
                </a:cubicBezTo>
                <a:cubicBezTo>
                  <a:pt x="5312" y="5212"/>
                  <a:pt x="5318" y="5212"/>
                  <a:pt x="5330" y="5212"/>
                </a:cubicBezTo>
                <a:cubicBezTo>
                  <a:pt x="5336" y="5212"/>
                  <a:pt x="5342" y="5218"/>
                  <a:pt x="5348" y="5218"/>
                </a:cubicBezTo>
                <a:cubicBezTo>
                  <a:pt x="5360" y="5218"/>
                  <a:pt x="5366" y="5212"/>
                  <a:pt x="5372" y="5212"/>
                </a:cubicBezTo>
                <a:cubicBezTo>
                  <a:pt x="5390" y="5212"/>
                  <a:pt x="5401" y="5212"/>
                  <a:pt x="5419" y="5212"/>
                </a:cubicBezTo>
                <a:cubicBezTo>
                  <a:pt x="5437" y="5212"/>
                  <a:pt x="5449" y="5206"/>
                  <a:pt x="5467" y="5206"/>
                </a:cubicBezTo>
                <a:cubicBezTo>
                  <a:pt x="5472" y="5206"/>
                  <a:pt x="5479" y="5200"/>
                  <a:pt x="5490" y="5200"/>
                </a:cubicBezTo>
                <a:cubicBezTo>
                  <a:pt x="5496" y="5200"/>
                  <a:pt x="5502" y="5206"/>
                  <a:pt x="5508" y="5206"/>
                </a:cubicBezTo>
                <a:cubicBezTo>
                  <a:pt x="5526" y="5206"/>
                  <a:pt x="5538" y="5212"/>
                  <a:pt x="5556" y="5212"/>
                </a:cubicBezTo>
                <a:cubicBezTo>
                  <a:pt x="5579" y="5212"/>
                  <a:pt x="5579" y="5212"/>
                  <a:pt x="5579" y="5212"/>
                </a:cubicBezTo>
                <a:cubicBezTo>
                  <a:pt x="5591" y="5212"/>
                  <a:pt x="5591" y="5200"/>
                  <a:pt x="5603" y="5200"/>
                </a:cubicBezTo>
                <a:cubicBezTo>
                  <a:pt x="5597" y="5194"/>
                  <a:pt x="5585" y="5194"/>
                  <a:pt x="5579" y="5188"/>
                </a:cubicBezTo>
                <a:cubicBezTo>
                  <a:pt x="5573" y="5176"/>
                  <a:pt x="5579" y="5164"/>
                  <a:pt x="5579" y="5152"/>
                </a:cubicBezTo>
                <a:cubicBezTo>
                  <a:pt x="5550" y="5158"/>
                  <a:pt x="5538" y="5164"/>
                  <a:pt x="5508" y="5164"/>
                </a:cubicBezTo>
                <a:cubicBezTo>
                  <a:pt x="5490" y="5164"/>
                  <a:pt x="5490" y="5164"/>
                  <a:pt x="5490" y="5164"/>
                </a:cubicBezTo>
                <a:cubicBezTo>
                  <a:pt x="5472" y="5164"/>
                  <a:pt x="5467" y="5152"/>
                  <a:pt x="5455" y="5152"/>
                </a:cubicBezTo>
                <a:cubicBezTo>
                  <a:pt x="5443" y="5152"/>
                  <a:pt x="5443" y="5152"/>
                  <a:pt x="5443" y="5152"/>
                </a:cubicBezTo>
                <a:cubicBezTo>
                  <a:pt x="5431" y="5152"/>
                  <a:pt x="5431" y="5170"/>
                  <a:pt x="5419" y="5170"/>
                </a:cubicBezTo>
                <a:cubicBezTo>
                  <a:pt x="5413" y="5170"/>
                  <a:pt x="5407" y="5170"/>
                  <a:pt x="5395" y="5170"/>
                </a:cubicBezTo>
                <a:cubicBezTo>
                  <a:pt x="5390" y="5170"/>
                  <a:pt x="5378" y="5170"/>
                  <a:pt x="5372" y="5170"/>
                </a:cubicBezTo>
                <a:cubicBezTo>
                  <a:pt x="5366" y="5170"/>
                  <a:pt x="5360" y="5158"/>
                  <a:pt x="5348" y="5152"/>
                </a:cubicBezTo>
                <a:cubicBezTo>
                  <a:pt x="5342" y="5152"/>
                  <a:pt x="5336" y="5152"/>
                  <a:pt x="5330" y="5146"/>
                </a:cubicBezTo>
                <a:cubicBezTo>
                  <a:pt x="5318" y="5146"/>
                  <a:pt x="5312" y="5135"/>
                  <a:pt x="5306" y="5129"/>
                </a:cubicBezTo>
                <a:cubicBezTo>
                  <a:pt x="5289" y="5129"/>
                  <a:pt x="5277" y="5129"/>
                  <a:pt x="5259" y="5129"/>
                </a:cubicBezTo>
                <a:cubicBezTo>
                  <a:pt x="5241" y="5129"/>
                  <a:pt x="5229" y="5123"/>
                  <a:pt x="5212" y="5123"/>
                </a:cubicBezTo>
                <a:cubicBezTo>
                  <a:pt x="5194" y="5123"/>
                  <a:pt x="5188" y="5129"/>
                  <a:pt x="5170" y="5129"/>
                </a:cubicBezTo>
                <a:cubicBezTo>
                  <a:pt x="5170" y="5200"/>
                  <a:pt x="5170" y="5200"/>
                  <a:pt x="5170" y="5200"/>
                </a:cubicBezTo>
                <a:cubicBezTo>
                  <a:pt x="5176" y="5206"/>
                  <a:pt x="5182" y="5218"/>
                  <a:pt x="5188" y="5224"/>
                </a:cubicBezTo>
                <a:cubicBezTo>
                  <a:pt x="5200" y="5230"/>
                  <a:pt x="5206" y="5235"/>
                  <a:pt x="5212" y="5241"/>
                </a:cubicBezTo>
                <a:cubicBezTo>
                  <a:pt x="5235" y="5241"/>
                  <a:pt x="5235" y="5241"/>
                  <a:pt x="5235" y="5241"/>
                </a:cubicBezTo>
                <a:cubicBezTo>
                  <a:pt x="5247" y="5241"/>
                  <a:pt x="5253" y="5241"/>
                  <a:pt x="5259" y="5241"/>
                </a:cubicBezTo>
                <a:close/>
                <a:moveTo>
                  <a:pt x="4992" y="5224"/>
                </a:moveTo>
                <a:lnTo>
                  <a:pt x="4992" y="5224"/>
                </a:lnTo>
                <a:cubicBezTo>
                  <a:pt x="4986" y="5218"/>
                  <a:pt x="4992" y="5206"/>
                  <a:pt x="4986" y="5200"/>
                </a:cubicBezTo>
                <a:cubicBezTo>
                  <a:pt x="4980" y="5194"/>
                  <a:pt x="4969" y="5200"/>
                  <a:pt x="4963" y="5194"/>
                </a:cubicBezTo>
                <a:cubicBezTo>
                  <a:pt x="4957" y="5188"/>
                  <a:pt x="4951" y="5182"/>
                  <a:pt x="4939" y="5182"/>
                </a:cubicBezTo>
                <a:cubicBezTo>
                  <a:pt x="4874" y="5182"/>
                  <a:pt x="4874" y="5182"/>
                  <a:pt x="4874" y="5182"/>
                </a:cubicBezTo>
                <a:cubicBezTo>
                  <a:pt x="4880" y="5194"/>
                  <a:pt x="4880" y="5206"/>
                  <a:pt x="4891" y="5212"/>
                </a:cubicBezTo>
                <a:cubicBezTo>
                  <a:pt x="4903" y="5212"/>
                  <a:pt x="4909" y="5206"/>
                  <a:pt x="4915" y="5212"/>
                </a:cubicBezTo>
                <a:cubicBezTo>
                  <a:pt x="4927" y="5218"/>
                  <a:pt x="4933" y="5218"/>
                  <a:pt x="4939" y="5224"/>
                </a:cubicBezTo>
                <a:cubicBezTo>
                  <a:pt x="4945" y="5230"/>
                  <a:pt x="4939" y="5235"/>
                  <a:pt x="4945" y="5247"/>
                </a:cubicBezTo>
                <a:cubicBezTo>
                  <a:pt x="4951" y="5241"/>
                  <a:pt x="4963" y="5247"/>
                  <a:pt x="4969" y="5247"/>
                </a:cubicBezTo>
                <a:cubicBezTo>
                  <a:pt x="4980" y="5241"/>
                  <a:pt x="4980" y="5230"/>
                  <a:pt x="4992" y="5224"/>
                </a:cubicBezTo>
                <a:close/>
                <a:moveTo>
                  <a:pt x="5093" y="5093"/>
                </a:moveTo>
                <a:lnTo>
                  <a:pt x="5093" y="5093"/>
                </a:lnTo>
                <a:cubicBezTo>
                  <a:pt x="5081" y="5075"/>
                  <a:pt x="5069" y="5063"/>
                  <a:pt x="5052" y="5052"/>
                </a:cubicBezTo>
                <a:cubicBezTo>
                  <a:pt x="5034" y="5040"/>
                  <a:pt x="5028" y="5022"/>
                  <a:pt x="5004" y="5022"/>
                </a:cubicBezTo>
                <a:cubicBezTo>
                  <a:pt x="4980" y="5022"/>
                  <a:pt x="4980" y="5022"/>
                  <a:pt x="4980" y="5022"/>
                </a:cubicBezTo>
                <a:cubicBezTo>
                  <a:pt x="4957" y="5022"/>
                  <a:pt x="4951" y="5022"/>
                  <a:pt x="4927" y="5022"/>
                </a:cubicBezTo>
                <a:cubicBezTo>
                  <a:pt x="4921" y="5022"/>
                  <a:pt x="4915" y="5022"/>
                  <a:pt x="4903" y="5022"/>
                </a:cubicBezTo>
                <a:cubicBezTo>
                  <a:pt x="4897" y="5022"/>
                  <a:pt x="4891" y="5016"/>
                  <a:pt x="4880" y="5010"/>
                </a:cubicBezTo>
                <a:cubicBezTo>
                  <a:pt x="4874" y="5004"/>
                  <a:pt x="4874" y="4992"/>
                  <a:pt x="4868" y="4986"/>
                </a:cubicBezTo>
                <a:cubicBezTo>
                  <a:pt x="4856" y="4986"/>
                  <a:pt x="4850" y="4980"/>
                  <a:pt x="4844" y="4975"/>
                </a:cubicBezTo>
                <a:cubicBezTo>
                  <a:pt x="4826" y="4969"/>
                  <a:pt x="4814" y="4963"/>
                  <a:pt x="4797" y="4957"/>
                </a:cubicBezTo>
                <a:cubicBezTo>
                  <a:pt x="4773" y="4945"/>
                  <a:pt x="4773" y="4945"/>
                  <a:pt x="4773" y="4945"/>
                </a:cubicBezTo>
                <a:cubicBezTo>
                  <a:pt x="4767" y="4939"/>
                  <a:pt x="4767" y="4921"/>
                  <a:pt x="4755" y="4921"/>
                </a:cubicBezTo>
                <a:cubicBezTo>
                  <a:pt x="4743" y="4915"/>
                  <a:pt x="4731" y="4921"/>
                  <a:pt x="4720" y="4921"/>
                </a:cubicBezTo>
                <a:cubicBezTo>
                  <a:pt x="4708" y="4921"/>
                  <a:pt x="4696" y="4921"/>
                  <a:pt x="4684" y="4921"/>
                </a:cubicBezTo>
                <a:cubicBezTo>
                  <a:pt x="4672" y="4921"/>
                  <a:pt x="4672" y="4933"/>
                  <a:pt x="4660" y="4933"/>
                </a:cubicBezTo>
                <a:cubicBezTo>
                  <a:pt x="4648" y="4933"/>
                  <a:pt x="4648" y="4927"/>
                  <a:pt x="4636" y="4927"/>
                </a:cubicBezTo>
                <a:cubicBezTo>
                  <a:pt x="4589" y="4927"/>
                  <a:pt x="4589" y="4927"/>
                  <a:pt x="4589" y="4927"/>
                </a:cubicBezTo>
                <a:cubicBezTo>
                  <a:pt x="4577" y="4927"/>
                  <a:pt x="4571" y="4921"/>
                  <a:pt x="4565" y="4927"/>
                </a:cubicBezTo>
                <a:cubicBezTo>
                  <a:pt x="4554" y="4927"/>
                  <a:pt x="4547" y="4921"/>
                  <a:pt x="4542" y="4927"/>
                </a:cubicBezTo>
                <a:cubicBezTo>
                  <a:pt x="4530" y="4933"/>
                  <a:pt x="4524" y="4945"/>
                  <a:pt x="4524" y="4963"/>
                </a:cubicBezTo>
                <a:cubicBezTo>
                  <a:pt x="4524" y="4975"/>
                  <a:pt x="4536" y="4986"/>
                  <a:pt x="4547" y="4992"/>
                </a:cubicBezTo>
                <a:cubicBezTo>
                  <a:pt x="4559" y="5004"/>
                  <a:pt x="4577" y="5004"/>
                  <a:pt x="4595" y="5004"/>
                </a:cubicBezTo>
                <a:cubicBezTo>
                  <a:pt x="4607" y="5004"/>
                  <a:pt x="4613" y="5004"/>
                  <a:pt x="4619" y="5004"/>
                </a:cubicBezTo>
                <a:cubicBezTo>
                  <a:pt x="4636" y="4998"/>
                  <a:pt x="4648" y="4980"/>
                  <a:pt x="4666" y="4975"/>
                </a:cubicBezTo>
                <a:cubicBezTo>
                  <a:pt x="4672" y="4975"/>
                  <a:pt x="4678" y="4975"/>
                  <a:pt x="4690" y="4975"/>
                </a:cubicBezTo>
                <a:cubicBezTo>
                  <a:pt x="4720" y="4975"/>
                  <a:pt x="4737" y="4986"/>
                  <a:pt x="4755" y="5004"/>
                </a:cubicBezTo>
                <a:cubicBezTo>
                  <a:pt x="4767" y="5010"/>
                  <a:pt x="4761" y="5022"/>
                  <a:pt x="4767" y="5028"/>
                </a:cubicBezTo>
                <a:cubicBezTo>
                  <a:pt x="4773" y="5034"/>
                  <a:pt x="4785" y="5034"/>
                  <a:pt x="4791" y="5034"/>
                </a:cubicBezTo>
                <a:cubicBezTo>
                  <a:pt x="4802" y="5034"/>
                  <a:pt x="4802" y="5046"/>
                  <a:pt x="4814" y="5046"/>
                </a:cubicBezTo>
                <a:cubicBezTo>
                  <a:pt x="4826" y="5046"/>
                  <a:pt x="4832" y="5040"/>
                  <a:pt x="4844" y="5046"/>
                </a:cubicBezTo>
                <a:cubicBezTo>
                  <a:pt x="4856" y="5046"/>
                  <a:pt x="4856" y="5063"/>
                  <a:pt x="4868" y="5069"/>
                </a:cubicBezTo>
                <a:cubicBezTo>
                  <a:pt x="4880" y="5081"/>
                  <a:pt x="4897" y="5093"/>
                  <a:pt x="4915" y="5093"/>
                </a:cubicBezTo>
                <a:lnTo>
                  <a:pt x="5093" y="5093"/>
                </a:lnTo>
                <a:close/>
                <a:moveTo>
                  <a:pt x="7850" y="1998"/>
                </a:moveTo>
                <a:lnTo>
                  <a:pt x="7850" y="1998"/>
                </a:lnTo>
                <a:cubicBezTo>
                  <a:pt x="7862" y="1992"/>
                  <a:pt x="7862" y="1986"/>
                  <a:pt x="7874" y="1986"/>
                </a:cubicBezTo>
                <a:cubicBezTo>
                  <a:pt x="7880" y="1986"/>
                  <a:pt x="7892" y="1986"/>
                  <a:pt x="7897" y="1986"/>
                </a:cubicBezTo>
                <a:cubicBezTo>
                  <a:pt x="7903" y="1986"/>
                  <a:pt x="7909" y="1998"/>
                  <a:pt x="7915" y="2004"/>
                </a:cubicBezTo>
                <a:cubicBezTo>
                  <a:pt x="7921" y="2010"/>
                  <a:pt x="7933" y="2004"/>
                  <a:pt x="7939" y="2016"/>
                </a:cubicBezTo>
                <a:cubicBezTo>
                  <a:pt x="7945" y="2022"/>
                  <a:pt x="7933" y="2034"/>
                  <a:pt x="7939" y="2040"/>
                </a:cubicBezTo>
                <a:cubicBezTo>
                  <a:pt x="7927" y="2040"/>
                  <a:pt x="7921" y="2034"/>
                  <a:pt x="7915" y="2034"/>
                </a:cubicBezTo>
                <a:cubicBezTo>
                  <a:pt x="7886" y="2034"/>
                  <a:pt x="7874" y="2034"/>
                  <a:pt x="7844" y="2034"/>
                </a:cubicBezTo>
                <a:cubicBezTo>
                  <a:pt x="7838" y="2034"/>
                  <a:pt x="7832" y="2040"/>
                  <a:pt x="7820" y="2040"/>
                </a:cubicBezTo>
                <a:cubicBezTo>
                  <a:pt x="7826" y="2075"/>
                  <a:pt x="7826" y="2075"/>
                  <a:pt x="7826" y="2075"/>
                </a:cubicBezTo>
                <a:cubicBezTo>
                  <a:pt x="7838" y="2075"/>
                  <a:pt x="7844" y="2069"/>
                  <a:pt x="7850" y="2069"/>
                </a:cubicBezTo>
                <a:cubicBezTo>
                  <a:pt x="7897" y="2069"/>
                  <a:pt x="7897" y="2069"/>
                  <a:pt x="7897" y="2069"/>
                </a:cubicBezTo>
                <a:lnTo>
                  <a:pt x="7903" y="2075"/>
                </a:lnTo>
                <a:cubicBezTo>
                  <a:pt x="7903" y="2123"/>
                  <a:pt x="7903" y="2123"/>
                  <a:pt x="7903" y="2123"/>
                </a:cubicBezTo>
                <a:cubicBezTo>
                  <a:pt x="7915" y="2146"/>
                  <a:pt x="7915" y="2146"/>
                  <a:pt x="7915" y="2146"/>
                </a:cubicBezTo>
                <a:cubicBezTo>
                  <a:pt x="7939" y="2146"/>
                  <a:pt x="7939" y="2146"/>
                  <a:pt x="7939" y="2146"/>
                </a:cubicBezTo>
                <a:cubicBezTo>
                  <a:pt x="7945" y="2146"/>
                  <a:pt x="7951" y="2141"/>
                  <a:pt x="7957" y="2141"/>
                </a:cubicBezTo>
                <a:cubicBezTo>
                  <a:pt x="7975" y="2141"/>
                  <a:pt x="7986" y="2141"/>
                  <a:pt x="8004" y="2141"/>
                </a:cubicBezTo>
                <a:cubicBezTo>
                  <a:pt x="8028" y="2141"/>
                  <a:pt x="8028" y="2141"/>
                  <a:pt x="8028" y="2141"/>
                </a:cubicBezTo>
                <a:cubicBezTo>
                  <a:pt x="8034" y="2141"/>
                  <a:pt x="8046" y="2134"/>
                  <a:pt x="8052" y="2141"/>
                </a:cubicBezTo>
                <a:cubicBezTo>
                  <a:pt x="8064" y="2146"/>
                  <a:pt x="8058" y="2158"/>
                  <a:pt x="8069" y="2164"/>
                </a:cubicBezTo>
                <a:cubicBezTo>
                  <a:pt x="8075" y="2164"/>
                  <a:pt x="8081" y="2170"/>
                  <a:pt x="8093" y="2176"/>
                </a:cubicBezTo>
                <a:cubicBezTo>
                  <a:pt x="8105" y="2176"/>
                  <a:pt x="8111" y="2176"/>
                  <a:pt x="8123" y="2176"/>
                </a:cubicBezTo>
                <a:cubicBezTo>
                  <a:pt x="8141" y="2176"/>
                  <a:pt x="8147" y="2176"/>
                  <a:pt x="8158" y="2176"/>
                </a:cubicBezTo>
                <a:cubicBezTo>
                  <a:pt x="8170" y="2170"/>
                  <a:pt x="8176" y="2164"/>
                  <a:pt x="8182" y="2158"/>
                </a:cubicBezTo>
                <a:cubicBezTo>
                  <a:pt x="8194" y="2146"/>
                  <a:pt x="8188" y="2134"/>
                  <a:pt x="8200" y="2129"/>
                </a:cubicBezTo>
                <a:cubicBezTo>
                  <a:pt x="8206" y="2123"/>
                  <a:pt x="8212" y="2117"/>
                  <a:pt x="8224" y="2111"/>
                </a:cubicBezTo>
                <a:cubicBezTo>
                  <a:pt x="8230" y="2111"/>
                  <a:pt x="8235" y="2111"/>
                  <a:pt x="8247" y="2111"/>
                </a:cubicBezTo>
                <a:cubicBezTo>
                  <a:pt x="8259" y="2105"/>
                  <a:pt x="8259" y="2093"/>
                  <a:pt x="8265" y="2087"/>
                </a:cubicBezTo>
                <a:cubicBezTo>
                  <a:pt x="8283" y="2081"/>
                  <a:pt x="8295" y="2075"/>
                  <a:pt x="8313" y="2069"/>
                </a:cubicBezTo>
                <a:cubicBezTo>
                  <a:pt x="8342" y="2069"/>
                  <a:pt x="8366" y="2069"/>
                  <a:pt x="8402" y="2069"/>
                </a:cubicBezTo>
                <a:cubicBezTo>
                  <a:pt x="8402" y="2028"/>
                  <a:pt x="8402" y="2028"/>
                  <a:pt x="8402" y="2028"/>
                </a:cubicBezTo>
                <a:cubicBezTo>
                  <a:pt x="8396" y="2016"/>
                  <a:pt x="8396" y="2004"/>
                  <a:pt x="8390" y="2004"/>
                </a:cubicBezTo>
                <a:cubicBezTo>
                  <a:pt x="8366" y="1992"/>
                  <a:pt x="8366" y="1992"/>
                  <a:pt x="8366" y="1992"/>
                </a:cubicBezTo>
                <a:cubicBezTo>
                  <a:pt x="8360" y="1986"/>
                  <a:pt x="8348" y="1992"/>
                  <a:pt x="8342" y="1992"/>
                </a:cubicBezTo>
                <a:cubicBezTo>
                  <a:pt x="8342" y="1980"/>
                  <a:pt x="8342" y="1975"/>
                  <a:pt x="8342" y="1968"/>
                </a:cubicBezTo>
                <a:cubicBezTo>
                  <a:pt x="8342" y="1957"/>
                  <a:pt x="8354" y="1957"/>
                  <a:pt x="8354" y="1945"/>
                </a:cubicBezTo>
                <a:cubicBezTo>
                  <a:pt x="8354" y="1933"/>
                  <a:pt x="8348" y="1927"/>
                  <a:pt x="8348" y="1915"/>
                </a:cubicBezTo>
                <a:cubicBezTo>
                  <a:pt x="8295" y="1915"/>
                  <a:pt x="8295" y="1915"/>
                  <a:pt x="8295" y="1915"/>
                </a:cubicBezTo>
                <a:cubicBezTo>
                  <a:pt x="8283" y="1915"/>
                  <a:pt x="8277" y="1921"/>
                  <a:pt x="8265" y="1921"/>
                </a:cubicBezTo>
                <a:cubicBezTo>
                  <a:pt x="8259" y="1927"/>
                  <a:pt x="8253" y="1933"/>
                  <a:pt x="8247" y="1939"/>
                </a:cubicBezTo>
                <a:cubicBezTo>
                  <a:pt x="8235" y="1945"/>
                  <a:pt x="8230" y="1951"/>
                  <a:pt x="8218" y="1951"/>
                </a:cubicBezTo>
                <a:cubicBezTo>
                  <a:pt x="8212" y="1951"/>
                  <a:pt x="8212" y="1963"/>
                  <a:pt x="8206" y="1963"/>
                </a:cubicBezTo>
                <a:cubicBezTo>
                  <a:pt x="8194" y="1963"/>
                  <a:pt x="8188" y="1957"/>
                  <a:pt x="8182" y="1957"/>
                </a:cubicBezTo>
                <a:cubicBezTo>
                  <a:pt x="8164" y="1957"/>
                  <a:pt x="8152" y="1951"/>
                  <a:pt x="8135" y="1951"/>
                </a:cubicBezTo>
                <a:cubicBezTo>
                  <a:pt x="8117" y="1951"/>
                  <a:pt x="8105" y="1957"/>
                  <a:pt x="8093" y="1957"/>
                </a:cubicBezTo>
                <a:cubicBezTo>
                  <a:pt x="8069" y="1963"/>
                  <a:pt x="8064" y="1980"/>
                  <a:pt x="8040" y="1980"/>
                </a:cubicBezTo>
                <a:cubicBezTo>
                  <a:pt x="7992" y="1980"/>
                  <a:pt x="7992" y="1980"/>
                  <a:pt x="7992" y="1980"/>
                </a:cubicBezTo>
                <a:cubicBezTo>
                  <a:pt x="7992" y="1957"/>
                  <a:pt x="7992" y="1957"/>
                  <a:pt x="7992" y="1957"/>
                </a:cubicBezTo>
                <a:cubicBezTo>
                  <a:pt x="7992" y="1933"/>
                  <a:pt x="7992" y="1933"/>
                  <a:pt x="7992" y="1933"/>
                </a:cubicBezTo>
                <a:cubicBezTo>
                  <a:pt x="7992" y="1921"/>
                  <a:pt x="7980" y="1921"/>
                  <a:pt x="7975" y="1909"/>
                </a:cubicBezTo>
                <a:cubicBezTo>
                  <a:pt x="7957" y="1915"/>
                  <a:pt x="7957" y="1915"/>
                  <a:pt x="7957" y="1915"/>
                </a:cubicBezTo>
                <a:cubicBezTo>
                  <a:pt x="7957" y="1939"/>
                  <a:pt x="7957" y="1939"/>
                  <a:pt x="7957" y="1939"/>
                </a:cubicBezTo>
                <a:cubicBezTo>
                  <a:pt x="7939" y="1933"/>
                  <a:pt x="7933" y="1927"/>
                  <a:pt x="7921" y="1927"/>
                </a:cubicBezTo>
                <a:cubicBezTo>
                  <a:pt x="7909" y="1927"/>
                  <a:pt x="7897" y="1933"/>
                  <a:pt x="7886" y="1933"/>
                </a:cubicBezTo>
                <a:cubicBezTo>
                  <a:pt x="7880" y="1933"/>
                  <a:pt x="7868" y="1933"/>
                  <a:pt x="7862" y="1933"/>
                </a:cubicBezTo>
                <a:cubicBezTo>
                  <a:pt x="7856" y="1939"/>
                  <a:pt x="7844" y="1939"/>
                  <a:pt x="7838" y="1945"/>
                </a:cubicBezTo>
                <a:cubicBezTo>
                  <a:pt x="7832" y="1951"/>
                  <a:pt x="7820" y="1957"/>
                  <a:pt x="7820" y="1968"/>
                </a:cubicBezTo>
                <a:cubicBezTo>
                  <a:pt x="7820" y="1980"/>
                  <a:pt x="7826" y="1986"/>
                  <a:pt x="7826" y="1998"/>
                </a:cubicBezTo>
                <a:cubicBezTo>
                  <a:pt x="7838" y="1992"/>
                  <a:pt x="7844" y="1998"/>
                  <a:pt x="7850" y="1998"/>
                </a:cubicBezTo>
                <a:close/>
                <a:moveTo>
                  <a:pt x="6095" y="3137"/>
                </a:moveTo>
                <a:lnTo>
                  <a:pt x="6095" y="3137"/>
                </a:lnTo>
                <a:cubicBezTo>
                  <a:pt x="6083" y="3142"/>
                  <a:pt x="6077" y="3142"/>
                  <a:pt x="6071" y="3148"/>
                </a:cubicBezTo>
                <a:cubicBezTo>
                  <a:pt x="6065" y="3154"/>
                  <a:pt x="6071" y="3166"/>
                  <a:pt x="6071" y="3172"/>
                </a:cubicBezTo>
                <a:cubicBezTo>
                  <a:pt x="6065" y="3184"/>
                  <a:pt x="6065" y="3190"/>
                  <a:pt x="6065" y="3202"/>
                </a:cubicBezTo>
                <a:cubicBezTo>
                  <a:pt x="6065" y="3214"/>
                  <a:pt x="6054" y="3214"/>
                  <a:pt x="6048" y="3225"/>
                </a:cubicBezTo>
                <a:cubicBezTo>
                  <a:pt x="6042" y="3231"/>
                  <a:pt x="6036" y="3237"/>
                  <a:pt x="6030" y="3249"/>
                </a:cubicBezTo>
                <a:cubicBezTo>
                  <a:pt x="6018" y="3261"/>
                  <a:pt x="6006" y="3279"/>
                  <a:pt x="5988" y="3291"/>
                </a:cubicBezTo>
                <a:cubicBezTo>
                  <a:pt x="5965" y="3314"/>
                  <a:pt x="5947" y="3332"/>
                  <a:pt x="5947" y="3368"/>
                </a:cubicBezTo>
                <a:cubicBezTo>
                  <a:pt x="5947" y="3380"/>
                  <a:pt x="5953" y="3386"/>
                  <a:pt x="5953" y="3397"/>
                </a:cubicBezTo>
                <a:cubicBezTo>
                  <a:pt x="6113" y="3397"/>
                  <a:pt x="6113" y="3397"/>
                  <a:pt x="6113" y="3397"/>
                </a:cubicBezTo>
                <a:cubicBezTo>
                  <a:pt x="6136" y="3397"/>
                  <a:pt x="6148" y="3415"/>
                  <a:pt x="6160" y="3427"/>
                </a:cubicBezTo>
                <a:cubicBezTo>
                  <a:pt x="6178" y="3445"/>
                  <a:pt x="6184" y="3457"/>
                  <a:pt x="6208" y="3463"/>
                </a:cubicBezTo>
                <a:cubicBezTo>
                  <a:pt x="6214" y="3457"/>
                  <a:pt x="6225" y="3457"/>
                  <a:pt x="6231" y="3445"/>
                </a:cubicBezTo>
                <a:cubicBezTo>
                  <a:pt x="6231" y="3433"/>
                  <a:pt x="6231" y="3415"/>
                  <a:pt x="6231" y="3403"/>
                </a:cubicBezTo>
                <a:cubicBezTo>
                  <a:pt x="6231" y="3391"/>
                  <a:pt x="6225" y="3386"/>
                  <a:pt x="6225" y="3380"/>
                </a:cubicBezTo>
                <a:cubicBezTo>
                  <a:pt x="6225" y="3356"/>
                  <a:pt x="6237" y="3350"/>
                  <a:pt x="6249" y="3332"/>
                </a:cubicBezTo>
                <a:cubicBezTo>
                  <a:pt x="6243" y="3309"/>
                  <a:pt x="6243" y="3309"/>
                  <a:pt x="6243" y="3309"/>
                </a:cubicBezTo>
                <a:cubicBezTo>
                  <a:pt x="6231" y="3309"/>
                  <a:pt x="6225" y="3314"/>
                  <a:pt x="6220" y="3309"/>
                </a:cubicBezTo>
                <a:cubicBezTo>
                  <a:pt x="6202" y="3303"/>
                  <a:pt x="6190" y="3291"/>
                  <a:pt x="6172" y="3279"/>
                </a:cubicBezTo>
                <a:cubicBezTo>
                  <a:pt x="6160" y="3273"/>
                  <a:pt x="6160" y="3261"/>
                  <a:pt x="6148" y="3261"/>
                </a:cubicBezTo>
                <a:cubicBezTo>
                  <a:pt x="6143" y="3255"/>
                  <a:pt x="6136" y="3255"/>
                  <a:pt x="6125" y="3255"/>
                </a:cubicBezTo>
                <a:cubicBezTo>
                  <a:pt x="6119" y="3249"/>
                  <a:pt x="6113" y="3255"/>
                  <a:pt x="6107" y="3255"/>
                </a:cubicBezTo>
                <a:cubicBezTo>
                  <a:pt x="6095" y="3249"/>
                  <a:pt x="6089" y="3243"/>
                  <a:pt x="6083" y="3243"/>
                </a:cubicBezTo>
                <a:cubicBezTo>
                  <a:pt x="6089" y="3225"/>
                  <a:pt x="6089" y="3208"/>
                  <a:pt x="6101" y="3196"/>
                </a:cubicBezTo>
                <a:cubicBezTo>
                  <a:pt x="6101" y="3190"/>
                  <a:pt x="6119" y="3190"/>
                  <a:pt x="6119" y="3184"/>
                </a:cubicBezTo>
                <a:cubicBezTo>
                  <a:pt x="6125" y="3178"/>
                  <a:pt x="6125" y="3172"/>
                  <a:pt x="6125" y="3160"/>
                </a:cubicBezTo>
                <a:cubicBezTo>
                  <a:pt x="6125" y="3148"/>
                  <a:pt x="6119" y="3148"/>
                  <a:pt x="6113" y="3137"/>
                </a:cubicBezTo>
                <a:cubicBezTo>
                  <a:pt x="6107" y="3142"/>
                  <a:pt x="6101" y="3137"/>
                  <a:pt x="6095" y="3137"/>
                </a:cubicBezTo>
                <a:close/>
                <a:moveTo>
                  <a:pt x="5787" y="3261"/>
                </a:moveTo>
                <a:lnTo>
                  <a:pt x="5787" y="3261"/>
                </a:lnTo>
                <a:cubicBezTo>
                  <a:pt x="5775" y="3261"/>
                  <a:pt x="5769" y="3255"/>
                  <a:pt x="5763" y="3255"/>
                </a:cubicBezTo>
                <a:cubicBezTo>
                  <a:pt x="5757" y="3249"/>
                  <a:pt x="5745" y="3255"/>
                  <a:pt x="5739" y="3255"/>
                </a:cubicBezTo>
                <a:cubicBezTo>
                  <a:pt x="5727" y="3249"/>
                  <a:pt x="5727" y="3243"/>
                  <a:pt x="5716" y="3243"/>
                </a:cubicBezTo>
                <a:cubicBezTo>
                  <a:pt x="5704" y="3237"/>
                  <a:pt x="5704" y="3225"/>
                  <a:pt x="5692" y="3220"/>
                </a:cubicBezTo>
                <a:cubicBezTo>
                  <a:pt x="5686" y="3214"/>
                  <a:pt x="5680" y="3220"/>
                  <a:pt x="5668" y="3220"/>
                </a:cubicBezTo>
                <a:cubicBezTo>
                  <a:pt x="5650" y="3231"/>
                  <a:pt x="5650" y="3231"/>
                  <a:pt x="5650" y="3231"/>
                </a:cubicBezTo>
                <a:cubicBezTo>
                  <a:pt x="5656" y="3231"/>
                  <a:pt x="5662" y="3237"/>
                  <a:pt x="5668" y="3243"/>
                </a:cubicBezTo>
                <a:cubicBezTo>
                  <a:pt x="5680" y="3249"/>
                  <a:pt x="5680" y="3261"/>
                  <a:pt x="5686" y="3261"/>
                </a:cubicBezTo>
                <a:cubicBezTo>
                  <a:pt x="5692" y="3267"/>
                  <a:pt x="5704" y="3273"/>
                  <a:pt x="5710" y="3279"/>
                </a:cubicBezTo>
                <a:cubicBezTo>
                  <a:pt x="5722" y="3291"/>
                  <a:pt x="5727" y="3303"/>
                  <a:pt x="5745" y="3303"/>
                </a:cubicBezTo>
                <a:cubicBezTo>
                  <a:pt x="5757" y="3303"/>
                  <a:pt x="5763" y="3291"/>
                  <a:pt x="5775" y="3279"/>
                </a:cubicBezTo>
                <a:cubicBezTo>
                  <a:pt x="5775" y="3279"/>
                  <a:pt x="5781" y="3267"/>
                  <a:pt x="5787" y="3261"/>
                </a:cubicBezTo>
                <a:close/>
                <a:moveTo>
                  <a:pt x="7393" y="1731"/>
                </a:moveTo>
                <a:lnTo>
                  <a:pt x="7393" y="1731"/>
                </a:lnTo>
                <a:cubicBezTo>
                  <a:pt x="7400" y="1731"/>
                  <a:pt x="7400" y="1731"/>
                  <a:pt x="7400" y="1731"/>
                </a:cubicBezTo>
                <a:cubicBezTo>
                  <a:pt x="7405" y="1731"/>
                  <a:pt x="7405" y="1731"/>
                  <a:pt x="7411" y="1731"/>
                </a:cubicBezTo>
                <a:lnTo>
                  <a:pt x="7411" y="1731"/>
                </a:lnTo>
                <a:cubicBezTo>
                  <a:pt x="7411" y="1731"/>
                  <a:pt x="7411" y="1731"/>
                  <a:pt x="7417" y="1731"/>
                </a:cubicBezTo>
                <a:lnTo>
                  <a:pt x="7417" y="1731"/>
                </a:lnTo>
                <a:cubicBezTo>
                  <a:pt x="7423" y="1737"/>
                  <a:pt x="7423" y="1737"/>
                  <a:pt x="7423" y="1737"/>
                </a:cubicBezTo>
                <a:cubicBezTo>
                  <a:pt x="7423" y="1737"/>
                  <a:pt x="7423" y="1737"/>
                  <a:pt x="7429" y="1737"/>
                </a:cubicBezTo>
                <a:cubicBezTo>
                  <a:pt x="7429" y="1743"/>
                  <a:pt x="7429" y="1743"/>
                  <a:pt x="7435" y="1743"/>
                </a:cubicBezTo>
                <a:cubicBezTo>
                  <a:pt x="7435" y="1749"/>
                  <a:pt x="7435" y="1749"/>
                  <a:pt x="7435" y="1749"/>
                </a:cubicBezTo>
                <a:cubicBezTo>
                  <a:pt x="7441" y="1749"/>
                  <a:pt x="7447" y="1749"/>
                  <a:pt x="7447" y="1749"/>
                </a:cubicBezTo>
                <a:cubicBezTo>
                  <a:pt x="7459" y="1749"/>
                  <a:pt x="7465" y="1749"/>
                  <a:pt x="7471" y="1749"/>
                </a:cubicBezTo>
                <a:cubicBezTo>
                  <a:pt x="7482" y="1755"/>
                  <a:pt x="7488" y="1761"/>
                  <a:pt x="7494" y="1767"/>
                </a:cubicBezTo>
                <a:cubicBezTo>
                  <a:pt x="7506" y="1773"/>
                  <a:pt x="7512" y="1767"/>
                  <a:pt x="7524" y="1767"/>
                </a:cubicBezTo>
                <a:cubicBezTo>
                  <a:pt x="7530" y="1767"/>
                  <a:pt x="7536" y="1767"/>
                  <a:pt x="7542" y="1767"/>
                </a:cubicBezTo>
                <a:cubicBezTo>
                  <a:pt x="7548" y="1767"/>
                  <a:pt x="7548" y="1761"/>
                  <a:pt x="7554" y="1761"/>
                </a:cubicBezTo>
                <a:cubicBezTo>
                  <a:pt x="7566" y="1761"/>
                  <a:pt x="7571" y="1755"/>
                  <a:pt x="7577" y="1749"/>
                </a:cubicBezTo>
                <a:cubicBezTo>
                  <a:pt x="7583" y="1743"/>
                  <a:pt x="7589" y="1743"/>
                  <a:pt x="7595" y="1737"/>
                </a:cubicBezTo>
                <a:cubicBezTo>
                  <a:pt x="7595" y="1731"/>
                  <a:pt x="7595" y="1725"/>
                  <a:pt x="7601" y="1725"/>
                </a:cubicBezTo>
                <a:cubicBezTo>
                  <a:pt x="7613" y="1720"/>
                  <a:pt x="7619" y="1714"/>
                  <a:pt x="7625" y="1714"/>
                </a:cubicBezTo>
                <a:cubicBezTo>
                  <a:pt x="7631" y="1708"/>
                  <a:pt x="7643" y="1714"/>
                  <a:pt x="7648" y="1714"/>
                </a:cubicBezTo>
                <a:cubicBezTo>
                  <a:pt x="7654" y="1714"/>
                  <a:pt x="7654" y="1708"/>
                  <a:pt x="7660" y="1708"/>
                </a:cubicBezTo>
                <a:cubicBezTo>
                  <a:pt x="7666" y="1708"/>
                  <a:pt x="7672" y="1702"/>
                  <a:pt x="7672" y="1702"/>
                </a:cubicBezTo>
                <a:cubicBezTo>
                  <a:pt x="7678" y="1702"/>
                  <a:pt x="7684" y="1702"/>
                  <a:pt x="7690" y="1702"/>
                </a:cubicBezTo>
                <a:cubicBezTo>
                  <a:pt x="7690" y="1702"/>
                  <a:pt x="7696" y="1696"/>
                  <a:pt x="7702" y="1696"/>
                </a:cubicBezTo>
                <a:cubicBezTo>
                  <a:pt x="7702" y="1696"/>
                  <a:pt x="7708" y="1690"/>
                  <a:pt x="7714" y="1690"/>
                </a:cubicBezTo>
                <a:cubicBezTo>
                  <a:pt x="7714" y="1690"/>
                  <a:pt x="7720" y="1690"/>
                  <a:pt x="7726" y="1690"/>
                </a:cubicBezTo>
                <a:lnTo>
                  <a:pt x="7732" y="1684"/>
                </a:lnTo>
                <a:cubicBezTo>
                  <a:pt x="7737" y="1678"/>
                  <a:pt x="7743" y="1678"/>
                  <a:pt x="7743" y="1678"/>
                </a:cubicBezTo>
                <a:cubicBezTo>
                  <a:pt x="7749" y="1672"/>
                  <a:pt x="7749" y="1666"/>
                  <a:pt x="7755" y="1666"/>
                </a:cubicBezTo>
                <a:cubicBezTo>
                  <a:pt x="7761" y="1660"/>
                  <a:pt x="7761" y="1654"/>
                  <a:pt x="7767" y="1648"/>
                </a:cubicBezTo>
                <a:cubicBezTo>
                  <a:pt x="7767" y="1648"/>
                  <a:pt x="7773" y="1642"/>
                  <a:pt x="7779" y="1636"/>
                </a:cubicBezTo>
                <a:cubicBezTo>
                  <a:pt x="7785" y="1625"/>
                  <a:pt x="7791" y="1619"/>
                  <a:pt x="7803" y="1619"/>
                </a:cubicBezTo>
                <a:cubicBezTo>
                  <a:pt x="7862" y="1619"/>
                  <a:pt x="7862" y="1619"/>
                  <a:pt x="7862" y="1619"/>
                </a:cubicBezTo>
                <a:cubicBezTo>
                  <a:pt x="7868" y="1619"/>
                  <a:pt x="7874" y="1613"/>
                  <a:pt x="7880" y="1607"/>
                </a:cubicBezTo>
                <a:cubicBezTo>
                  <a:pt x="7886" y="1607"/>
                  <a:pt x="7892" y="1601"/>
                  <a:pt x="7892" y="1595"/>
                </a:cubicBezTo>
                <a:cubicBezTo>
                  <a:pt x="7897" y="1595"/>
                  <a:pt x="7903" y="1589"/>
                  <a:pt x="7909" y="1583"/>
                </a:cubicBezTo>
                <a:cubicBezTo>
                  <a:pt x="7909" y="1583"/>
                  <a:pt x="7909" y="1577"/>
                  <a:pt x="7909" y="1571"/>
                </a:cubicBezTo>
                <a:cubicBezTo>
                  <a:pt x="7897" y="1571"/>
                  <a:pt x="7897" y="1571"/>
                  <a:pt x="7897" y="1571"/>
                </a:cubicBezTo>
                <a:cubicBezTo>
                  <a:pt x="7886" y="1577"/>
                  <a:pt x="7880" y="1577"/>
                  <a:pt x="7874" y="1583"/>
                </a:cubicBezTo>
                <a:cubicBezTo>
                  <a:pt x="7874" y="1589"/>
                  <a:pt x="7874" y="1595"/>
                  <a:pt x="7874" y="1595"/>
                </a:cubicBezTo>
                <a:cubicBezTo>
                  <a:pt x="7868" y="1601"/>
                  <a:pt x="7862" y="1601"/>
                  <a:pt x="7850" y="1601"/>
                </a:cubicBezTo>
                <a:cubicBezTo>
                  <a:pt x="7844" y="1601"/>
                  <a:pt x="7844" y="1601"/>
                  <a:pt x="7844" y="1601"/>
                </a:cubicBezTo>
                <a:cubicBezTo>
                  <a:pt x="7838" y="1601"/>
                  <a:pt x="7826" y="1595"/>
                  <a:pt x="7820" y="1589"/>
                </a:cubicBezTo>
                <a:cubicBezTo>
                  <a:pt x="7814" y="1583"/>
                  <a:pt x="7814" y="1571"/>
                  <a:pt x="7803" y="1571"/>
                </a:cubicBezTo>
                <a:cubicBezTo>
                  <a:pt x="7803" y="1565"/>
                  <a:pt x="7797" y="1571"/>
                  <a:pt x="7797" y="1571"/>
                </a:cubicBezTo>
                <a:cubicBezTo>
                  <a:pt x="7785" y="1571"/>
                  <a:pt x="7785" y="1571"/>
                  <a:pt x="7785" y="1571"/>
                </a:cubicBezTo>
                <a:cubicBezTo>
                  <a:pt x="7761" y="1571"/>
                  <a:pt x="7749" y="1571"/>
                  <a:pt x="7732" y="1565"/>
                </a:cubicBezTo>
                <a:cubicBezTo>
                  <a:pt x="7732" y="1559"/>
                  <a:pt x="7726" y="1559"/>
                  <a:pt x="7726" y="1559"/>
                </a:cubicBezTo>
                <a:cubicBezTo>
                  <a:pt x="7720" y="1559"/>
                  <a:pt x="7714" y="1554"/>
                  <a:pt x="7714" y="1554"/>
                </a:cubicBezTo>
                <a:cubicBezTo>
                  <a:pt x="7708" y="1548"/>
                  <a:pt x="7702" y="1548"/>
                  <a:pt x="7702" y="1542"/>
                </a:cubicBezTo>
                <a:cubicBezTo>
                  <a:pt x="7696" y="1536"/>
                  <a:pt x="7696" y="1536"/>
                  <a:pt x="7696" y="1530"/>
                </a:cubicBezTo>
                <a:cubicBezTo>
                  <a:pt x="7696" y="1506"/>
                  <a:pt x="7696" y="1506"/>
                  <a:pt x="7696" y="1506"/>
                </a:cubicBezTo>
                <a:cubicBezTo>
                  <a:pt x="7708" y="1506"/>
                  <a:pt x="7708" y="1500"/>
                  <a:pt x="7720" y="1500"/>
                </a:cubicBezTo>
                <a:cubicBezTo>
                  <a:pt x="7732" y="1500"/>
                  <a:pt x="7737" y="1506"/>
                  <a:pt x="7749" y="1500"/>
                </a:cubicBezTo>
                <a:cubicBezTo>
                  <a:pt x="7755" y="1500"/>
                  <a:pt x="7761" y="1500"/>
                  <a:pt x="7761" y="1500"/>
                </a:cubicBezTo>
                <a:cubicBezTo>
                  <a:pt x="7773" y="1500"/>
                  <a:pt x="7779" y="1500"/>
                  <a:pt x="7791" y="1494"/>
                </a:cubicBezTo>
                <a:cubicBezTo>
                  <a:pt x="7797" y="1488"/>
                  <a:pt x="7803" y="1482"/>
                  <a:pt x="7809" y="1470"/>
                </a:cubicBezTo>
                <a:cubicBezTo>
                  <a:pt x="7814" y="1470"/>
                  <a:pt x="7814" y="1470"/>
                  <a:pt x="7820" y="1476"/>
                </a:cubicBezTo>
                <a:cubicBezTo>
                  <a:pt x="7826" y="1476"/>
                  <a:pt x="7826" y="1482"/>
                  <a:pt x="7826" y="1488"/>
                </a:cubicBezTo>
                <a:cubicBezTo>
                  <a:pt x="7832" y="1494"/>
                  <a:pt x="7826" y="1506"/>
                  <a:pt x="7826" y="1512"/>
                </a:cubicBezTo>
                <a:cubicBezTo>
                  <a:pt x="7826" y="1518"/>
                  <a:pt x="7832" y="1524"/>
                  <a:pt x="7832" y="1524"/>
                </a:cubicBezTo>
                <a:cubicBezTo>
                  <a:pt x="7838" y="1530"/>
                  <a:pt x="7838" y="1536"/>
                  <a:pt x="7838" y="1536"/>
                </a:cubicBezTo>
                <a:cubicBezTo>
                  <a:pt x="7844" y="1548"/>
                  <a:pt x="7856" y="1548"/>
                  <a:pt x="7868" y="1548"/>
                </a:cubicBezTo>
                <a:cubicBezTo>
                  <a:pt x="7874" y="1548"/>
                  <a:pt x="7874" y="1548"/>
                  <a:pt x="7880" y="1542"/>
                </a:cubicBezTo>
                <a:cubicBezTo>
                  <a:pt x="7880" y="1536"/>
                  <a:pt x="7880" y="1530"/>
                  <a:pt x="7880" y="1530"/>
                </a:cubicBezTo>
                <a:cubicBezTo>
                  <a:pt x="7886" y="1518"/>
                  <a:pt x="7897" y="1518"/>
                  <a:pt x="7903" y="1512"/>
                </a:cubicBezTo>
                <a:cubicBezTo>
                  <a:pt x="7915" y="1512"/>
                  <a:pt x="7921" y="1512"/>
                  <a:pt x="7927" y="1512"/>
                </a:cubicBezTo>
                <a:cubicBezTo>
                  <a:pt x="7939" y="1512"/>
                  <a:pt x="7945" y="1512"/>
                  <a:pt x="7957" y="1512"/>
                </a:cubicBezTo>
                <a:cubicBezTo>
                  <a:pt x="7957" y="1512"/>
                  <a:pt x="7963" y="1512"/>
                  <a:pt x="7963" y="1506"/>
                </a:cubicBezTo>
                <a:cubicBezTo>
                  <a:pt x="7963" y="1500"/>
                  <a:pt x="7963" y="1494"/>
                  <a:pt x="7963" y="1488"/>
                </a:cubicBezTo>
                <a:cubicBezTo>
                  <a:pt x="7963" y="1476"/>
                  <a:pt x="7957" y="1470"/>
                  <a:pt x="7951" y="1459"/>
                </a:cubicBezTo>
                <a:cubicBezTo>
                  <a:pt x="7951" y="1453"/>
                  <a:pt x="7945" y="1447"/>
                  <a:pt x="7945" y="1447"/>
                </a:cubicBezTo>
                <a:cubicBezTo>
                  <a:pt x="7933" y="1441"/>
                  <a:pt x="7927" y="1441"/>
                  <a:pt x="7921" y="1435"/>
                </a:cubicBezTo>
                <a:cubicBezTo>
                  <a:pt x="7909" y="1429"/>
                  <a:pt x="7903" y="1423"/>
                  <a:pt x="7897" y="1417"/>
                </a:cubicBezTo>
                <a:cubicBezTo>
                  <a:pt x="7897" y="1405"/>
                  <a:pt x="7903" y="1399"/>
                  <a:pt x="7897" y="1393"/>
                </a:cubicBezTo>
                <a:cubicBezTo>
                  <a:pt x="7897" y="1387"/>
                  <a:pt x="7892" y="1387"/>
                  <a:pt x="7886" y="1387"/>
                </a:cubicBezTo>
                <a:cubicBezTo>
                  <a:pt x="7886" y="1382"/>
                  <a:pt x="7886" y="1376"/>
                  <a:pt x="7886" y="1376"/>
                </a:cubicBezTo>
                <a:cubicBezTo>
                  <a:pt x="7886" y="1370"/>
                  <a:pt x="7886" y="1364"/>
                  <a:pt x="7886" y="1364"/>
                </a:cubicBezTo>
                <a:cubicBezTo>
                  <a:pt x="7886" y="1358"/>
                  <a:pt x="7880" y="1358"/>
                  <a:pt x="7874" y="1358"/>
                </a:cubicBezTo>
                <a:cubicBezTo>
                  <a:pt x="7868" y="1352"/>
                  <a:pt x="7862" y="1352"/>
                  <a:pt x="7850" y="1346"/>
                </a:cubicBezTo>
                <a:cubicBezTo>
                  <a:pt x="7844" y="1346"/>
                  <a:pt x="7844" y="1340"/>
                  <a:pt x="7838" y="1340"/>
                </a:cubicBezTo>
                <a:cubicBezTo>
                  <a:pt x="7844" y="1334"/>
                  <a:pt x="7844" y="1334"/>
                  <a:pt x="7850" y="1328"/>
                </a:cubicBezTo>
                <a:cubicBezTo>
                  <a:pt x="7850" y="1328"/>
                  <a:pt x="7856" y="1328"/>
                  <a:pt x="7862" y="1328"/>
                </a:cubicBezTo>
                <a:cubicBezTo>
                  <a:pt x="7868" y="1328"/>
                  <a:pt x="7874" y="1340"/>
                  <a:pt x="7880" y="1346"/>
                </a:cubicBezTo>
                <a:cubicBezTo>
                  <a:pt x="7886" y="1346"/>
                  <a:pt x="7880" y="1358"/>
                  <a:pt x="7886" y="1358"/>
                </a:cubicBezTo>
                <a:cubicBezTo>
                  <a:pt x="7892" y="1358"/>
                  <a:pt x="7892" y="1358"/>
                  <a:pt x="7897" y="1358"/>
                </a:cubicBezTo>
                <a:cubicBezTo>
                  <a:pt x="7909" y="1358"/>
                  <a:pt x="7909" y="1358"/>
                  <a:pt x="7909" y="1358"/>
                </a:cubicBezTo>
                <a:cubicBezTo>
                  <a:pt x="7915" y="1358"/>
                  <a:pt x="7921" y="1352"/>
                  <a:pt x="7921" y="1352"/>
                </a:cubicBezTo>
                <a:cubicBezTo>
                  <a:pt x="7927" y="1352"/>
                  <a:pt x="7927" y="1358"/>
                  <a:pt x="7933" y="1358"/>
                </a:cubicBezTo>
                <a:cubicBezTo>
                  <a:pt x="7939" y="1340"/>
                  <a:pt x="7939" y="1328"/>
                  <a:pt x="7939" y="1310"/>
                </a:cubicBezTo>
                <a:cubicBezTo>
                  <a:pt x="7939" y="1299"/>
                  <a:pt x="7939" y="1299"/>
                  <a:pt x="7939" y="1299"/>
                </a:cubicBezTo>
                <a:cubicBezTo>
                  <a:pt x="7939" y="1299"/>
                  <a:pt x="7939" y="1293"/>
                  <a:pt x="7939" y="1287"/>
                </a:cubicBezTo>
                <a:cubicBezTo>
                  <a:pt x="7939" y="1287"/>
                  <a:pt x="7945" y="1281"/>
                  <a:pt x="7945" y="1275"/>
                </a:cubicBezTo>
                <a:cubicBezTo>
                  <a:pt x="7945" y="1275"/>
                  <a:pt x="7945" y="1269"/>
                  <a:pt x="7945" y="1263"/>
                </a:cubicBezTo>
                <a:cubicBezTo>
                  <a:pt x="7939" y="1263"/>
                  <a:pt x="7933" y="1263"/>
                  <a:pt x="7933" y="1263"/>
                </a:cubicBezTo>
                <a:cubicBezTo>
                  <a:pt x="7921" y="1257"/>
                  <a:pt x="7915" y="1257"/>
                  <a:pt x="7909" y="1257"/>
                </a:cubicBezTo>
                <a:cubicBezTo>
                  <a:pt x="7897" y="1257"/>
                  <a:pt x="7892" y="1251"/>
                  <a:pt x="7880" y="1257"/>
                </a:cubicBezTo>
                <a:cubicBezTo>
                  <a:pt x="7880" y="1257"/>
                  <a:pt x="7880" y="1263"/>
                  <a:pt x="7880" y="1269"/>
                </a:cubicBezTo>
                <a:cubicBezTo>
                  <a:pt x="7874" y="1269"/>
                  <a:pt x="7868" y="1269"/>
                  <a:pt x="7862" y="1269"/>
                </a:cubicBezTo>
                <a:cubicBezTo>
                  <a:pt x="7826" y="1269"/>
                  <a:pt x="7826" y="1269"/>
                  <a:pt x="7826" y="1269"/>
                </a:cubicBezTo>
                <a:cubicBezTo>
                  <a:pt x="7832" y="1263"/>
                  <a:pt x="7832" y="1257"/>
                  <a:pt x="7838" y="1257"/>
                </a:cubicBezTo>
                <a:cubicBezTo>
                  <a:pt x="7838" y="1251"/>
                  <a:pt x="7844" y="1251"/>
                  <a:pt x="7850" y="1251"/>
                </a:cubicBezTo>
                <a:cubicBezTo>
                  <a:pt x="7850" y="1251"/>
                  <a:pt x="7856" y="1245"/>
                  <a:pt x="7862" y="1245"/>
                </a:cubicBezTo>
                <a:cubicBezTo>
                  <a:pt x="7862" y="1245"/>
                  <a:pt x="7856" y="1239"/>
                  <a:pt x="7862" y="1233"/>
                </a:cubicBezTo>
                <a:cubicBezTo>
                  <a:pt x="7850" y="1233"/>
                  <a:pt x="7844" y="1227"/>
                  <a:pt x="7838" y="1227"/>
                </a:cubicBezTo>
                <a:cubicBezTo>
                  <a:pt x="7832" y="1227"/>
                  <a:pt x="7832" y="1221"/>
                  <a:pt x="7826" y="1221"/>
                </a:cubicBezTo>
                <a:cubicBezTo>
                  <a:pt x="7832" y="1210"/>
                  <a:pt x="7832" y="1210"/>
                  <a:pt x="7832" y="1210"/>
                </a:cubicBezTo>
                <a:cubicBezTo>
                  <a:pt x="7880" y="1210"/>
                  <a:pt x="7880" y="1210"/>
                  <a:pt x="7880" y="1210"/>
                </a:cubicBezTo>
                <a:cubicBezTo>
                  <a:pt x="7880" y="1245"/>
                  <a:pt x="7880" y="1245"/>
                  <a:pt x="7880" y="1245"/>
                </a:cubicBezTo>
                <a:cubicBezTo>
                  <a:pt x="7927" y="1245"/>
                  <a:pt x="7927" y="1245"/>
                  <a:pt x="7927" y="1245"/>
                </a:cubicBezTo>
                <a:cubicBezTo>
                  <a:pt x="7933" y="1245"/>
                  <a:pt x="7939" y="1245"/>
                  <a:pt x="7939" y="1239"/>
                </a:cubicBezTo>
                <a:cubicBezTo>
                  <a:pt x="7945" y="1239"/>
                  <a:pt x="7939" y="1233"/>
                  <a:pt x="7945" y="1227"/>
                </a:cubicBezTo>
                <a:cubicBezTo>
                  <a:pt x="7951" y="1227"/>
                  <a:pt x="7963" y="1227"/>
                  <a:pt x="7969" y="1227"/>
                </a:cubicBezTo>
                <a:cubicBezTo>
                  <a:pt x="7980" y="1227"/>
                  <a:pt x="7980" y="1227"/>
                  <a:pt x="7980" y="1227"/>
                </a:cubicBezTo>
                <a:cubicBezTo>
                  <a:pt x="7998" y="1227"/>
                  <a:pt x="7998" y="1239"/>
                  <a:pt x="8016" y="1239"/>
                </a:cubicBezTo>
                <a:cubicBezTo>
                  <a:pt x="8022" y="1239"/>
                  <a:pt x="8028" y="1233"/>
                  <a:pt x="8034" y="1233"/>
                </a:cubicBezTo>
                <a:cubicBezTo>
                  <a:pt x="8034" y="1227"/>
                  <a:pt x="8034" y="1221"/>
                  <a:pt x="8040" y="1221"/>
                </a:cubicBezTo>
                <a:cubicBezTo>
                  <a:pt x="8046" y="1215"/>
                  <a:pt x="8052" y="1215"/>
                  <a:pt x="8052" y="1210"/>
                </a:cubicBezTo>
                <a:cubicBezTo>
                  <a:pt x="8052" y="1204"/>
                  <a:pt x="8046" y="1198"/>
                  <a:pt x="8040" y="1192"/>
                </a:cubicBezTo>
                <a:cubicBezTo>
                  <a:pt x="8040" y="1186"/>
                  <a:pt x="8034" y="1180"/>
                  <a:pt x="8034" y="1180"/>
                </a:cubicBezTo>
                <a:cubicBezTo>
                  <a:pt x="8028" y="1174"/>
                  <a:pt x="8022" y="1168"/>
                  <a:pt x="8016" y="1168"/>
                </a:cubicBezTo>
                <a:cubicBezTo>
                  <a:pt x="8010" y="1168"/>
                  <a:pt x="8004" y="1168"/>
                  <a:pt x="7998" y="1168"/>
                </a:cubicBezTo>
                <a:cubicBezTo>
                  <a:pt x="7992" y="1168"/>
                  <a:pt x="7992" y="1174"/>
                  <a:pt x="7986" y="1174"/>
                </a:cubicBezTo>
                <a:cubicBezTo>
                  <a:pt x="7980" y="1174"/>
                  <a:pt x="7980" y="1180"/>
                  <a:pt x="7975" y="1180"/>
                </a:cubicBezTo>
                <a:cubicBezTo>
                  <a:pt x="7969" y="1180"/>
                  <a:pt x="7969" y="1174"/>
                  <a:pt x="7963" y="1174"/>
                </a:cubicBezTo>
                <a:cubicBezTo>
                  <a:pt x="7957" y="1174"/>
                  <a:pt x="7951" y="1168"/>
                  <a:pt x="7951" y="1168"/>
                </a:cubicBezTo>
                <a:cubicBezTo>
                  <a:pt x="7951" y="1162"/>
                  <a:pt x="7945" y="1162"/>
                  <a:pt x="7945" y="1156"/>
                </a:cubicBezTo>
                <a:cubicBezTo>
                  <a:pt x="7945" y="1144"/>
                  <a:pt x="7951" y="1144"/>
                  <a:pt x="7957" y="1144"/>
                </a:cubicBezTo>
                <a:cubicBezTo>
                  <a:pt x="7963" y="1144"/>
                  <a:pt x="7969" y="1144"/>
                  <a:pt x="7969" y="1144"/>
                </a:cubicBezTo>
                <a:cubicBezTo>
                  <a:pt x="7975" y="1144"/>
                  <a:pt x="7980" y="1150"/>
                  <a:pt x="7980" y="1150"/>
                </a:cubicBezTo>
                <a:cubicBezTo>
                  <a:pt x="7992" y="1150"/>
                  <a:pt x="7998" y="1150"/>
                  <a:pt x="8004" y="1150"/>
                </a:cubicBezTo>
                <a:cubicBezTo>
                  <a:pt x="8016" y="1150"/>
                  <a:pt x="8022" y="1150"/>
                  <a:pt x="8034" y="1150"/>
                </a:cubicBezTo>
                <a:lnTo>
                  <a:pt x="8040" y="1144"/>
                </a:lnTo>
                <a:cubicBezTo>
                  <a:pt x="8052" y="1138"/>
                  <a:pt x="8052" y="1138"/>
                  <a:pt x="8052" y="1138"/>
                </a:cubicBezTo>
                <a:cubicBezTo>
                  <a:pt x="8058" y="1132"/>
                  <a:pt x="8058" y="1127"/>
                  <a:pt x="8064" y="1127"/>
                </a:cubicBezTo>
                <a:cubicBezTo>
                  <a:pt x="8069" y="1127"/>
                  <a:pt x="8069" y="1132"/>
                  <a:pt x="8075" y="1132"/>
                </a:cubicBezTo>
                <a:cubicBezTo>
                  <a:pt x="8093" y="1132"/>
                  <a:pt x="8093" y="1132"/>
                  <a:pt x="8093" y="1132"/>
                </a:cubicBezTo>
                <a:cubicBezTo>
                  <a:pt x="8099" y="1132"/>
                  <a:pt x="8105" y="1132"/>
                  <a:pt x="8111" y="1132"/>
                </a:cubicBezTo>
                <a:cubicBezTo>
                  <a:pt x="8117" y="1132"/>
                  <a:pt x="8117" y="1132"/>
                  <a:pt x="8123" y="1127"/>
                </a:cubicBezTo>
                <a:cubicBezTo>
                  <a:pt x="8129" y="1127"/>
                  <a:pt x="8123" y="1121"/>
                  <a:pt x="8123" y="1115"/>
                </a:cubicBezTo>
                <a:cubicBezTo>
                  <a:pt x="8117" y="1109"/>
                  <a:pt x="8111" y="1103"/>
                  <a:pt x="8105" y="1103"/>
                </a:cubicBezTo>
                <a:cubicBezTo>
                  <a:pt x="8099" y="1097"/>
                  <a:pt x="8093" y="1103"/>
                  <a:pt x="8093" y="1103"/>
                </a:cubicBezTo>
                <a:cubicBezTo>
                  <a:pt x="8087" y="1097"/>
                  <a:pt x="8081" y="1097"/>
                  <a:pt x="8075" y="1091"/>
                </a:cubicBezTo>
                <a:cubicBezTo>
                  <a:pt x="8069" y="1085"/>
                  <a:pt x="8064" y="1085"/>
                  <a:pt x="8064" y="1079"/>
                </a:cubicBezTo>
                <a:cubicBezTo>
                  <a:pt x="8064" y="1073"/>
                  <a:pt x="8058" y="1073"/>
                  <a:pt x="8058" y="1067"/>
                </a:cubicBezTo>
                <a:cubicBezTo>
                  <a:pt x="8058" y="1061"/>
                  <a:pt x="8064" y="1055"/>
                  <a:pt x="8064" y="1050"/>
                </a:cubicBezTo>
                <a:cubicBezTo>
                  <a:pt x="8064" y="1044"/>
                  <a:pt x="8058" y="1038"/>
                  <a:pt x="8058" y="1032"/>
                </a:cubicBezTo>
                <a:cubicBezTo>
                  <a:pt x="8058" y="1026"/>
                  <a:pt x="8064" y="1026"/>
                  <a:pt x="8064" y="1020"/>
                </a:cubicBezTo>
                <a:lnTo>
                  <a:pt x="8064" y="1014"/>
                </a:lnTo>
                <a:cubicBezTo>
                  <a:pt x="8081" y="1014"/>
                  <a:pt x="8087" y="1014"/>
                  <a:pt x="8111" y="1014"/>
                </a:cubicBezTo>
                <a:cubicBezTo>
                  <a:pt x="8111" y="978"/>
                  <a:pt x="8111" y="978"/>
                  <a:pt x="8111" y="978"/>
                </a:cubicBezTo>
                <a:cubicBezTo>
                  <a:pt x="8111" y="966"/>
                  <a:pt x="8093" y="961"/>
                  <a:pt x="8087" y="949"/>
                </a:cubicBezTo>
                <a:cubicBezTo>
                  <a:pt x="8081" y="943"/>
                  <a:pt x="8087" y="943"/>
                  <a:pt x="8087" y="937"/>
                </a:cubicBezTo>
                <a:cubicBezTo>
                  <a:pt x="8087" y="931"/>
                  <a:pt x="8081" y="925"/>
                  <a:pt x="8081" y="919"/>
                </a:cubicBezTo>
                <a:cubicBezTo>
                  <a:pt x="8069" y="919"/>
                  <a:pt x="8064" y="925"/>
                  <a:pt x="8046" y="919"/>
                </a:cubicBezTo>
                <a:cubicBezTo>
                  <a:pt x="8040" y="919"/>
                  <a:pt x="8040" y="919"/>
                  <a:pt x="8034" y="919"/>
                </a:cubicBezTo>
                <a:cubicBezTo>
                  <a:pt x="8028" y="919"/>
                  <a:pt x="8028" y="913"/>
                  <a:pt x="8022" y="913"/>
                </a:cubicBezTo>
                <a:cubicBezTo>
                  <a:pt x="8016" y="913"/>
                  <a:pt x="8016" y="913"/>
                  <a:pt x="8010" y="907"/>
                </a:cubicBezTo>
                <a:cubicBezTo>
                  <a:pt x="8004" y="907"/>
                  <a:pt x="8004" y="907"/>
                  <a:pt x="7998" y="901"/>
                </a:cubicBezTo>
                <a:cubicBezTo>
                  <a:pt x="7998" y="901"/>
                  <a:pt x="7992" y="895"/>
                  <a:pt x="7992" y="889"/>
                </a:cubicBezTo>
                <a:cubicBezTo>
                  <a:pt x="7986" y="889"/>
                  <a:pt x="7986" y="884"/>
                  <a:pt x="7986" y="877"/>
                </a:cubicBezTo>
                <a:cubicBezTo>
                  <a:pt x="7986" y="872"/>
                  <a:pt x="7986" y="872"/>
                  <a:pt x="7986" y="872"/>
                </a:cubicBezTo>
                <a:cubicBezTo>
                  <a:pt x="7992" y="866"/>
                  <a:pt x="7998" y="866"/>
                  <a:pt x="7998" y="866"/>
                </a:cubicBezTo>
                <a:cubicBezTo>
                  <a:pt x="8004" y="860"/>
                  <a:pt x="8004" y="854"/>
                  <a:pt x="8010" y="854"/>
                </a:cubicBezTo>
                <a:cubicBezTo>
                  <a:pt x="8010" y="848"/>
                  <a:pt x="8016" y="854"/>
                  <a:pt x="8022" y="854"/>
                </a:cubicBezTo>
                <a:cubicBezTo>
                  <a:pt x="8028" y="848"/>
                  <a:pt x="8034" y="848"/>
                  <a:pt x="8046" y="848"/>
                </a:cubicBezTo>
                <a:cubicBezTo>
                  <a:pt x="8052" y="848"/>
                  <a:pt x="8052" y="848"/>
                  <a:pt x="8058" y="848"/>
                </a:cubicBezTo>
                <a:cubicBezTo>
                  <a:pt x="8081" y="848"/>
                  <a:pt x="8081" y="848"/>
                  <a:pt x="8081" y="848"/>
                </a:cubicBezTo>
                <a:cubicBezTo>
                  <a:pt x="8087" y="848"/>
                  <a:pt x="8093" y="842"/>
                  <a:pt x="8105" y="848"/>
                </a:cubicBezTo>
                <a:lnTo>
                  <a:pt x="8111" y="854"/>
                </a:lnTo>
                <a:cubicBezTo>
                  <a:pt x="8117" y="860"/>
                  <a:pt x="8123" y="860"/>
                  <a:pt x="8123" y="872"/>
                </a:cubicBezTo>
                <a:cubicBezTo>
                  <a:pt x="8123" y="877"/>
                  <a:pt x="8123" y="877"/>
                  <a:pt x="8123" y="877"/>
                </a:cubicBezTo>
                <a:cubicBezTo>
                  <a:pt x="8129" y="877"/>
                  <a:pt x="8123" y="884"/>
                  <a:pt x="8117" y="884"/>
                </a:cubicBezTo>
                <a:cubicBezTo>
                  <a:pt x="8117" y="895"/>
                  <a:pt x="8111" y="895"/>
                  <a:pt x="8111" y="901"/>
                </a:cubicBezTo>
                <a:cubicBezTo>
                  <a:pt x="8111" y="919"/>
                  <a:pt x="8117" y="931"/>
                  <a:pt x="8123" y="949"/>
                </a:cubicBezTo>
                <a:cubicBezTo>
                  <a:pt x="8141" y="943"/>
                  <a:pt x="8141" y="943"/>
                  <a:pt x="8141" y="943"/>
                </a:cubicBezTo>
                <a:cubicBezTo>
                  <a:pt x="8141" y="848"/>
                  <a:pt x="8141" y="848"/>
                  <a:pt x="8141" y="848"/>
                </a:cubicBezTo>
                <a:cubicBezTo>
                  <a:pt x="8141" y="842"/>
                  <a:pt x="8147" y="842"/>
                  <a:pt x="8147" y="836"/>
                </a:cubicBezTo>
                <a:cubicBezTo>
                  <a:pt x="8152" y="836"/>
                  <a:pt x="8158" y="830"/>
                  <a:pt x="8158" y="824"/>
                </a:cubicBezTo>
                <a:cubicBezTo>
                  <a:pt x="8158" y="818"/>
                  <a:pt x="8158" y="818"/>
                  <a:pt x="8158" y="818"/>
                </a:cubicBezTo>
                <a:cubicBezTo>
                  <a:pt x="8158" y="812"/>
                  <a:pt x="8152" y="812"/>
                  <a:pt x="8152" y="806"/>
                </a:cubicBezTo>
                <a:cubicBezTo>
                  <a:pt x="8147" y="800"/>
                  <a:pt x="8147" y="795"/>
                  <a:pt x="8135" y="795"/>
                </a:cubicBezTo>
                <a:cubicBezTo>
                  <a:pt x="8129" y="795"/>
                  <a:pt x="8123" y="795"/>
                  <a:pt x="8117" y="795"/>
                </a:cubicBezTo>
                <a:lnTo>
                  <a:pt x="8111" y="800"/>
                </a:lnTo>
                <a:cubicBezTo>
                  <a:pt x="8099" y="800"/>
                  <a:pt x="8099" y="800"/>
                  <a:pt x="8087" y="800"/>
                </a:cubicBezTo>
                <a:cubicBezTo>
                  <a:pt x="8069" y="800"/>
                  <a:pt x="8069" y="800"/>
                  <a:pt x="8069" y="800"/>
                </a:cubicBezTo>
                <a:cubicBezTo>
                  <a:pt x="8064" y="800"/>
                  <a:pt x="8064" y="800"/>
                  <a:pt x="8058" y="800"/>
                </a:cubicBezTo>
                <a:cubicBezTo>
                  <a:pt x="8052" y="800"/>
                  <a:pt x="8052" y="800"/>
                  <a:pt x="8046" y="800"/>
                </a:cubicBezTo>
                <a:cubicBezTo>
                  <a:pt x="8046" y="765"/>
                  <a:pt x="8046" y="765"/>
                  <a:pt x="8046" y="765"/>
                </a:cubicBezTo>
                <a:cubicBezTo>
                  <a:pt x="8052" y="765"/>
                  <a:pt x="8058" y="759"/>
                  <a:pt x="8058" y="759"/>
                </a:cubicBezTo>
                <a:cubicBezTo>
                  <a:pt x="8064" y="759"/>
                  <a:pt x="8064" y="765"/>
                  <a:pt x="8069" y="765"/>
                </a:cubicBezTo>
                <a:cubicBezTo>
                  <a:pt x="8081" y="765"/>
                  <a:pt x="8081" y="765"/>
                  <a:pt x="8081" y="765"/>
                </a:cubicBezTo>
                <a:cubicBezTo>
                  <a:pt x="8093" y="765"/>
                  <a:pt x="8099" y="765"/>
                  <a:pt x="8105" y="765"/>
                </a:cubicBezTo>
                <a:cubicBezTo>
                  <a:pt x="8111" y="765"/>
                  <a:pt x="8111" y="759"/>
                  <a:pt x="8117" y="753"/>
                </a:cubicBezTo>
                <a:cubicBezTo>
                  <a:pt x="8111" y="753"/>
                  <a:pt x="8111" y="747"/>
                  <a:pt x="8111" y="741"/>
                </a:cubicBezTo>
                <a:cubicBezTo>
                  <a:pt x="8105" y="741"/>
                  <a:pt x="8105" y="735"/>
                  <a:pt x="8099" y="729"/>
                </a:cubicBezTo>
                <a:cubicBezTo>
                  <a:pt x="8087" y="729"/>
                  <a:pt x="8081" y="735"/>
                  <a:pt x="8075" y="735"/>
                </a:cubicBezTo>
                <a:cubicBezTo>
                  <a:pt x="8069" y="735"/>
                  <a:pt x="8069" y="729"/>
                  <a:pt x="8064" y="723"/>
                </a:cubicBezTo>
                <a:cubicBezTo>
                  <a:pt x="8058" y="723"/>
                  <a:pt x="8058" y="723"/>
                  <a:pt x="8052" y="723"/>
                </a:cubicBezTo>
                <a:cubicBezTo>
                  <a:pt x="8046" y="723"/>
                  <a:pt x="8046" y="723"/>
                  <a:pt x="8040" y="723"/>
                </a:cubicBezTo>
                <a:cubicBezTo>
                  <a:pt x="8034" y="723"/>
                  <a:pt x="8028" y="718"/>
                  <a:pt x="8022" y="718"/>
                </a:cubicBezTo>
                <a:cubicBezTo>
                  <a:pt x="8010" y="718"/>
                  <a:pt x="8004" y="718"/>
                  <a:pt x="7992" y="723"/>
                </a:cubicBezTo>
                <a:cubicBezTo>
                  <a:pt x="7992" y="729"/>
                  <a:pt x="7998" y="735"/>
                  <a:pt x="7992" y="741"/>
                </a:cubicBezTo>
                <a:cubicBezTo>
                  <a:pt x="7992" y="747"/>
                  <a:pt x="7992" y="747"/>
                  <a:pt x="7986" y="753"/>
                </a:cubicBezTo>
                <a:cubicBezTo>
                  <a:pt x="7986" y="753"/>
                  <a:pt x="7980" y="753"/>
                  <a:pt x="7975" y="753"/>
                </a:cubicBezTo>
                <a:cubicBezTo>
                  <a:pt x="7975" y="747"/>
                  <a:pt x="7969" y="747"/>
                  <a:pt x="7963" y="741"/>
                </a:cubicBezTo>
                <a:cubicBezTo>
                  <a:pt x="7963" y="741"/>
                  <a:pt x="7963" y="735"/>
                  <a:pt x="7963" y="729"/>
                </a:cubicBezTo>
                <a:cubicBezTo>
                  <a:pt x="7963" y="723"/>
                  <a:pt x="7963" y="718"/>
                  <a:pt x="7969" y="711"/>
                </a:cubicBezTo>
                <a:cubicBezTo>
                  <a:pt x="7969" y="706"/>
                  <a:pt x="7969" y="700"/>
                  <a:pt x="7975" y="700"/>
                </a:cubicBezTo>
                <a:cubicBezTo>
                  <a:pt x="7975" y="694"/>
                  <a:pt x="7980" y="700"/>
                  <a:pt x="7986" y="694"/>
                </a:cubicBezTo>
                <a:cubicBezTo>
                  <a:pt x="7986" y="688"/>
                  <a:pt x="7992" y="688"/>
                  <a:pt x="7992" y="682"/>
                </a:cubicBezTo>
                <a:cubicBezTo>
                  <a:pt x="7998" y="682"/>
                  <a:pt x="7992" y="676"/>
                  <a:pt x="7992" y="670"/>
                </a:cubicBezTo>
                <a:cubicBezTo>
                  <a:pt x="7992" y="664"/>
                  <a:pt x="7992" y="658"/>
                  <a:pt x="7992" y="646"/>
                </a:cubicBezTo>
                <a:cubicBezTo>
                  <a:pt x="7992" y="640"/>
                  <a:pt x="7998" y="629"/>
                  <a:pt x="7998" y="617"/>
                </a:cubicBezTo>
                <a:cubicBezTo>
                  <a:pt x="8034" y="617"/>
                  <a:pt x="8034" y="617"/>
                  <a:pt x="8034" y="617"/>
                </a:cubicBezTo>
                <a:cubicBezTo>
                  <a:pt x="8034" y="605"/>
                  <a:pt x="8034" y="599"/>
                  <a:pt x="8040" y="587"/>
                </a:cubicBezTo>
                <a:cubicBezTo>
                  <a:pt x="8040" y="587"/>
                  <a:pt x="8046" y="581"/>
                  <a:pt x="8046" y="575"/>
                </a:cubicBezTo>
                <a:cubicBezTo>
                  <a:pt x="8058" y="575"/>
                  <a:pt x="8064" y="575"/>
                  <a:pt x="8069" y="575"/>
                </a:cubicBezTo>
                <a:cubicBezTo>
                  <a:pt x="8081" y="575"/>
                  <a:pt x="8081" y="575"/>
                  <a:pt x="8081" y="575"/>
                </a:cubicBezTo>
                <a:cubicBezTo>
                  <a:pt x="8087" y="575"/>
                  <a:pt x="8087" y="569"/>
                  <a:pt x="8093" y="569"/>
                </a:cubicBezTo>
                <a:cubicBezTo>
                  <a:pt x="8093" y="563"/>
                  <a:pt x="8093" y="557"/>
                  <a:pt x="8093" y="557"/>
                </a:cubicBezTo>
                <a:cubicBezTo>
                  <a:pt x="8093" y="552"/>
                  <a:pt x="8087" y="545"/>
                  <a:pt x="8087" y="540"/>
                </a:cubicBezTo>
                <a:cubicBezTo>
                  <a:pt x="8087" y="534"/>
                  <a:pt x="8093" y="528"/>
                  <a:pt x="8099" y="522"/>
                </a:cubicBezTo>
                <a:cubicBezTo>
                  <a:pt x="8099" y="516"/>
                  <a:pt x="8105" y="516"/>
                  <a:pt x="8105" y="510"/>
                </a:cubicBezTo>
                <a:cubicBezTo>
                  <a:pt x="8105" y="504"/>
                  <a:pt x="8111" y="504"/>
                  <a:pt x="8111" y="498"/>
                </a:cubicBezTo>
                <a:cubicBezTo>
                  <a:pt x="8111" y="492"/>
                  <a:pt x="8117" y="492"/>
                  <a:pt x="8123" y="492"/>
                </a:cubicBezTo>
                <a:cubicBezTo>
                  <a:pt x="8129" y="486"/>
                  <a:pt x="8135" y="480"/>
                  <a:pt x="8147" y="480"/>
                </a:cubicBezTo>
                <a:cubicBezTo>
                  <a:pt x="8158" y="474"/>
                  <a:pt x="8164" y="486"/>
                  <a:pt x="8182" y="480"/>
                </a:cubicBezTo>
                <a:lnTo>
                  <a:pt x="8188" y="480"/>
                </a:lnTo>
                <a:cubicBezTo>
                  <a:pt x="8194" y="474"/>
                  <a:pt x="8194" y="468"/>
                  <a:pt x="8194" y="468"/>
                </a:cubicBezTo>
                <a:cubicBezTo>
                  <a:pt x="8200" y="463"/>
                  <a:pt x="8200" y="457"/>
                  <a:pt x="8200" y="457"/>
                </a:cubicBezTo>
                <a:cubicBezTo>
                  <a:pt x="8200" y="451"/>
                  <a:pt x="8200" y="445"/>
                  <a:pt x="8206" y="445"/>
                </a:cubicBezTo>
                <a:cubicBezTo>
                  <a:pt x="8206" y="439"/>
                  <a:pt x="8212" y="439"/>
                  <a:pt x="8218" y="439"/>
                </a:cubicBezTo>
                <a:cubicBezTo>
                  <a:pt x="8224" y="433"/>
                  <a:pt x="8224" y="433"/>
                  <a:pt x="8230" y="433"/>
                </a:cubicBezTo>
                <a:cubicBezTo>
                  <a:pt x="8230" y="433"/>
                  <a:pt x="8235" y="433"/>
                  <a:pt x="8241" y="433"/>
                </a:cubicBezTo>
                <a:cubicBezTo>
                  <a:pt x="8241" y="433"/>
                  <a:pt x="8247" y="433"/>
                  <a:pt x="8253" y="427"/>
                </a:cubicBezTo>
                <a:cubicBezTo>
                  <a:pt x="8253" y="427"/>
                  <a:pt x="8259" y="433"/>
                  <a:pt x="8265" y="427"/>
                </a:cubicBezTo>
                <a:cubicBezTo>
                  <a:pt x="8265" y="427"/>
                  <a:pt x="8265" y="421"/>
                  <a:pt x="8271" y="415"/>
                </a:cubicBezTo>
                <a:cubicBezTo>
                  <a:pt x="8265" y="403"/>
                  <a:pt x="8265" y="403"/>
                  <a:pt x="8265" y="403"/>
                </a:cubicBezTo>
                <a:cubicBezTo>
                  <a:pt x="8164" y="403"/>
                  <a:pt x="8164" y="403"/>
                  <a:pt x="8164" y="403"/>
                </a:cubicBezTo>
                <a:cubicBezTo>
                  <a:pt x="8135" y="397"/>
                  <a:pt x="8135" y="397"/>
                  <a:pt x="8135" y="397"/>
                </a:cubicBezTo>
                <a:cubicBezTo>
                  <a:pt x="8147" y="397"/>
                  <a:pt x="8152" y="397"/>
                  <a:pt x="8158" y="391"/>
                </a:cubicBezTo>
                <a:cubicBezTo>
                  <a:pt x="8170" y="386"/>
                  <a:pt x="8176" y="374"/>
                  <a:pt x="8188" y="374"/>
                </a:cubicBezTo>
                <a:cubicBezTo>
                  <a:pt x="8200" y="374"/>
                  <a:pt x="8200" y="374"/>
                  <a:pt x="8206" y="379"/>
                </a:cubicBezTo>
                <a:cubicBezTo>
                  <a:pt x="8212" y="379"/>
                  <a:pt x="8218" y="386"/>
                  <a:pt x="8224" y="386"/>
                </a:cubicBezTo>
                <a:cubicBezTo>
                  <a:pt x="8230" y="386"/>
                  <a:pt x="8230" y="386"/>
                  <a:pt x="8235" y="386"/>
                </a:cubicBezTo>
                <a:cubicBezTo>
                  <a:pt x="8247" y="386"/>
                  <a:pt x="8247" y="386"/>
                  <a:pt x="8247" y="386"/>
                </a:cubicBezTo>
                <a:cubicBezTo>
                  <a:pt x="8253" y="386"/>
                  <a:pt x="8253" y="386"/>
                  <a:pt x="8259" y="386"/>
                </a:cubicBezTo>
                <a:cubicBezTo>
                  <a:pt x="8265" y="386"/>
                  <a:pt x="8265" y="386"/>
                  <a:pt x="8271" y="386"/>
                </a:cubicBezTo>
                <a:cubicBezTo>
                  <a:pt x="8277" y="386"/>
                  <a:pt x="8283" y="379"/>
                  <a:pt x="8283" y="379"/>
                </a:cubicBezTo>
                <a:cubicBezTo>
                  <a:pt x="8289" y="379"/>
                  <a:pt x="8289" y="374"/>
                  <a:pt x="8295" y="368"/>
                </a:cubicBezTo>
                <a:cubicBezTo>
                  <a:pt x="8295" y="368"/>
                  <a:pt x="8301" y="362"/>
                  <a:pt x="8301" y="356"/>
                </a:cubicBezTo>
                <a:cubicBezTo>
                  <a:pt x="8307" y="350"/>
                  <a:pt x="8313" y="350"/>
                  <a:pt x="8318" y="344"/>
                </a:cubicBezTo>
                <a:cubicBezTo>
                  <a:pt x="8318" y="338"/>
                  <a:pt x="8318" y="332"/>
                  <a:pt x="8324" y="332"/>
                </a:cubicBezTo>
                <a:cubicBezTo>
                  <a:pt x="8330" y="332"/>
                  <a:pt x="8342" y="332"/>
                  <a:pt x="8348" y="332"/>
                </a:cubicBezTo>
                <a:cubicBezTo>
                  <a:pt x="8360" y="332"/>
                  <a:pt x="8360" y="332"/>
                  <a:pt x="8360" y="332"/>
                </a:cubicBezTo>
                <a:cubicBezTo>
                  <a:pt x="8378" y="332"/>
                  <a:pt x="8390" y="326"/>
                  <a:pt x="8407" y="326"/>
                </a:cubicBezTo>
                <a:cubicBezTo>
                  <a:pt x="8407" y="326"/>
                  <a:pt x="8413" y="326"/>
                  <a:pt x="8419" y="326"/>
                </a:cubicBezTo>
                <a:cubicBezTo>
                  <a:pt x="8419" y="320"/>
                  <a:pt x="8425" y="320"/>
                  <a:pt x="8425" y="320"/>
                </a:cubicBezTo>
                <a:cubicBezTo>
                  <a:pt x="8431" y="320"/>
                  <a:pt x="8437" y="314"/>
                  <a:pt x="8437" y="308"/>
                </a:cubicBezTo>
                <a:cubicBezTo>
                  <a:pt x="8443" y="302"/>
                  <a:pt x="8449" y="302"/>
                  <a:pt x="8449" y="297"/>
                </a:cubicBezTo>
                <a:cubicBezTo>
                  <a:pt x="8449" y="291"/>
                  <a:pt x="8449" y="285"/>
                  <a:pt x="8449" y="273"/>
                </a:cubicBezTo>
                <a:cubicBezTo>
                  <a:pt x="8449" y="267"/>
                  <a:pt x="8449" y="261"/>
                  <a:pt x="8443" y="255"/>
                </a:cubicBezTo>
                <a:cubicBezTo>
                  <a:pt x="8443" y="249"/>
                  <a:pt x="8437" y="249"/>
                  <a:pt x="8431" y="249"/>
                </a:cubicBezTo>
                <a:cubicBezTo>
                  <a:pt x="8425" y="243"/>
                  <a:pt x="8419" y="243"/>
                  <a:pt x="8407" y="243"/>
                </a:cubicBezTo>
                <a:cubicBezTo>
                  <a:pt x="8396" y="243"/>
                  <a:pt x="8390" y="243"/>
                  <a:pt x="8384" y="249"/>
                </a:cubicBezTo>
                <a:cubicBezTo>
                  <a:pt x="8378" y="249"/>
                  <a:pt x="8372" y="255"/>
                  <a:pt x="8366" y="255"/>
                </a:cubicBezTo>
                <a:cubicBezTo>
                  <a:pt x="8360" y="255"/>
                  <a:pt x="8354" y="261"/>
                  <a:pt x="8342" y="261"/>
                </a:cubicBezTo>
                <a:cubicBezTo>
                  <a:pt x="8336" y="261"/>
                  <a:pt x="8330" y="255"/>
                  <a:pt x="8318" y="255"/>
                </a:cubicBezTo>
                <a:cubicBezTo>
                  <a:pt x="8313" y="249"/>
                  <a:pt x="8313" y="249"/>
                  <a:pt x="8307" y="249"/>
                </a:cubicBezTo>
                <a:cubicBezTo>
                  <a:pt x="8289" y="243"/>
                  <a:pt x="8289" y="243"/>
                  <a:pt x="8289" y="243"/>
                </a:cubicBezTo>
                <a:cubicBezTo>
                  <a:pt x="8283" y="237"/>
                  <a:pt x="8277" y="237"/>
                  <a:pt x="8271" y="237"/>
                </a:cubicBezTo>
                <a:cubicBezTo>
                  <a:pt x="8265" y="237"/>
                  <a:pt x="8259" y="243"/>
                  <a:pt x="8247" y="243"/>
                </a:cubicBezTo>
                <a:cubicBezTo>
                  <a:pt x="8241" y="243"/>
                  <a:pt x="8241" y="243"/>
                  <a:pt x="8235" y="243"/>
                </a:cubicBezTo>
                <a:cubicBezTo>
                  <a:pt x="8224" y="243"/>
                  <a:pt x="8218" y="243"/>
                  <a:pt x="8206" y="249"/>
                </a:cubicBezTo>
                <a:cubicBezTo>
                  <a:pt x="8206" y="249"/>
                  <a:pt x="8200" y="255"/>
                  <a:pt x="8194" y="255"/>
                </a:cubicBezTo>
                <a:cubicBezTo>
                  <a:pt x="8194" y="261"/>
                  <a:pt x="8188" y="261"/>
                  <a:pt x="8188" y="261"/>
                </a:cubicBezTo>
                <a:cubicBezTo>
                  <a:pt x="8182" y="273"/>
                  <a:pt x="8182" y="279"/>
                  <a:pt x="8176" y="285"/>
                </a:cubicBezTo>
                <a:cubicBezTo>
                  <a:pt x="8176" y="291"/>
                  <a:pt x="8176" y="297"/>
                  <a:pt x="8170" y="297"/>
                </a:cubicBezTo>
                <a:cubicBezTo>
                  <a:pt x="8170" y="302"/>
                  <a:pt x="8164" y="302"/>
                  <a:pt x="8158" y="302"/>
                </a:cubicBezTo>
                <a:cubicBezTo>
                  <a:pt x="8152" y="302"/>
                  <a:pt x="8147" y="302"/>
                  <a:pt x="8135" y="302"/>
                </a:cubicBezTo>
                <a:cubicBezTo>
                  <a:pt x="8123" y="302"/>
                  <a:pt x="8117" y="302"/>
                  <a:pt x="8111" y="302"/>
                </a:cubicBezTo>
                <a:cubicBezTo>
                  <a:pt x="8099" y="302"/>
                  <a:pt x="8093" y="302"/>
                  <a:pt x="8087" y="302"/>
                </a:cubicBezTo>
                <a:cubicBezTo>
                  <a:pt x="8081" y="297"/>
                  <a:pt x="8081" y="291"/>
                  <a:pt x="8075" y="291"/>
                </a:cubicBezTo>
                <a:cubicBezTo>
                  <a:pt x="8069" y="285"/>
                  <a:pt x="8058" y="285"/>
                  <a:pt x="8046" y="285"/>
                </a:cubicBezTo>
                <a:cubicBezTo>
                  <a:pt x="8040" y="285"/>
                  <a:pt x="8034" y="285"/>
                  <a:pt x="8028" y="285"/>
                </a:cubicBezTo>
                <a:cubicBezTo>
                  <a:pt x="8016" y="291"/>
                  <a:pt x="8016" y="297"/>
                  <a:pt x="8010" y="308"/>
                </a:cubicBezTo>
                <a:cubicBezTo>
                  <a:pt x="8004" y="308"/>
                  <a:pt x="8004" y="314"/>
                  <a:pt x="8004" y="320"/>
                </a:cubicBezTo>
                <a:cubicBezTo>
                  <a:pt x="7998" y="320"/>
                  <a:pt x="7998" y="320"/>
                  <a:pt x="7992" y="326"/>
                </a:cubicBezTo>
                <a:cubicBezTo>
                  <a:pt x="7986" y="326"/>
                  <a:pt x="7986" y="326"/>
                  <a:pt x="7980" y="326"/>
                </a:cubicBezTo>
                <a:cubicBezTo>
                  <a:pt x="7969" y="326"/>
                  <a:pt x="7963" y="320"/>
                  <a:pt x="7957" y="326"/>
                </a:cubicBezTo>
                <a:cubicBezTo>
                  <a:pt x="7945" y="326"/>
                  <a:pt x="7939" y="326"/>
                  <a:pt x="7933" y="332"/>
                </a:cubicBezTo>
                <a:cubicBezTo>
                  <a:pt x="7927" y="332"/>
                  <a:pt x="7927" y="338"/>
                  <a:pt x="7921" y="338"/>
                </a:cubicBezTo>
                <a:cubicBezTo>
                  <a:pt x="7909" y="344"/>
                  <a:pt x="7903" y="338"/>
                  <a:pt x="7892" y="344"/>
                </a:cubicBezTo>
                <a:cubicBezTo>
                  <a:pt x="7892" y="344"/>
                  <a:pt x="7886" y="350"/>
                  <a:pt x="7880" y="350"/>
                </a:cubicBezTo>
                <a:cubicBezTo>
                  <a:pt x="7880" y="356"/>
                  <a:pt x="7874" y="362"/>
                  <a:pt x="7868" y="362"/>
                </a:cubicBezTo>
                <a:cubicBezTo>
                  <a:pt x="7862" y="374"/>
                  <a:pt x="7862" y="386"/>
                  <a:pt x="7850" y="391"/>
                </a:cubicBezTo>
                <a:cubicBezTo>
                  <a:pt x="7844" y="397"/>
                  <a:pt x="7844" y="397"/>
                  <a:pt x="7838" y="397"/>
                </a:cubicBezTo>
                <a:cubicBezTo>
                  <a:pt x="7832" y="397"/>
                  <a:pt x="7832" y="391"/>
                  <a:pt x="7826" y="391"/>
                </a:cubicBezTo>
                <a:cubicBezTo>
                  <a:pt x="7832" y="391"/>
                  <a:pt x="7832" y="386"/>
                  <a:pt x="7832" y="379"/>
                </a:cubicBezTo>
                <a:cubicBezTo>
                  <a:pt x="7838" y="379"/>
                  <a:pt x="7844" y="379"/>
                  <a:pt x="7844" y="374"/>
                </a:cubicBezTo>
                <a:cubicBezTo>
                  <a:pt x="7850" y="374"/>
                  <a:pt x="7850" y="368"/>
                  <a:pt x="7850" y="362"/>
                </a:cubicBezTo>
                <a:cubicBezTo>
                  <a:pt x="7856" y="362"/>
                  <a:pt x="7856" y="356"/>
                  <a:pt x="7862" y="350"/>
                </a:cubicBezTo>
                <a:cubicBezTo>
                  <a:pt x="7862" y="344"/>
                  <a:pt x="7868" y="332"/>
                  <a:pt x="7874" y="332"/>
                </a:cubicBezTo>
                <a:cubicBezTo>
                  <a:pt x="7880" y="326"/>
                  <a:pt x="7880" y="332"/>
                  <a:pt x="7886" y="332"/>
                </a:cubicBezTo>
                <a:cubicBezTo>
                  <a:pt x="7892" y="326"/>
                  <a:pt x="7897" y="326"/>
                  <a:pt x="7903" y="320"/>
                </a:cubicBezTo>
                <a:cubicBezTo>
                  <a:pt x="7903" y="314"/>
                  <a:pt x="7903" y="314"/>
                  <a:pt x="7903" y="308"/>
                </a:cubicBezTo>
                <a:cubicBezTo>
                  <a:pt x="7903" y="285"/>
                  <a:pt x="7903" y="285"/>
                  <a:pt x="7903" y="285"/>
                </a:cubicBezTo>
                <a:cubicBezTo>
                  <a:pt x="7909" y="279"/>
                  <a:pt x="7909" y="273"/>
                  <a:pt x="7915" y="273"/>
                </a:cubicBezTo>
                <a:cubicBezTo>
                  <a:pt x="7921" y="273"/>
                  <a:pt x="7927" y="273"/>
                  <a:pt x="7927" y="267"/>
                </a:cubicBezTo>
                <a:cubicBezTo>
                  <a:pt x="7933" y="267"/>
                  <a:pt x="7939" y="267"/>
                  <a:pt x="7939" y="261"/>
                </a:cubicBezTo>
                <a:cubicBezTo>
                  <a:pt x="7945" y="255"/>
                  <a:pt x="7939" y="255"/>
                  <a:pt x="7939" y="249"/>
                </a:cubicBezTo>
                <a:cubicBezTo>
                  <a:pt x="7939" y="243"/>
                  <a:pt x="7939" y="243"/>
                  <a:pt x="7939" y="237"/>
                </a:cubicBezTo>
                <a:cubicBezTo>
                  <a:pt x="7939" y="231"/>
                  <a:pt x="7939" y="231"/>
                  <a:pt x="7933" y="225"/>
                </a:cubicBezTo>
                <a:cubicBezTo>
                  <a:pt x="7933" y="225"/>
                  <a:pt x="7927" y="220"/>
                  <a:pt x="7927" y="213"/>
                </a:cubicBezTo>
                <a:cubicBezTo>
                  <a:pt x="7921" y="213"/>
                  <a:pt x="7921" y="213"/>
                  <a:pt x="7915" y="213"/>
                </a:cubicBezTo>
                <a:cubicBezTo>
                  <a:pt x="7903" y="213"/>
                  <a:pt x="7903" y="213"/>
                  <a:pt x="7903" y="213"/>
                </a:cubicBezTo>
                <a:cubicBezTo>
                  <a:pt x="7897" y="213"/>
                  <a:pt x="7897" y="220"/>
                  <a:pt x="7892" y="220"/>
                </a:cubicBezTo>
                <a:cubicBezTo>
                  <a:pt x="7880" y="220"/>
                  <a:pt x="7874" y="220"/>
                  <a:pt x="7862" y="220"/>
                </a:cubicBezTo>
                <a:cubicBezTo>
                  <a:pt x="7856" y="220"/>
                  <a:pt x="7856" y="220"/>
                  <a:pt x="7850" y="220"/>
                </a:cubicBezTo>
                <a:cubicBezTo>
                  <a:pt x="7838" y="220"/>
                  <a:pt x="7826" y="220"/>
                  <a:pt x="7814" y="220"/>
                </a:cubicBezTo>
                <a:cubicBezTo>
                  <a:pt x="7809" y="220"/>
                  <a:pt x="7803" y="220"/>
                  <a:pt x="7803" y="213"/>
                </a:cubicBezTo>
                <a:cubicBezTo>
                  <a:pt x="7803" y="231"/>
                  <a:pt x="7803" y="237"/>
                  <a:pt x="7803" y="255"/>
                </a:cubicBezTo>
                <a:lnTo>
                  <a:pt x="7797" y="261"/>
                </a:lnTo>
                <a:cubicBezTo>
                  <a:pt x="7797" y="267"/>
                  <a:pt x="7803" y="267"/>
                  <a:pt x="7803" y="273"/>
                </a:cubicBezTo>
                <a:cubicBezTo>
                  <a:pt x="7797" y="273"/>
                  <a:pt x="7791" y="279"/>
                  <a:pt x="7785" y="279"/>
                </a:cubicBezTo>
                <a:cubicBezTo>
                  <a:pt x="7779" y="279"/>
                  <a:pt x="7779" y="273"/>
                  <a:pt x="7773" y="273"/>
                </a:cubicBezTo>
                <a:cubicBezTo>
                  <a:pt x="7761" y="273"/>
                  <a:pt x="7761" y="273"/>
                  <a:pt x="7749" y="273"/>
                </a:cubicBezTo>
                <a:cubicBezTo>
                  <a:pt x="7743" y="273"/>
                  <a:pt x="7737" y="273"/>
                  <a:pt x="7732" y="273"/>
                </a:cubicBezTo>
                <a:cubicBezTo>
                  <a:pt x="7720" y="273"/>
                  <a:pt x="7720" y="279"/>
                  <a:pt x="7708" y="285"/>
                </a:cubicBezTo>
                <a:cubicBezTo>
                  <a:pt x="7708" y="285"/>
                  <a:pt x="7702" y="285"/>
                  <a:pt x="7696" y="285"/>
                </a:cubicBezTo>
                <a:cubicBezTo>
                  <a:pt x="7690" y="291"/>
                  <a:pt x="7690" y="291"/>
                  <a:pt x="7684" y="297"/>
                </a:cubicBezTo>
                <a:cubicBezTo>
                  <a:pt x="7684" y="297"/>
                  <a:pt x="7678" y="297"/>
                  <a:pt x="7672" y="297"/>
                </a:cubicBezTo>
                <a:cubicBezTo>
                  <a:pt x="7672" y="291"/>
                  <a:pt x="7678" y="285"/>
                  <a:pt x="7678" y="285"/>
                </a:cubicBezTo>
                <a:cubicBezTo>
                  <a:pt x="7678" y="279"/>
                  <a:pt x="7684" y="279"/>
                  <a:pt x="7684" y="273"/>
                </a:cubicBezTo>
                <a:cubicBezTo>
                  <a:pt x="7684" y="267"/>
                  <a:pt x="7684" y="261"/>
                  <a:pt x="7690" y="261"/>
                </a:cubicBezTo>
                <a:cubicBezTo>
                  <a:pt x="7690" y="255"/>
                  <a:pt x="7696" y="249"/>
                  <a:pt x="7702" y="249"/>
                </a:cubicBezTo>
                <a:cubicBezTo>
                  <a:pt x="7714" y="249"/>
                  <a:pt x="7714" y="249"/>
                  <a:pt x="7714" y="249"/>
                </a:cubicBezTo>
                <a:cubicBezTo>
                  <a:pt x="7720" y="249"/>
                  <a:pt x="7726" y="249"/>
                  <a:pt x="7737" y="249"/>
                </a:cubicBezTo>
                <a:cubicBezTo>
                  <a:pt x="7743" y="249"/>
                  <a:pt x="7749" y="249"/>
                  <a:pt x="7761" y="249"/>
                </a:cubicBezTo>
                <a:cubicBezTo>
                  <a:pt x="7767" y="243"/>
                  <a:pt x="7767" y="243"/>
                  <a:pt x="7773" y="237"/>
                </a:cubicBezTo>
                <a:cubicBezTo>
                  <a:pt x="7767" y="225"/>
                  <a:pt x="7767" y="225"/>
                  <a:pt x="7767" y="225"/>
                </a:cubicBezTo>
                <a:cubicBezTo>
                  <a:pt x="7767" y="225"/>
                  <a:pt x="7761" y="220"/>
                  <a:pt x="7755" y="220"/>
                </a:cubicBezTo>
                <a:cubicBezTo>
                  <a:pt x="7749" y="220"/>
                  <a:pt x="7749" y="220"/>
                  <a:pt x="7743" y="220"/>
                </a:cubicBezTo>
                <a:cubicBezTo>
                  <a:pt x="7737" y="220"/>
                  <a:pt x="7732" y="220"/>
                  <a:pt x="7726" y="220"/>
                </a:cubicBezTo>
                <a:cubicBezTo>
                  <a:pt x="7708" y="220"/>
                  <a:pt x="7696" y="225"/>
                  <a:pt x="7678" y="225"/>
                </a:cubicBezTo>
                <a:cubicBezTo>
                  <a:pt x="7672" y="225"/>
                  <a:pt x="7666" y="225"/>
                  <a:pt x="7654" y="225"/>
                </a:cubicBezTo>
                <a:cubicBezTo>
                  <a:pt x="7654" y="225"/>
                  <a:pt x="7648" y="231"/>
                  <a:pt x="7643" y="231"/>
                </a:cubicBezTo>
                <a:cubicBezTo>
                  <a:pt x="7566" y="231"/>
                  <a:pt x="7566" y="231"/>
                  <a:pt x="7566" y="231"/>
                </a:cubicBezTo>
                <a:cubicBezTo>
                  <a:pt x="7554" y="231"/>
                  <a:pt x="7548" y="225"/>
                  <a:pt x="7536" y="225"/>
                </a:cubicBezTo>
                <a:cubicBezTo>
                  <a:pt x="7524" y="225"/>
                  <a:pt x="7518" y="225"/>
                  <a:pt x="7506" y="231"/>
                </a:cubicBezTo>
                <a:cubicBezTo>
                  <a:pt x="7500" y="231"/>
                  <a:pt x="7494" y="231"/>
                  <a:pt x="7494" y="231"/>
                </a:cubicBezTo>
                <a:cubicBezTo>
                  <a:pt x="7488" y="231"/>
                  <a:pt x="7482" y="237"/>
                  <a:pt x="7482" y="237"/>
                </a:cubicBezTo>
                <a:cubicBezTo>
                  <a:pt x="7477" y="237"/>
                  <a:pt x="7471" y="243"/>
                  <a:pt x="7471" y="243"/>
                </a:cubicBezTo>
                <a:cubicBezTo>
                  <a:pt x="7465" y="243"/>
                  <a:pt x="7459" y="249"/>
                  <a:pt x="7453" y="249"/>
                </a:cubicBezTo>
                <a:cubicBezTo>
                  <a:pt x="7447" y="249"/>
                  <a:pt x="7441" y="249"/>
                  <a:pt x="7435" y="249"/>
                </a:cubicBezTo>
                <a:cubicBezTo>
                  <a:pt x="7429" y="249"/>
                  <a:pt x="7429" y="255"/>
                  <a:pt x="7423" y="255"/>
                </a:cubicBezTo>
                <a:cubicBezTo>
                  <a:pt x="7417" y="255"/>
                  <a:pt x="7411" y="255"/>
                  <a:pt x="7405" y="255"/>
                </a:cubicBezTo>
                <a:cubicBezTo>
                  <a:pt x="7400" y="255"/>
                  <a:pt x="7400" y="261"/>
                  <a:pt x="7393" y="261"/>
                </a:cubicBezTo>
                <a:cubicBezTo>
                  <a:pt x="7388" y="261"/>
                  <a:pt x="7382" y="261"/>
                  <a:pt x="7382" y="261"/>
                </a:cubicBezTo>
                <a:cubicBezTo>
                  <a:pt x="7376" y="267"/>
                  <a:pt x="7370" y="267"/>
                  <a:pt x="7364" y="267"/>
                </a:cubicBezTo>
                <a:cubicBezTo>
                  <a:pt x="7358" y="267"/>
                  <a:pt x="7358" y="267"/>
                  <a:pt x="7352" y="261"/>
                </a:cubicBezTo>
                <a:cubicBezTo>
                  <a:pt x="7358" y="261"/>
                  <a:pt x="7358" y="255"/>
                  <a:pt x="7358" y="255"/>
                </a:cubicBezTo>
                <a:cubicBezTo>
                  <a:pt x="7364" y="243"/>
                  <a:pt x="7370" y="237"/>
                  <a:pt x="7376" y="231"/>
                </a:cubicBezTo>
                <a:cubicBezTo>
                  <a:pt x="7376" y="225"/>
                  <a:pt x="7382" y="220"/>
                  <a:pt x="7382" y="220"/>
                </a:cubicBezTo>
                <a:cubicBezTo>
                  <a:pt x="7393" y="213"/>
                  <a:pt x="7400" y="208"/>
                  <a:pt x="7411" y="208"/>
                </a:cubicBezTo>
                <a:cubicBezTo>
                  <a:pt x="7417" y="208"/>
                  <a:pt x="7417" y="202"/>
                  <a:pt x="7423" y="202"/>
                </a:cubicBezTo>
                <a:cubicBezTo>
                  <a:pt x="7619" y="202"/>
                  <a:pt x="7619" y="202"/>
                  <a:pt x="7619" y="202"/>
                </a:cubicBezTo>
                <a:cubicBezTo>
                  <a:pt x="7619" y="202"/>
                  <a:pt x="7625" y="202"/>
                  <a:pt x="7631" y="202"/>
                </a:cubicBezTo>
                <a:cubicBezTo>
                  <a:pt x="7631" y="196"/>
                  <a:pt x="7631" y="190"/>
                  <a:pt x="7637" y="190"/>
                </a:cubicBezTo>
                <a:cubicBezTo>
                  <a:pt x="7643" y="190"/>
                  <a:pt x="7643" y="184"/>
                  <a:pt x="7648" y="184"/>
                </a:cubicBezTo>
                <a:cubicBezTo>
                  <a:pt x="7809" y="184"/>
                  <a:pt x="7809" y="184"/>
                  <a:pt x="7809" y="184"/>
                </a:cubicBezTo>
                <a:cubicBezTo>
                  <a:pt x="7814" y="184"/>
                  <a:pt x="7820" y="184"/>
                  <a:pt x="7820" y="184"/>
                </a:cubicBezTo>
                <a:cubicBezTo>
                  <a:pt x="7832" y="184"/>
                  <a:pt x="7838" y="184"/>
                  <a:pt x="7844" y="184"/>
                </a:cubicBezTo>
                <a:cubicBezTo>
                  <a:pt x="7850" y="184"/>
                  <a:pt x="7850" y="178"/>
                  <a:pt x="7856" y="178"/>
                </a:cubicBezTo>
                <a:cubicBezTo>
                  <a:pt x="7862" y="178"/>
                  <a:pt x="7856" y="166"/>
                  <a:pt x="7862" y="166"/>
                </a:cubicBezTo>
                <a:cubicBezTo>
                  <a:pt x="7868" y="166"/>
                  <a:pt x="7868" y="166"/>
                  <a:pt x="7874" y="166"/>
                </a:cubicBezTo>
                <a:cubicBezTo>
                  <a:pt x="7880" y="166"/>
                  <a:pt x="7880" y="160"/>
                  <a:pt x="7886" y="160"/>
                </a:cubicBezTo>
                <a:cubicBezTo>
                  <a:pt x="7892" y="160"/>
                  <a:pt x="7892" y="160"/>
                  <a:pt x="7897" y="160"/>
                </a:cubicBezTo>
                <a:cubicBezTo>
                  <a:pt x="7903" y="160"/>
                  <a:pt x="7903" y="160"/>
                  <a:pt x="7909" y="160"/>
                </a:cubicBezTo>
                <a:cubicBezTo>
                  <a:pt x="7915" y="160"/>
                  <a:pt x="7915" y="154"/>
                  <a:pt x="7921" y="154"/>
                </a:cubicBezTo>
                <a:cubicBezTo>
                  <a:pt x="7933" y="148"/>
                  <a:pt x="7945" y="154"/>
                  <a:pt x="7957" y="154"/>
                </a:cubicBezTo>
                <a:cubicBezTo>
                  <a:pt x="7963" y="154"/>
                  <a:pt x="7963" y="148"/>
                  <a:pt x="7969" y="148"/>
                </a:cubicBezTo>
                <a:cubicBezTo>
                  <a:pt x="7969" y="125"/>
                  <a:pt x="7969" y="125"/>
                  <a:pt x="7969" y="125"/>
                </a:cubicBezTo>
                <a:cubicBezTo>
                  <a:pt x="7939" y="119"/>
                  <a:pt x="7939" y="119"/>
                  <a:pt x="7939" y="119"/>
                </a:cubicBezTo>
                <a:cubicBezTo>
                  <a:pt x="7933" y="125"/>
                  <a:pt x="7927" y="125"/>
                  <a:pt x="7921" y="125"/>
                </a:cubicBezTo>
                <a:cubicBezTo>
                  <a:pt x="7915" y="125"/>
                  <a:pt x="7915" y="125"/>
                  <a:pt x="7915" y="125"/>
                </a:cubicBezTo>
                <a:cubicBezTo>
                  <a:pt x="7909" y="125"/>
                  <a:pt x="7909" y="125"/>
                  <a:pt x="7903" y="119"/>
                </a:cubicBezTo>
                <a:cubicBezTo>
                  <a:pt x="7892" y="119"/>
                  <a:pt x="7880" y="113"/>
                  <a:pt x="7868" y="113"/>
                </a:cubicBezTo>
                <a:cubicBezTo>
                  <a:pt x="7856" y="113"/>
                  <a:pt x="7850" y="119"/>
                  <a:pt x="7844" y="119"/>
                </a:cubicBezTo>
                <a:cubicBezTo>
                  <a:pt x="7832" y="119"/>
                  <a:pt x="7826" y="119"/>
                  <a:pt x="7814" y="113"/>
                </a:cubicBezTo>
                <a:cubicBezTo>
                  <a:pt x="7809" y="113"/>
                  <a:pt x="7809" y="113"/>
                  <a:pt x="7803" y="107"/>
                </a:cubicBezTo>
                <a:cubicBezTo>
                  <a:pt x="7803" y="107"/>
                  <a:pt x="7814" y="107"/>
                  <a:pt x="7814" y="101"/>
                </a:cubicBezTo>
                <a:cubicBezTo>
                  <a:pt x="7814" y="95"/>
                  <a:pt x="7809" y="95"/>
                  <a:pt x="7809" y="89"/>
                </a:cubicBezTo>
                <a:cubicBezTo>
                  <a:pt x="7803" y="89"/>
                  <a:pt x="7803" y="89"/>
                  <a:pt x="7797" y="89"/>
                </a:cubicBezTo>
                <a:cubicBezTo>
                  <a:pt x="7791" y="89"/>
                  <a:pt x="7785" y="83"/>
                  <a:pt x="7773" y="83"/>
                </a:cubicBezTo>
                <a:cubicBezTo>
                  <a:pt x="7773" y="83"/>
                  <a:pt x="7773" y="83"/>
                  <a:pt x="7767" y="83"/>
                </a:cubicBezTo>
                <a:cubicBezTo>
                  <a:pt x="7761" y="89"/>
                  <a:pt x="7761" y="95"/>
                  <a:pt x="7755" y="95"/>
                </a:cubicBezTo>
                <a:cubicBezTo>
                  <a:pt x="7702" y="95"/>
                  <a:pt x="7702" y="95"/>
                  <a:pt x="7702" y="95"/>
                </a:cubicBezTo>
                <a:cubicBezTo>
                  <a:pt x="7690" y="95"/>
                  <a:pt x="7684" y="83"/>
                  <a:pt x="7678" y="77"/>
                </a:cubicBezTo>
                <a:cubicBezTo>
                  <a:pt x="7672" y="77"/>
                  <a:pt x="7672" y="77"/>
                  <a:pt x="7666" y="77"/>
                </a:cubicBezTo>
                <a:cubicBezTo>
                  <a:pt x="7654" y="71"/>
                  <a:pt x="7648" y="77"/>
                  <a:pt x="7643" y="77"/>
                </a:cubicBezTo>
                <a:cubicBezTo>
                  <a:pt x="7571" y="77"/>
                  <a:pt x="7571" y="77"/>
                  <a:pt x="7571" y="77"/>
                </a:cubicBezTo>
                <a:cubicBezTo>
                  <a:pt x="7554" y="77"/>
                  <a:pt x="7554" y="77"/>
                  <a:pt x="7554" y="77"/>
                </a:cubicBezTo>
                <a:cubicBezTo>
                  <a:pt x="7512" y="77"/>
                  <a:pt x="7512" y="77"/>
                  <a:pt x="7512" y="77"/>
                </a:cubicBezTo>
                <a:cubicBezTo>
                  <a:pt x="7488" y="77"/>
                  <a:pt x="7488" y="77"/>
                  <a:pt x="7488" y="77"/>
                </a:cubicBezTo>
                <a:cubicBezTo>
                  <a:pt x="7482" y="77"/>
                  <a:pt x="7477" y="77"/>
                  <a:pt x="7465" y="77"/>
                </a:cubicBezTo>
                <a:cubicBezTo>
                  <a:pt x="7459" y="77"/>
                  <a:pt x="7459" y="83"/>
                  <a:pt x="7453" y="89"/>
                </a:cubicBezTo>
                <a:cubicBezTo>
                  <a:pt x="7352" y="89"/>
                  <a:pt x="7352" y="89"/>
                  <a:pt x="7352" y="89"/>
                </a:cubicBezTo>
                <a:cubicBezTo>
                  <a:pt x="7358" y="77"/>
                  <a:pt x="7358" y="77"/>
                  <a:pt x="7358" y="77"/>
                </a:cubicBezTo>
                <a:cubicBezTo>
                  <a:pt x="7382" y="77"/>
                  <a:pt x="7382" y="77"/>
                  <a:pt x="7382" y="77"/>
                </a:cubicBezTo>
                <a:cubicBezTo>
                  <a:pt x="7388" y="77"/>
                  <a:pt x="7393" y="77"/>
                  <a:pt x="7405" y="77"/>
                </a:cubicBezTo>
                <a:cubicBezTo>
                  <a:pt x="7405" y="77"/>
                  <a:pt x="7411" y="71"/>
                  <a:pt x="7411" y="65"/>
                </a:cubicBezTo>
                <a:cubicBezTo>
                  <a:pt x="7417" y="65"/>
                  <a:pt x="7417" y="59"/>
                  <a:pt x="7417" y="54"/>
                </a:cubicBezTo>
                <a:cubicBezTo>
                  <a:pt x="7761" y="54"/>
                  <a:pt x="7761" y="54"/>
                  <a:pt x="7761" y="54"/>
                </a:cubicBezTo>
                <a:cubicBezTo>
                  <a:pt x="7761" y="47"/>
                  <a:pt x="7761" y="47"/>
                  <a:pt x="7761" y="42"/>
                </a:cubicBezTo>
                <a:cubicBezTo>
                  <a:pt x="7755" y="36"/>
                  <a:pt x="7755" y="36"/>
                  <a:pt x="7749" y="30"/>
                </a:cubicBezTo>
                <a:cubicBezTo>
                  <a:pt x="7743" y="30"/>
                  <a:pt x="7743" y="24"/>
                  <a:pt x="7737" y="24"/>
                </a:cubicBezTo>
                <a:cubicBezTo>
                  <a:pt x="7726" y="18"/>
                  <a:pt x="7720" y="18"/>
                  <a:pt x="7714" y="18"/>
                </a:cubicBezTo>
                <a:cubicBezTo>
                  <a:pt x="7696" y="18"/>
                  <a:pt x="7696" y="18"/>
                  <a:pt x="7696" y="18"/>
                </a:cubicBezTo>
                <a:cubicBezTo>
                  <a:pt x="7690" y="18"/>
                  <a:pt x="7684" y="18"/>
                  <a:pt x="7672" y="18"/>
                </a:cubicBezTo>
                <a:cubicBezTo>
                  <a:pt x="7660" y="18"/>
                  <a:pt x="7654" y="12"/>
                  <a:pt x="7648" y="12"/>
                </a:cubicBezTo>
                <a:cubicBezTo>
                  <a:pt x="7643" y="12"/>
                  <a:pt x="7643" y="6"/>
                  <a:pt x="7637" y="6"/>
                </a:cubicBezTo>
                <a:cubicBezTo>
                  <a:pt x="7631" y="6"/>
                  <a:pt x="7631" y="6"/>
                  <a:pt x="7625" y="6"/>
                </a:cubicBezTo>
                <a:cubicBezTo>
                  <a:pt x="7619" y="0"/>
                  <a:pt x="7613" y="6"/>
                  <a:pt x="7601" y="6"/>
                </a:cubicBezTo>
                <a:cubicBezTo>
                  <a:pt x="7589" y="6"/>
                  <a:pt x="7583" y="6"/>
                  <a:pt x="7577" y="6"/>
                </a:cubicBezTo>
                <a:cubicBezTo>
                  <a:pt x="7571" y="6"/>
                  <a:pt x="7566" y="6"/>
                  <a:pt x="7566" y="6"/>
                </a:cubicBezTo>
                <a:cubicBezTo>
                  <a:pt x="7554" y="6"/>
                  <a:pt x="7548" y="6"/>
                  <a:pt x="7536" y="6"/>
                </a:cubicBezTo>
                <a:cubicBezTo>
                  <a:pt x="7524" y="6"/>
                  <a:pt x="7524" y="6"/>
                  <a:pt x="7524" y="6"/>
                </a:cubicBezTo>
                <a:cubicBezTo>
                  <a:pt x="7512" y="6"/>
                  <a:pt x="7506" y="0"/>
                  <a:pt x="7500" y="0"/>
                </a:cubicBezTo>
                <a:cubicBezTo>
                  <a:pt x="7405" y="0"/>
                  <a:pt x="7352" y="0"/>
                  <a:pt x="7257" y="0"/>
                </a:cubicBezTo>
                <a:cubicBezTo>
                  <a:pt x="7245" y="0"/>
                  <a:pt x="7239" y="0"/>
                  <a:pt x="7234" y="6"/>
                </a:cubicBezTo>
                <a:cubicBezTo>
                  <a:pt x="7227" y="6"/>
                  <a:pt x="7222" y="6"/>
                  <a:pt x="7222" y="6"/>
                </a:cubicBezTo>
                <a:cubicBezTo>
                  <a:pt x="7216" y="6"/>
                  <a:pt x="7210" y="12"/>
                  <a:pt x="7204" y="12"/>
                </a:cubicBezTo>
                <a:cubicBezTo>
                  <a:pt x="7204" y="18"/>
                  <a:pt x="7198" y="24"/>
                  <a:pt x="7192" y="24"/>
                </a:cubicBezTo>
                <a:cubicBezTo>
                  <a:pt x="7192" y="24"/>
                  <a:pt x="7186" y="24"/>
                  <a:pt x="7180" y="24"/>
                </a:cubicBezTo>
                <a:cubicBezTo>
                  <a:pt x="7168" y="24"/>
                  <a:pt x="7168" y="24"/>
                  <a:pt x="7168" y="24"/>
                </a:cubicBezTo>
                <a:cubicBezTo>
                  <a:pt x="7162" y="24"/>
                  <a:pt x="7162" y="24"/>
                  <a:pt x="7156" y="24"/>
                </a:cubicBezTo>
                <a:cubicBezTo>
                  <a:pt x="7139" y="24"/>
                  <a:pt x="7139" y="24"/>
                  <a:pt x="7139" y="24"/>
                </a:cubicBezTo>
                <a:cubicBezTo>
                  <a:pt x="7139" y="24"/>
                  <a:pt x="7133" y="18"/>
                  <a:pt x="7127" y="18"/>
                </a:cubicBezTo>
                <a:cubicBezTo>
                  <a:pt x="7121" y="18"/>
                  <a:pt x="7115" y="18"/>
                  <a:pt x="7109" y="18"/>
                </a:cubicBezTo>
                <a:cubicBezTo>
                  <a:pt x="7103" y="18"/>
                  <a:pt x="7097" y="18"/>
                  <a:pt x="7091" y="18"/>
                </a:cubicBezTo>
                <a:cubicBezTo>
                  <a:pt x="7073" y="18"/>
                  <a:pt x="7068" y="30"/>
                  <a:pt x="7056" y="36"/>
                </a:cubicBezTo>
                <a:cubicBezTo>
                  <a:pt x="7061" y="42"/>
                  <a:pt x="7061" y="54"/>
                  <a:pt x="7061" y="59"/>
                </a:cubicBezTo>
                <a:cubicBezTo>
                  <a:pt x="7068" y="65"/>
                  <a:pt x="7068" y="65"/>
                  <a:pt x="7068" y="71"/>
                </a:cubicBezTo>
                <a:cubicBezTo>
                  <a:pt x="7068" y="83"/>
                  <a:pt x="7056" y="83"/>
                  <a:pt x="7050" y="89"/>
                </a:cubicBezTo>
                <a:cubicBezTo>
                  <a:pt x="7044" y="89"/>
                  <a:pt x="7038" y="89"/>
                  <a:pt x="7026" y="89"/>
                </a:cubicBezTo>
                <a:cubicBezTo>
                  <a:pt x="7014" y="89"/>
                  <a:pt x="7008" y="89"/>
                  <a:pt x="7002" y="83"/>
                </a:cubicBezTo>
                <a:cubicBezTo>
                  <a:pt x="6996" y="83"/>
                  <a:pt x="6996" y="77"/>
                  <a:pt x="6990" y="77"/>
                </a:cubicBezTo>
                <a:cubicBezTo>
                  <a:pt x="6931" y="77"/>
                  <a:pt x="6931" y="77"/>
                  <a:pt x="6931" y="77"/>
                </a:cubicBezTo>
                <a:cubicBezTo>
                  <a:pt x="6913" y="77"/>
                  <a:pt x="6907" y="65"/>
                  <a:pt x="6890" y="54"/>
                </a:cubicBezTo>
                <a:lnTo>
                  <a:pt x="6884" y="54"/>
                </a:lnTo>
                <a:cubicBezTo>
                  <a:pt x="6866" y="54"/>
                  <a:pt x="6860" y="47"/>
                  <a:pt x="6848" y="47"/>
                </a:cubicBezTo>
                <a:cubicBezTo>
                  <a:pt x="6842" y="47"/>
                  <a:pt x="6842" y="47"/>
                  <a:pt x="6836" y="47"/>
                </a:cubicBezTo>
                <a:cubicBezTo>
                  <a:pt x="6830" y="54"/>
                  <a:pt x="6824" y="54"/>
                  <a:pt x="6824" y="54"/>
                </a:cubicBezTo>
                <a:cubicBezTo>
                  <a:pt x="6818" y="54"/>
                  <a:pt x="6818" y="59"/>
                  <a:pt x="6813" y="65"/>
                </a:cubicBezTo>
                <a:cubicBezTo>
                  <a:pt x="6813" y="65"/>
                  <a:pt x="6807" y="71"/>
                  <a:pt x="6801" y="71"/>
                </a:cubicBezTo>
                <a:cubicBezTo>
                  <a:pt x="6789" y="71"/>
                  <a:pt x="6783" y="71"/>
                  <a:pt x="6777" y="71"/>
                </a:cubicBezTo>
                <a:cubicBezTo>
                  <a:pt x="6765" y="71"/>
                  <a:pt x="6765" y="71"/>
                  <a:pt x="6765" y="71"/>
                </a:cubicBezTo>
                <a:cubicBezTo>
                  <a:pt x="6759" y="71"/>
                  <a:pt x="6759" y="71"/>
                  <a:pt x="6753" y="71"/>
                </a:cubicBezTo>
                <a:cubicBezTo>
                  <a:pt x="6747" y="71"/>
                  <a:pt x="6741" y="59"/>
                  <a:pt x="6735" y="59"/>
                </a:cubicBezTo>
                <a:cubicBezTo>
                  <a:pt x="6724" y="59"/>
                  <a:pt x="6718" y="65"/>
                  <a:pt x="6706" y="71"/>
                </a:cubicBezTo>
                <a:cubicBezTo>
                  <a:pt x="6688" y="71"/>
                  <a:pt x="6676" y="65"/>
                  <a:pt x="6658" y="65"/>
                </a:cubicBezTo>
                <a:lnTo>
                  <a:pt x="6652" y="65"/>
                </a:lnTo>
                <a:lnTo>
                  <a:pt x="6646" y="71"/>
                </a:lnTo>
                <a:lnTo>
                  <a:pt x="6641" y="71"/>
                </a:lnTo>
                <a:lnTo>
                  <a:pt x="6635" y="71"/>
                </a:lnTo>
                <a:cubicBezTo>
                  <a:pt x="6629" y="71"/>
                  <a:pt x="6623" y="77"/>
                  <a:pt x="6623" y="77"/>
                </a:cubicBezTo>
                <a:cubicBezTo>
                  <a:pt x="6617" y="77"/>
                  <a:pt x="6611" y="83"/>
                  <a:pt x="6605" y="83"/>
                </a:cubicBezTo>
                <a:cubicBezTo>
                  <a:pt x="6605" y="89"/>
                  <a:pt x="6611" y="89"/>
                  <a:pt x="6611" y="95"/>
                </a:cubicBezTo>
                <a:cubicBezTo>
                  <a:pt x="6617" y="101"/>
                  <a:pt x="6617" y="101"/>
                  <a:pt x="6617" y="101"/>
                </a:cubicBezTo>
                <a:cubicBezTo>
                  <a:pt x="6623" y="101"/>
                  <a:pt x="6623" y="101"/>
                  <a:pt x="6623" y="107"/>
                </a:cubicBezTo>
                <a:cubicBezTo>
                  <a:pt x="6629" y="107"/>
                  <a:pt x="6629" y="101"/>
                  <a:pt x="6635" y="107"/>
                </a:cubicBezTo>
                <a:cubicBezTo>
                  <a:pt x="6641" y="107"/>
                  <a:pt x="6641" y="107"/>
                  <a:pt x="6646" y="113"/>
                </a:cubicBezTo>
                <a:cubicBezTo>
                  <a:pt x="6652" y="113"/>
                  <a:pt x="6652" y="113"/>
                  <a:pt x="6652" y="119"/>
                </a:cubicBezTo>
                <a:cubicBezTo>
                  <a:pt x="6658" y="119"/>
                  <a:pt x="6658" y="119"/>
                  <a:pt x="6658" y="125"/>
                </a:cubicBezTo>
                <a:cubicBezTo>
                  <a:pt x="6658" y="125"/>
                  <a:pt x="6664" y="125"/>
                  <a:pt x="6664" y="131"/>
                </a:cubicBezTo>
                <a:cubicBezTo>
                  <a:pt x="6664" y="131"/>
                  <a:pt x="6664" y="136"/>
                  <a:pt x="6664" y="142"/>
                </a:cubicBezTo>
                <a:cubicBezTo>
                  <a:pt x="6670" y="148"/>
                  <a:pt x="6664" y="148"/>
                  <a:pt x="6664" y="154"/>
                </a:cubicBezTo>
                <a:cubicBezTo>
                  <a:pt x="6658" y="148"/>
                  <a:pt x="6658" y="148"/>
                  <a:pt x="6658" y="148"/>
                </a:cubicBezTo>
                <a:lnTo>
                  <a:pt x="6658" y="148"/>
                </a:lnTo>
                <a:cubicBezTo>
                  <a:pt x="6652" y="142"/>
                  <a:pt x="6652" y="142"/>
                  <a:pt x="6652" y="142"/>
                </a:cubicBezTo>
                <a:cubicBezTo>
                  <a:pt x="6652" y="136"/>
                  <a:pt x="6646" y="142"/>
                  <a:pt x="6646" y="142"/>
                </a:cubicBezTo>
                <a:cubicBezTo>
                  <a:pt x="6646" y="136"/>
                  <a:pt x="6641" y="136"/>
                  <a:pt x="6641" y="136"/>
                </a:cubicBezTo>
                <a:cubicBezTo>
                  <a:pt x="6635" y="136"/>
                  <a:pt x="6635" y="136"/>
                  <a:pt x="6635" y="136"/>
                </a:cubicBezTo>
                <a:cubicBezTo>
                  <a:pt x="6629" y="136"/>
                  <a:pt x="6629" y="131"/>
                  <a:pt x="6623" y="131"/>
                </a:cubicBezTo>
                <a:cubicBezTo>
                  <a:pt x="6623" y="131"/>
                  <a:pt x="6623" y="131"/>
                  <a:pt x="6617" y="131"/>
                </a:cubicBezTo>
                <a:cubicBezTo>
                  <a:pt x="6617" y="131"/>
                  <a:pt x="6617" y="131"/>
                  <a:pt x="6611" y="131"/>
                </a:cubicBezTo>
                <a:cubicBezTo>
                  <a:pt x="6611" y="125"/>
                  <a:pt x="6611" y="125"/>
                  <a:pt x="6605" y="125"/>
                </a:cubicBezTo>
                <a:cubicBezTo>
                  <a:pt x="6605" y="125"/>
                  <a:pt x="6605" y="125"/>
                  <a:pt x="6599" y="125"/>
                </a:cubicBezTo>
                <a:lnTo>
                  <a:pt x="6593" y="125"/>
                </a:lnTo>
                <a:cubicBezTo>
                  <a:pt x="6587" y="125"/>
                  <a:pt x="6587" y="125"/>
                  <a:pt x="6581" y="125"/>
                </a:cubicBezTo>
                <a:cubicBezTo>
                  <a:pt x="6575" y="125"/>
                  <a:pt x="6575" y="125"/>
                  <a:pt x="6569" y="125"/>
                </a:cubicBezTo>
                <a:cubicBezTo>
                  <a:pt x="6569" y="125"/>
                  <a:pt x="6563" y="125"/>
                  <a:pt x="6563" y="131"/>
                </a:cubicBezTo>
                <a:cubicBezTo>
                  <a:pt x="6563" y="131"/>
                  <a:pt x="6563" y="131"/>
                  <a:pt x="6563" y="136"/>
                </a:cubicBezTo>
                <a:cubicBezTo>
                  <a:pt x="6563" y="136"/>
                  <a:pt x="6563" y="136"/>
                  <a:pt x="6563" y="142"/>
                </a:cubicBezTo>
                <a:cubicBezTo>
                  <a:pt x="6563" y="148"/>
                  <a:pt x="6563" y="148"/>
                  <a:pt x="6569" y="154"/>
                </a:cubicBezTo>
                <a:cubicBezTo>
                  <a:pt x="6569" y="154"/>
                  <a:pt x="6569" y="154"/>
                  <a:pt x="6575" y="160"/>
                </a:cubicBezTo>
                <a:cubicBezTo>
                  <a:pt x="6575" y="160"/>
                  <a:pt x="6575" y="160"/>
                  <a:pt x="6581" y="166"/>
                </a:cubicBezTo>
                <a:cubicBezTo>
                  <a:pt x="6587" y="166"/>
                  <a:pt x="6587" y="166"/>
                  <a:pt x="6593" y="172"/>
                </a:cubicBezTo>
                <a:cubicBezTo>
                  <a:pt x="6599" y="172"/>
                  <a:pt x="6605" y="172"/>
                  <a:pt x="6605" y="178"/>
                </a:cubicBezTo>
                <a:cubicBezTo>
                  <a:pt x="6611" y="178"/>
                  <a:pt x="6611" y="178"/>
                  <a:pt x="6611" y="178"/>
                </a:cubicBezTo>
                <a:cubicBezTo>
                  <a:pt x="6617" y="178"/>
                  <a:pt x="6617" y="178"/>
                  <a:pt x="6617" y="178"/>
                </a:cubicBezTo>
                <a:cubicBezTo>
                  <a:pt x="6623" y="178"/>
                  <a:pt x="6623" y="178"/>
                  <a:pt x="6623" y="184"/>
                </a:cubicBezTo>
                <a:cubicBezTo>
                  <a:pt x="6629" y="184"/>
                  <a:pt x="6635" y="184"/>
                  <a:pt x="6641" y="184"/>
                </a:cubicBezTo>
                <a:cubicBezTo>
                  <a:pt x="6652" y="184"/>
                  <a:pt x="6652" y="184"/>
                  <a:pt x="6652" y="184"/>
                </a:cubicBezTo>
                <a:lnTo>
                  <a:pt x="6658" y="184"/>
                </a:lnTo>
                <a:lnTo>
                  <a:pt x="6664" y="184"/>
                </a:lnTo>
                <a:cubicBezTo>
                  <a:pt x="6664" y="190"/>
                  <a:pt x="6670" y="190"/>
                  <a:pt x="6670" y="190"/>
                </a:cubicBezTo>
                <a:cubicBezTo>
                  <a:pt x="6676" y="196"/>
                  <a:pt x="6676" y="196"/>
                  <a:pt x="6682" y="202"/>
                </a:cubicBezTo>
                <a:cubicBezTo>
                  <a:pt x="6682" y="202"/>
                  <a:pt x="6682" y="202"/>
                  <a:pt x="6688" y="208"/>
                </a:cubicBezTo>
                <a:cubicBezTo>
                  <a:pt x="6688" y="208"/>
                  <a:pt x="6694" y="213"/>
                  <a:pt x="6694" y="220"/>
                </a:cubicBezTo>
                <a:cubicBezTo>
                  <a:pt x="6700" y="220"/>
                  <a:pt x="6700" y="220"/>
                  <a:pt x="6700" y="225"/>
                </a:cubicBezTo>
                <a:cubicBezTo>
                  <a:pt x="6700" y="225"/>
                  <a:pt x="6706" y="225"/>
                  <a:pt x="6706" y="231"/>
                </a:cubicBezTo>
                <a:cubicBezTo>
                  <a:pt x="6706" y="231"/>
                  <a:pt x="6706" y="231"/>
                  <a:pt x="6706" y="237"/>
                </a:cubicBezTo>
                <a:lnTo>
                  <a:pt x="6706" y="243"/>
                </a:lnTo>
                <a:cubicBezTo>
                  <a:pt x="6706" y="249"/>
                  <a:pt x="6706" y="255"/>
                  <a:pt x="6700" y="255"/>
                </a:cubicBezTo>
                <a:cubicBezTo>
                  <a:pt x="6700" y="255"/>
                  <a:pt x="6700" y="255"/>
                  <a:pt x="6694" y="255"/>
                </a:cubicBezTo>
                <a:cubicBezTo>
                  <a:pt x="6688" y="255"/>
                  <a:pt x="6688" y="249"/>
                  <a:pt x="6682" y="249"/>
                </a:cubicBezTo>
                <a:lnTo>
                  <a:pt x="6676" y="249"/>
                </a:lnTo>
                <a:cubicBezTo>
                  <a:pt x="6670" y="249"/>
                  <a:pt x="6670" y="249"/>
                  <a:pt x="6670" y="249"/>
                </a:cubicBezTo>
                <a:cubicBezTo>
                  <a:pt x="6664" y="249"/>
                  <a:pt x="6664" y="243"/>
                  <a:pt x="6658" y="243"/>
                </a:cubicBezTo>
                <a:cubicBezTo>
                  <a:pt x="6652" y="243"/>
                  <a:pt x="6652" y="237"/>
                  <a:pt x="6646" y="237"/>
                </a:cubicBezTo>
                <a:cubicBezTo>
                  <a:pt x="6646" y="237"/>
                  <a:pt x="6646" y="237"/>
                  <a:pt x="6641" y="237"/>
                </a:cubicBezTo>
                <a:cubicBezTo>
                  <a:pt x="6641" y="237"/>
                  <a:pt x="6641" y="237"/>
                  <a:pt x="6635" y="231"/>
                </a:cubicBezTo>
                <a:lnTo>
                  <a:pt x="6629" y="231"/>
                </a:lnTo>
                <a:cubicBezTo>
                  <a:pt x="6623" y="231"/>
                  <a:pt x="6623" y="225"/>
                  <a:pt x="6617" y="225"/>
                </a:cubicBezTo>
                <a:cubicBezTo>
                  <a:pt x="6617" y="225"/>
                  <a:pt x="6617" y="225"/>
                  <a:pt x="6611" y="225"/>
                </a:cubicBezTo>
                <a:cubicBezTo>
                  <a:pt x="6605" y="225"/>
                  <a:pt x="6599" y="220"/>
                  <a:pt x="6593" y="220"/>
                </a:cubicBezTo>
                <a:cubicBezTo>
                  <a:pt x="6587" y="220"/>
                  <a:pt x="6587" y="220"/>
                  <a:pt x="6581" y="220"/>
                </a:cubicBezTo>
                <a:cubicBezTo>
                  <a:pt x="6575" y="213"/>
                  <a:pt x="6575" y="213"/>
                  <a:pt x="6569" y="208"/>
                </a:cubicBezTo>
                <a:cubicBezTo>
                  <a:pt x="6563" y="208"/>
                  <a:pt x="6563" y="208"/>
                  <a:pt x="6563" y="208"/>
                </a:cubicBezTo>
                <a:cubicBezTo>
                  <a:pt x="6558" y="208"/>
                  <a:pt x="6558" y="202"/>
                  <a:pt x="6558" y="202"/>
                </a:cubicBezTo>
                <a:cubicBezTo>
                  <a:pt x="6552" y="202"/>
                  <a:pt x="6552" y="202"/>
                  <a:pt x="6552" y="202"/>
                </a:cubicBezTo>
                <a:cubicBezTo>
                  <a:pt x="6546" y="196"/>
                  <a:pt x="6546" y="196"/>
                  <a:pt x="6540" y="196"/>
                </a:cubicBezTo>
                <a:cubicBezTo>
                  <a:pt x="6540" y="190"/>
                  <a:pt x="6534" y="190"/>
                  <a:pt x="6534" y="190"/>
                </a:cubicBezTo>
                <a:lnTo>
                  <a:pt x="6528" y="184"/>
                </a:lnTo>
                <a:lnTo>
                  <a:pt x="6522" y="178"/>
                </a:lnTo>
                <a:cubicBezTo>
                  <a:pt x="6516" y="178"/>
                  <a:pt x="6516" y="178"/>
                  <a:pt x="6516" y="178"/>
                </a:cubicBezTo>
                <a:cubicBezTo>
                  <a:pt x="6510" y="178"/>
                  <a:pt x="6510" y="172"/>
                  <a:pt x="6510" y="172"/>
                </a:cubicBezTo>
                <a:cubicBezTo>
                  <a:pt x="6504" y="172"/>
                  <a:pt x="6504" y="172"/>
                  <a:pt x="6504" y="172"/>
                </a:cubicBezTo>
                <a:cubicBezTo>
                  <a:pt x="6498" y="172"/>
                  <a:pt x="6498" y="172"/>
                  <a:pt x="6492" y="172"/>
                </a:cubicBezTo>
                <a:cubicBezTo>
                  <a:pt x="6469" y="172"/>
                  <a:pt x="6469" y="172"/>
                  <a:pt x="6469" y="172"/>
                </a:cubicBezTo>
                <a:lnTo>
                  <a:pt x="6463" y="172"/>
                </a:lnTo>
                <a:cubicBezTo>
                  <a:pt x="6457" y="172"/>
                  <a:pt x="6451" y="166"/>
                  <a:pt x="6451" y="166"/>
                </a:cubicBezTo>
                <a:cubicBezTo>
                  <a:pt x="6445" y="166"/>
                  <a:pt x="6439" y="166"/>
                  <a:pt x="6439" y="166"/>
                </a:cubicBezTo>
                <a:cubicBezTo>
                  <a:pt x="6433" y="160"/>
                  <a:pt x="6427" y="154"/>
                  <a:pt x="6421" y="154"/>
                </a:cubicBezTo>
                <a:cubicBezTo>
                  <a:pt x="6397" y="154"/>
                  <a:pt x="6386" y="160"/>
                  <a:pt x="6362" y="160"/>
                </a:cubicBezTo>
                <a:cubicBezTo>
                  <a:pt x="6362" y="160"/>
                  <a:pt x="6362" y="160"/>
                  <a:pt x="6362" y="166"/>
                </a:cubicBezTo>
                <a:cubicBezTo>
                  <a:pt x="6362" y="166"/>
                  <a:pt x="6368" y="166"/>
                  <a:pt x="6368" y="172"/>
                </a:cubicBezTo>
                <a:cubicBezTo>
                  <a:pt x="6374" y="178"/>
                  <a:pt x="6374" y="178"/>
                  <a:pt x="6380" y="184"/>
                </a:cubicBezTo>
                <a:cubicBezTo>
                  <a:pt x="6386" y="190"/>
                  <a:pt x="6386" y="190"/>
                  <a:pt x="6391" y="190"/>
                </a:cubicBezTo>
                <a:cubicBezTo>
                  <a:pt x="6391" y="196"/>
                  <a:pt x="6397" y="190"/>
                  <a:pt x="6397" y="190"/>
                </a:cubicBezTo>
                <a:cubicBezTo>
                  <a:pt x="6403" y="196"/>
                  <a:pt x="6403" y="196"/>
                  <a:pt x="6403" y="196"/>
                </a:cubicBezTo>
                <a:cubicBezTo>
                  <a:pt x="6409" y="196"/>
                  <a:pt x="6409" y="202"/>
                  <a:pt x="6409" y="202"/>
                </a:cubicBezTo>
                <a:cubicBezTo>
                  <a:pt x="6409" y="208"/>
                  <a:pt x="6415" y="208"/>
                  <a:pt x="6421" y="213"/>
                </a:cubicBezTo>
                <a:cubicBezTo>
                  <a:pt x="6421" y="213"/>
                  <a:pt x="6421" y="213"/>
                  <a:pt x="6427" y="213"/>
                </a:cubicBezTo>
                <a:cubicBezTo>
                  <a:pt x="6427" y="220"/>
                  <a:pt x="6427" y="220"/>
                  <a:pt x="6427" y="225"/>
                </a:cubicBezTo>
                <a:cubicBezTo>
                  <a:pt x="6433" y="225"/>
                  <a:pt x="6433" y="225"/>
                  <a:pt x="6439" y="225"/>
                </a:cubicBezTo>
                <a:cubicBezTo>
                  <a:pt x="6439" y="231"/>
                  <a:pt x="6439" y="237"/>
                  <a:pt x="6445" y="237"/>
                </a:cubicBezTo>
                <a:cubicBezTo>
                  <a:pt x="6445" y="243"/>
                  <a:pt x="6445" y="243"/>
                  <a:pt x="6445" y="243"/>
                </a:cubicBezTo>
                <a:cubicBezTo>
                  <a:pt x="6445" y="249"/>
                  <a:pt x="6445" y="249"/>
                  <a:pt x="6451" y="255"/>
                </a:cubicBezTo>
                <a:cubicBezTo>
                  <a:pt x="6451" y="255"/>
                  <a:pt x="6451" y="261"/>
                  <a:pt x="6451" y="267"/>
                </a:cubicBezTo>
                <a:cubicBezTo>
                  <a:pt x="6451" y="273"/>
                  <a:pt x="6451" y="273"/>
                  <a:pt x="6451" y="273"/>
                </a:cubicBezTo>
                <a:cubicBezTo>
                  <a:pt x="6439" y="273"/>
                  <a:pt x="6439" y="273"/>
                  <a:pt x="6439" y="273"/>
                </a:cubicBezTo>
                <a:cubicBezTo>
                  <a:pt x="6433" y="273"/>
                  <a:pt x="6433" y="273"/>
                  <a:pt x="6433" y="273"/>
                </a:cubicBezTo>
                <a:cubicBezTo>
                  <a:pt x="6427" y="273"/>
                  <a:pt x="6427" y="273"/>
                  <a:pt x="6421" y="267"/>
                </a:cubicBezTo>
                <a:cubicBezTo>
                  <a:pt x="6421" y="267"/>
                  <a:pt x="6421" y="267"/>
                  <a:pt x="6421" y="261"/>
                </a:cubicBezTo>
                <a:cubicBezTo>
                  <a:pt x="6415" y="261"/>
                  <a:pt x="6409" y="261"/>
                  <a:pt x="6409" y="261"/>
                </a:cubicBezTo>
                <a:lnTo>
                  <a:pt x="6409" y="255"/>
                </a:lnTo>
                <a:cubicBezTo>
                  <a:pt x="6403" y="255"/>
                  <a:pt x="6403" y="255"/>
                  <a:pt x="6403" y="249"/>
                </a:cubicBezTo>
                <a:cubicBezTo>
                  <a:pt x="6397" y="249"/>
                  <a:pt x="6397" y="249"/>
                  <a:pt x="6391" y="243"/>
                </a:cubicBezTo>
                <a:cubicBezTo>
                  <a:pt x="6391" y="243"/>
                  <a:pt x="6386" y="243"/>
                  <a:pt x="6386" y="237"/>
                </a:cubicBezTo>
                <a:cubicBezTo>
                  <a:pt x="6386" y="237"/>
                  <a:pt x="6380" y="237"/>
                  <a:pt x="6380" y="231"/>
                </a:cubicBezTo>
                <a:cubicBezTo>
                  <a:pt x="6374" y="231"/>
                  <a:pt x="6368" y="225"/>
                  <a:pt x="6362" y="225"/>
                </a:cubicBezTo>
                <a:cubicBezTo>
                  <a:pt x="6362" y="225"/>
                  <a:pt x="6362" y="220"/>
                  <a:pt x="6356" y="220"/>
                </a:cubicBezTo>
                <a:cubicBezTo>
                  <a:pt x="6356" y="220"/>
                  <a:pt x="6356" y="220"/>
                  <a:pt x="6350" y="220"/>
                </a:cubicBezTo>
                <a:cubicBezTo>
                  <a:pt x="6350" y="213"/>
                  <a:pt x="6350" y="213"/>
                  <a:pt x="6344" y="213"/>
                </a:cubicBezTo>
                <a:cubicBezTo>
                  <a:pt x="6344" y="208"/>
                  <a:pt x="6338" y="208"/>
                  <a:pt x="6338" y="202"/>
                </a:cubicBezTo>
                <a:cubicBezTo>
                  <a:pt x="6332" y="202"/>
                  <a:pt x="6332" y="202"/>
                  <a:pt x="6332" y="202"/>
                </a:cubicBezTo>
                <a:cubicBezTo>
                  <a:pt x="6326" y="202"/>
                  <a:pt x="6326" y="202"/>
                  <a:pt x="6326" y="202"/>
                </a:cubicBezTo>
                <a:cubicBezTo>
                  <a:pt x="6320" y="202"/>
                  <a:pt x="6314" y="202"/>
                  <a:pt x="6309" y="196"/>
                </a:cubicBezTo>
                <a:lnTo>
                  <a:pt x="6303" y="196"/>
                </a:lnTo>
                <a:cubicBezTo>
                  <a:pt x="6303" y="190"/>
                  <a:pt x="6303" y="190"/>
                  <a:pt x="6303" y="184"/>
                </a:cubicBezTo>
                <a:lnTo>
                  <a:pt x="6297" y="184"/>
                </a:lnTo>
                <a:cubicBezTo>
                  <a:pt x="6297" y="178"/>
                  <a:pt x="6291" y="178"/>
                  <a:pt x="6291" y="178"/>
                </a:cubicBezTo>
                <a:cubicBezTo>
                  <a:pt x="6285" y="178"/>
                  <a:pt x="6285" y="178"/>
                  <a:pt x="6279" y="178"/>
                </a:cubicBezTo>
                <a:cubicBezTo>
                  <a:pt x="6279" y="178"/>
                  <a:pt x="6279" y="178"/>
                  <a:pt x="6273" y="178"/>
                </a:cubicBezTo>
                <a:cubicBezTo>
                  <a:pt x="6273" y="178"/>
                  <a:pt x="6267" y="172"/>
                  <a:pt x="6261" y="172"/>
                </a:cubicBezTo>
                <a:cubicBezTo>
                  <a:pt x="6243" y="172"/>
                  <a:pt x="6243" y="172"/>
                  <a:pt x="6243" y="172"/>
                </a:cubicBezTo>
                <a:cubicBezTo>
                  <a:pt x="6243" y="184"/>
                  <a:pt x="6243" y="184"/>
                  <a:pt x="6243" y="184"/>
                </a:cubicBezTo>
                <a:cubicBezTo>
                  <a:pt x="6243" y="190"/>
                  <a:pt x="6243" y="190"/>
                  <a:pt x="6249" y="196"/>
                </a:cubicBezTo>
                <a:cubicBezTo>
                  <a:pt x="6249" y="202"/>
                  <a:pt x="6255" y="208"/>
                  <a:pt x="6255" y="213"/>
                </a:cubicBezTo>
                <a:cubicBezTo>
                  <a:pt x="6261" y="213"/>
                  <a:pt x="6261" y="220"/>
                  <a:pt x="6261" y="220"/>
                </a:cubicBezTo>
                <a:cubicBezTo>
                  <a:pt x="6261" y="225"/>
                  <a:pt x="6261" y="225"/>
                  <a:pt x="6261" y="231"/>
                </a:cubicBezTo>
                <a:cubicBezTo>
                  <a:pt x="6255" y="231"/>
                  <a:pt x="6261" y="231"/>
                  <a:pt x="6261" y="237"/>
                </a:cubicBezTo>
                <a:lnTo>
                  <a:pt x="6255" y="243"/>
                </a:lnTo>
                <a:cubicBezTo>
                  <a:pt x="6255" y="249"/>
                  <a:pt x="6255" y="249"/>
                  <a:pt x="6255" y="249"/>
                </a:cubicBezTo>
                <a:cubicBezTo>
                  <a:pt x="6255" y="249"/>
                  <a:pt x="6255" y="249"/>
                  <a:pt x="6255" y="255"/>
                </a:cubicBezTo>
                <a:cubicBezTo>
                  <a:pt x="6249" y="261"/>
                  <a:pt x="6249" y="267"/>
                  <a:pt x="6243" y="279"/>
                </a:cubicBezTo>
                <a:lnTo>
                  <a:pt x="6243" y="285"/>
                </a:lnTo>
                <a:cubicBezTo>
                  <a:pt x="6243" y="285"/>
                  <a:pt x="6243" y="291"/>
                  <a:pt x="6237" y="291"/>
                </a:cubicBezTo>
                <a:cubicBezTo>
                  <a:pt x="6237" y="291"/>
                  <a:pt x="6237" y="291"/>
                  <a:pt x="6231" y="291"/>
                </a:cubicBezTo>
                <a:cubicBezTo>
                  <a:pt x="6225" y="291"/>
                  <a:pt x="6225" y="291"/>
                  <a:pt x="6220" y="291"/>
                </a:cubicBezTo>
                <a:lnTo>
                  <a:pt x="6214" y="285"/>
                </a:lnTo>
                <a:cubicBezTo>
                  <a:pt x="6208" y="285"/>
                  <a:pt x="6202" y="279"/>
                  <a:pt x="6202" y="273"/>
                </a:cubicBezTo>
                <a:cubicBezTo>
                  <a:pt x="6202" y="273"/>
                  <a:pt x="6202" y="273"/>
                  <a:pt x="6202" y="267"/>
                </a:cubicBezTo>
                <a:cubicBezTo>
                  <a:pt x="6202" y="267"/>
                  <a:pt x="6202" y="261"/>
                  <a:pt x="6202" y="255"/>
                </a:cubicBezTo>
                <a:cubicBezTo>
                  <a:pt x="6202" y="255"/>
                  <a:pt x="6208" y="255"/>
                  <a:pt x="6208" y="249"/>
                </a:cubicBezTo>
                <a:cubicBezTo>
                  <a:pt x="6214" y="243"/>
                  <a:pt x="6214" y="243"/>
                  <a:pt x="6220" y="237"/>
                </a:cubicBezTo>
                <a:cubicBezTo>
                  <a:pt x="6220" y="237"/>
                  <a:pt x="6225" y="237"/>
                  <a:pt x="6225" y="231"/>
                </a:cubicBezTo>
                <a:cubicBezTo>
                  <a:pt x="6225" y="231"/>
                  <a:pt x="6225" y="231"/>
                  <a:pt x="6225" y="225"/>
                </a:cubicBezTo>
                <a:cubicBezTo>
                  <a:pt x="6225" y="225"/>
                  <a:pt x="6225" y="225"/>
                  <a:pt x="6225" y="220"/>
                </a:cubicBezTo>
                <a:cubicBezTo>
                  <a:pt x="6225" y="220"/>
                  <a:pt x="6220" y="220"/>
                  <a:pt x="6220" y="213"/>
                </a:cubicBezTo>
                <a:cubicBezTo>
                  <a:pt x="6220" y="213"/>
                  <a:pt x="6220" y="208"/>
                  <a:pt x="6214" y="208"/>
                </a:cubicBezTo>
                <a:cubicBezTo>
                  <a:pt x="6214" y="202"/>
                  <a:pt x="6208" y="202"/>
                  <a:pt x="6208" y="202"/>
                </a:cubicBezTo>
                <a:cubicBezTo>
                  <a:pt x="6208" y="196"/>
                  <a:pt x="6208" y="196"/>
                  <a:pt x="6208" y="196"/>
                </a:cubicBezTo>
                <a:lnTo>
                  <a:pt x="6214" y="190"/>
                </a:lnTo>
                <a:cubicBezTo>
                  <a:pt x="6208" y="184"/>
                  <a:pt x="6208" y="184"/>
                  <a:pt x="6202" y="178"/>
                </a:cubicBezTo>
                <a:cubicBezTo>
                  <a:pt x="6202" y="178"/>
                  <a:pt x="6202" y="178"/>
                  <a:pt x="6196" y="172"/>
                </a:cubicBezTo>
                <a:cubicBezTo>
                  <a:pt x="6196" y="172"/>
                  <a:pt x="6190" y="172"/>
                  <a:pt x="6190" y="166"/>
                </a:cubicBezTo>
                <a:lnTo>
                  <a:pt x="6184" y="166"/>
                </a:lnTo>
                <a:cubicBezTo>
                  <a:pt x="6178" y="160"/>
                  <a:pt x="6178" y="160"/>
                  <a:pt x="6178" y="160"/>
                </a:cubicBezTo>
                <a:cubicBezTo>
                  <a:pt x="6172" y="154"/>
                  <a:pt x="6172" y="160"/>
                  <a:pt x="6166" y="160"/>
                </a:cubicBezTo>
                <a:lnTo>
                  <a:pt x="6160" y="160"/>
                </a:lnTo>
                <a:cubicBezTo>
                  <a:pt x="6154" y="160"/>
                  <a:pt x="6154" y="160"/>
                  <a:pt x="6154" y="160"/>
                </a:cubicBezTo>
                <a:cubicBezTo>
                  <a:pt x="6148" y="160"/>
                  <a:pt x="6143" y="160"/>
                  <a:pt x="6143" y="166"/>
                </a:cubicBezTo>
                <a:cubicBezTo>
                  <a:pt x="6136" y="166"/>
                  <a:pt x="6136" y="166"/>
                  <a:pt x="6136" y="166"/>
                </a:cubicBezTo>
                <a:cubicBezTo>
                  <a:pt x="6131" y="166"/>
                  <a:pt x="6125" y="172"/>
                  <a:pt x="6119" y="172"/>
                </a:cubicBezTo>
                <a:cubicBezTo>
                  <a:pt x="6119" y="178"/>
                  <a:pt x="6119" y="178"/>
                  <a:pt x="6113" y="178"/>
                </a:cubicBezTo>
                <a:cubicBezTo>
                  <a:pt x="6113" y="178"/>
                  <a:pt x="6113" y="184"/>
                  <a:pt x="6107" y="184"/>
                </a:cubicBezTo>
                <a:cubicBezTo>
                  <a:pt x="6107" y="184"/>
                  <a:pt x="6107" y="184"/>
                  <a:pt x="6101" y="184"/>
                </a:cubicBezTo>
                <a:cubicBezTo>
                  <a:pt x="6101" y="184"/>
                  <a:pt x="6101" y="184"/>
                  <a:pt x="6095" y="184"/>
                </a:cubicBezTo>
                <a:cubicBezTo>
                  <a:pt x="6095" y="184"/>
                  <a:pt x="6095" y="190"/>
                  <a:pt x="6089" y="190"/>
                </a:cubicBezTo>
                <a:lnTo>
                  <a:pt x="6083" y="190"/>
                </a:lnTo>
                <a:cubicBezTo>
                  <a:pt x="6077" y="190"/>
                  <a:pt x="6077" y="196"/>
                  <a:pt x="6077" y="196"/>
                </a:cubicBezTo>
                <a:cubicBezTo>
                  <a:pt x="6071" y="196"/>
                  <a:pt x="6065" y="196"/>
                  <a:pt x="6065" y="196"/>
                </a:cubicBezTo>
                <a:cubicBezTo>
                  <a:pt x="6059" y="196"/>
                  <a:pt x="6059" y="196"/>
                  <a:pt x="6059" y="196"/>
                </a:cubicBezTo>
                <a:cubicBezTo>
                  <a:pt x="6024" y="196"/>
                  <a:pt x="6024" y="196"/>
                  <a:pt x="6024" y="196"/>
                </a:cubicBezTo>
                <a:cubicBezTo>
                  <a:pt x="6018" y="196"/>
                  <a:pt x="6018" y="196"/>
                  <a:pt x="6018" y="196"/>
                </a:cubicBezTo>
                <a:cubicBezTo>
                  <a:pt x="6012" y="196"/>
                  <a:pt x="6012" y="196"/>
                  <a:pt x="6006" y="202"/>
                </a:cubicBezTo>
                <a:cubicBezTo>
                  <a:pt x="6006" y="202"/>
                  <a:pt x="6006" y="202"/>
                  <a:pt x="6000" y="202"/>
                </a:cubicBezTo>
                <a:cubicBezTo>
                  <a:pt x="6000" y="202"/>
                  <a:pt x="5994" y="208"/>
                  <a:pt x="5988" y="208"/>
                </a:cubicBezTo>
                <a:lnTo>
                  <a:pt x="5988" y="208"/>
                </a:lnTo>
                <a:cubicBezTo>
                  <a:pt x="5982" y="208"/>
                  <a:pt x="5982" y="202"/>
                  <a:pt x="5977" y="202"/>
                </a:cubicBezTo>
                <a:cubicBezTo>
                  <a:pt x="5965" y="202"/>
                  <a:pt x="5959" y="208"/>
                  <a:pt x="5947" y="208"/>
                </a:cubicBezTo>
                <a:cubicBezTo>
                  <a:pt x="5941" y="208"/>
                  <a:pt x="5941" y="208"/>
                  <a:pt x="5935" y="208"/>
                </a:cubicBezTo>
                <a:cubicBezTo>
                  <a:pt x="5935" y="208"/>
                  <a:pt x="5935" y="208"/>
                  <a:pt x="5929" y="208"/>
                </a:cubicBezTo>
                <a:cubicBezTo>
                  <a:pt x="5929" y="208"/>
                  <a:pt x="5929" y="213"/>
                  <a:pt x="5923" y="213"/>
                </a:cubicBezTo>
                <a:cubicBezTo>
                  <a:pt x="5923" y="213"/>
                  <a:pt x="5929" y="220"/>
                  <a:pt x="5923" y="220"/>
                </a:cubicBezTo>
                <a:cubicBezTo>
                  <a:pt x="5929" y="220"/>
                  <a:pt x="5929" y="225"/>
                  <a:pt x="5929" y="225"/>
                </a:cubicBezTo>
                <a:lnTo>
                  <a:pt x="5935" y="225"/>
                </a:lnTo>
                <a:cubicBezTo>
                  <a:pt x="5935" y="225"/>
                  <a:pt x="5935" y="225"/>
                  <a:pt x="5941" y="225"/>
                </a:cubicBezTo>
                <a:cubicBezTo>
                  <a:pt x="5947" y="231"/>
                  <a:pt x="5947" y="225"/>
                  <a:pt x="5953" y="225"/>
                </a:cubicBezTo>
                <a:cubicBezTo>
                  <a:pt x="5959" y="231"/>
                  <a:pt x="5959" y="231"/>
                  <a:pt x="5959" y="231"/>
                </a:cubicBezTo>
                <a:cubicBezTo>
                  <a:pt x="5965" y="231"/>
                  <a:pt x="5965" y="231"/>
                  <a:pt x="5970" y="237"/>
                </a:cubicBezTo>
                <a:cubicBezTo>
                  <a:pt x="5970" y="237"/>
                  <a:pt x="5970" y="237"/>
                  <a:pt x="5977" y="243"/>
                </a:cubicBezTo>
                <a:cubicBezTo>
                  <a:pt x="5977" y="243"/>
                  <a:pt x="5977" y="243"/>
                  <a:pt x="5977" y="249"/>
                </a:cubicBezTo>
                <a:cubicBezTo>
                  <a:pt x="5977" y="249"/>
                  <a:pt x="5982" y="249"/>
                  <a:pt x="5982" y="255"/>
                </a:cubicBezTo>
                <a:cubicBezTo>
                  <a:pt x="5982" y="255"/>
                  <a:pt x="5982" y="261"/>
                  <a:pt x="5988" y="261"/>
                </a:cubicBezTo>
                <a:cubicBezTo>
                  <a:pt x="5988" y="261"/>
                  <a:pt x="5988" y="261"/>
                  <a:pt x="5994" y="261"/>
                </a:cubicBezTo>
                <a:cubicBezTo>
                  <a:pt x="6000" y="261"/>
                  <a:pt x="6000" y="267"/>
                  <a:pt x="6006" y="267"/>
                </a:cubicBezTo>
                <a:cubicBezTo>
                  <a:pt x="6006" y="267"/>
                  <a:pt x="6006" y="267"/>
                  <a:pt x="6012" y="267"/>
                </a:cubicBezTo>
                <a:cubicBezTo>
                  <a:pt x="6012" y="267"/>
                  <a:pt x="6018" y="267"/>
                  <a:pt x="6024" y="267"/>
                </a:cubicBezTo>
                <a:cubicBezTo>
                  <a:pt x="6024" y="267"/>
                  <a:pt x="6024" y="267"/>
                  <a:pt x="6030" y="267"/>
                </a:cubicBezTo>
                <a:cubicBezTo>
                  <a:pt x="6030" y="273"/>
                  <a:pt x="6030" y="273"/>
                  <a:pt x="6036" y="273"/>
                </a:cubicBezTo>
                <a:cubicBezTo>
                  <a:pt x="6036" y="279"/>
                  <a:pt x="6042" y="279"/>
                  <a:pt x="6042" y="279"/>
                </a:cubicBezTo>
                <a:cubicBezTo>
                  <a:pt x="6048" y="279"/>
                  <a:pt x="6048" y="285"/>
                  <a:pt x="6048" y="285"/>
                </a:cubicBezTo>
                <a:cubicBezTo>
                  <a:pt x="6054" y="285"/>
                  <a:pt x="6054" y="285"/>
                  <a:pt x="6054" y="285"/>
                </a:cubicBezTo>
                <a:cubicBezTo>
                  <a:pt x="6059" y="291"/>
                  <a:pt x="6059" y="291"/>
                  <a:pt x="6065" y="297"/>
                </a:cubicBezTo>
                <a:cubicBezTo>
                  <a:pt x="6059" y="302"/>
                  <a:pt x="6059" y="302"/>
                  <a:pt x="6059" y="302"/>
                </a:cubicBezTo>
                <a:cubicBezTo>
                  <a:pt x="6036" y="302"/>
                  <a:pt x="6036" y="302"/>
                  <a:pt x="6036" y="302"/>
                </a:cubicBezTo>
                <a:cubicBezTo>
                  <a:pt x="6036" y="302"/>
                  <a:pt x="6036" y="297"/>
                  <a:pt x="6030" y="297"/>
                </a:cubicBezTo>
                <a:cubicBezTo>
                  <a:pt x="6030" y="297"/>
                  <a:pt x="6030" y="297"/>
                  <a:pt x="6024" y="297"/>
                </a:cubicBezTo>
                <a:cubicBezTo>
                  <a:pt x="6024" y="297"/>
                  <a:pt x="6024" y="297"/>
                  <a:pt x="6018" y="297"/>
                </a:cubicBezTo>
                <a:cubicBezTo>
                  <a:pt x="6012" y="291"/>
                  <a:pt x="6012" y="291"/>
                  <a:pt x="6006" y="291"/>
                </a:cubicBezTo>
                <a:cubicBezTo>
                  <a:pt x="6000" y="291"/>
                  <a:pt x="6000" y="285"/>
                  <a:pt x="6000" y="285"/>
                </a:cubicBezTo>
                <a:cubicBezTo>
                  <a:pt x="5994" y="285"/>
                  <a:pt x="5994" y="279"/>
                  <a:pt x="5994" y="279"/>
                </a:cubicBezTo>
                <a:cubicBezTo>
                  <a:pt x="5988" y="279"/>
                  <a:pt x="5988" y="279"/>
                  <a:pt x="5988" y="273"/>
                </a:cubicBezTo>
                <a:cubicBezTo>
                  <a:pt x="5982" y="273"/>
                  <a:pt x="5982" y="273"/>
                  <a:pt x="5982" y="267"/>
                </a:cubicBezTo>
                <a:cubicBezTo>
                  <a:pt x="5970" y="267"/>
                  <a:pt x="5970" y="273"/>
                  <a:pt x="5959" y="267"/>
                </a:cubicBezTo>
                <a:cubicBezTo>
                  <a:pt x="5959" y="267"/>
                  <a:pt x="5959" y="267"/>
                  <a:pt x="5953" y="267"/>
                </a:cubicBezTo>
                <a:cubicBezTo>
                  <a:pt x="5947" y="267"/>
                  <a:pt x="5947" y="267"/>
                  <a:pt x="5947" y="267"/>
                </a:cubicBezTo>
                <a:cubicBezTo>
                  <a:pt x="5947" y="267"/>
                  <a:pt x="5947" y="267"/>
                  <a:pt x="5941" y="267"/>
                </a:cubicBezTo>
                <a:cubicBezTo>
                  <a:pt x="5935" y="267"/>
                  <a:pt x="5935" y="261"/>
                  <a:pt x="5935" y="261"/>
                </a:cubicBezTo>
                <a:cubicBezTo>
                  <a:pt x="5929" y="255"/>
                  <a:pt x="5929" y="255"/>
                  <a:pt x="5923" y="255"/>
                </a:cubicBezTo>
                <a:cubicBezTo>
                  <a:pt x="5917" y="255"/>
                  <a:pt x="5917" y="255"/>
                  <a:pt x="5917" y="255"/>
                </a:cubicBezTo>
                <a:cubicBezTo>
                  <a:pt x="5911" y="249"/>
                  <a:pt x="5905" y="249"/>
                  <a:pt x="5899" y="249"/>
                </a:cubicBezTo>
                <a:cubicBezTo>
                  <a:pt x="5899" y="243"/>
                  <a:pt x="5899" y="243"/>
                  <a:pt x="5893" y="243"/>
                </a:cubicBezTo>
                <a:cubicBezTo>
                  <a:pt x="5893" y="237"/>
                  <a:pt x="5888" y="237"/>
                  <a:pt x="5888" y="237"/>
                </a:cubicBezTo>
                <a:cubicBezTo>
                  <a:pt x="5888" y="231"/>
                  <a:pt x="5888" y="231"/>
                  <a:pt x="5888" y="231"/>
                </a:cubicBezTo>
                <a:cubicBezTo>
                  <a:pt x="5882" y="225"/>
                  <a:pt x="5882" y="225"/>
                  <a:pt x="5882" y="225"/>
                </a:cubicBezTo>
                <a:cubicBezTo>
                  <a:pt x="5876" y="225"/>
                  <a:pt x="5876" y="225"/>
                  <a:pt x="5876" y="225"/>
                </a:cubicBezTo>
                <a:cubicBezTo>
                  <a:pt x="5864" y="225"/>
                  <a:pt x="5858" y="225"/>
                  <a:pt x="5852" y="231"/>
                </a:cubicBezTo>
                <a:cubicBezTo>
                  <a:pt x="5846" y="231"/>
                  <a:pt x="5846" y="231"/>
                  <a:pt x="5846" y="231"/>
                </a:cubicBezTo>
                <a:cubicBezTo>
                  <a:pt x="5840" y="231"/>
                  <a:pt x="5840" y="231"/>
                  <a:pt x="5840" y="237"/>
                </a:cubicBezTo>
                <a:cubicBezTo>
                  <a:pt x="5834" y="237"/>
                  <a:pt x="5834" y="237"/>
                  <a:pt x="5834" y="237"/>
                </a:cubicBezTo>
                <a:cubicBezTo>
                  <a:pt x="5828" y="243"/>
                  <a:pt x="5828" y="237"/>
                  <a:pt x="5822" y="243"/>
                </a:cubicBezTo>
                <a:cubicBezTo>
                  <a:pt x="5822" y="243"/>
                  <a:pt x="5822" y="243"/>
                  <a:pt x="5816" y="243"/>
                </a:cubicBezTo>
                <a:cubicBezTo>
                  <a:pt x="5816" y="249"/>
                  <a:pt x="5811" y="249"/>
                  <a:pt x="5804" y="249"/>
                </a:cubicBezTo>
                <a:cubicBezTo>
                  <a:pt x="5804" y="249"/>
                  <a:pt x="5799" y="249"/>
                  <a:pt x="5799" y="255"/>
                </a:cubicBezTo>
                <a:cubicBezTo>
                  <a:pt x="5793" y="255"/>
                  <a:pt x="5793" y="255"/>
                  <a:pt x="5793" y="261"/>
                </a:cubicBezTo>
                <a:cubicBezTo>
                  <a:pt x="5793" y="267"/>
                  <a:pt x="5793" y="273"/>
                  <a:pt x="5799" y="273"/>
                </a:cubicBezTo>
                <a:cubicBezTo>
                  <a:pt x="5799" y="279"/>
                  <a:pt x="5804" y="279"/>
                  <a:pt x="5804" y="279"/>
                </a:cubicBezTo>
                <a:cubicBezTo>
                  <a:pt x="5804" y="285"/>
                  <a:pt x="5804" y="285"/>
                  <a:pt x="5804" y="285"/>
                </a:cubicBezTo>
                <a:cubicBezTo>
                  <a:pt x="5811" y="291"/>
                  <a:pt x="5811" y="291"/>
                  <a:pt x="5811" y="291"/>
                </a:cubicBezTo>
                <a:cubicBezTo>
                  <a:pt x="5811" y="338"/>
                  <a:pt x="5811" y="338"/>
                  <a:pt x="5811" y="338"/>
                </a:cubicBezTo>
                <a:cubicBezTo>
                  <a:pt x="5775" y="338"/>
                  <a:pt x="5775" y="338"/>
                  <a:pt x="5775" y="338"/>
                </a:cubicBezTo>
                <a:cubicBezTo>
                  <a:pt x="5769" y="338"/>
                  <a:pt x="5769" y="338"/>
                  <a:pt x="5763" y="338"/>
                </a:cubicBezTo>
                <a:cubicBezTo>
                  <a:pt x="5757" y="332"/>
                  <a:pt x="5757" y="332"/>
                  <a:pt x="5757" y="332"/>
                </a:cubicBezTo>
                <a:cubicBezTo>
                  <a:pt x="5751" y="332"/>
                  <a:pt x="5751" y="326"/>
                  <a:pt x="5751" y="326"/>
                </a:cubicBezTo>
                <a:cubicBezTo>
                  <a:pt x="5745" y="326"/>
                  <a:pt x="5745" y="326"/>
                  <a:pt x="5745" y="326"/>
                </a:cubicBezTo>
                <a:cubicBezTo>
                  <a:pt x="5716" y="326"/>
                  <a:pt x="5704" y="320"/>
                  <a:pt x="5680" y="320"/>
                </a:cubicBezTo>
                <a:cubicBezTo>
                  <a:pt x="5680" y="326"/>
                  <a:pt x="5674" y="326"/>
                  <a:pt x="5674" y="326"/>
                </a:cubicBezTo>
                <a:cubicBezTo>
                  <a:pt x="5668" y="332"/>
                  <a:pt x="5668" y="332"/>
                  <a:pt x="5668" y="338"/>
                </a:cubicBezTo>
                <a:lnTo>
                  <a:pt x="5662" y="344"/>
                </a:lnTo>
                <a:cubicBezTo>
                  <a:pt x="5656" y="344"/>
                  <a:pt x="5656" y="344"/>
                  <a:pt x="5650" y="344"/>
                </a:cubicBezTo>
                <a:cubicBezTo>
                  <a:pt x="5645" y="350"/>
                  <a:pt x="5638" y="350"/>
                  <a:pt x="5633" y="356"/>
                </a:cubicBezTo>
                <a:cubicBezTo>
                  <a:pt x="5627" y="356"/>
                  <a:pt x="5627" y="356"/>
                  <a:pt x="5621" y="356"/>
                </a:cubicBezTo>
                <a:cubicBezTo>
                  <a:pt x="5615" y="356"/>
                  <a:pt x="5615" y="362"/>
                  <a:pt x="5609" y="368"/>
                </a:cubicBezTo>
                <a:cubicBezTo>
                  <a:pt x="5603" y="374"/>
                  <a:pt x="5603" y="374"/>
                  <a:pt x="5603" y="374"/>
                </a:cubicBezTo>
                <a:cubicBezTo>
                  <a:pt x="5603" y="374"/>
                  <a:pt x="5597" y="379"/>
                  <a:pt x="5591" y="379"/>
                </a:cubicBezTo>
                <a:cubicBezTo>
                  <a:pt x="5591" y="386"/>
                  <a:pt x="5591" y="386"/>
                  <a:pt x="5585" y="386"/>
                </a:cubicBezTo>
                <a:lnTo>
                  <a:pt x="5579" y="386"/>
                </a:lnTo>
                <a:cubicBezTo>
                  <a:pt x="5579" y="391"/>
                  <a:pt x="5573" y="386"/>
                  <a:pt x="5567" y="386"/>
                </a:cubicBezTo>
                <a:lnTo>
                  <a:pt x="5561" y="386"/>
                </a:lnTo>
                <a:cubicBezTo>
                  <a:pt x="5556" y="386"/>
                  <a:pt x="5556" y="391"/>
                  <a:pt x="5550" y="391"/>
                </a:cubicBezTo>
                <a:cubicBezTo>
                  <a:pt x="5550" y="391"/>
                  <a:pt x="5550" y="391"/>
                  <a:pt x="5544" y="391"/>
                </a:cubicBezTo>
                <a:lnTo>
                  <a:pt x="5538" y="391"/>
                </a:lnTo>
                <a:cubicBezTo>
                  <a:pt x="5538" y="397"/>
                  <a:pt x="5532" y="397"/>
                  <a:pt x="5532" y="397"/>
                </a:cubicBezTo>
                <a:cubicBezTo>
                  <a:pt x="5526" y="397"/>
                  <a:pt x="5526" y="403"/>
                  <a:pt x="5526" y="403"/>
                </a:cubicBezTo>
                <a:cubicBezTo>
                  <a:pt x="5520" y="403"/>
                  <a:pt x="5520" y="403"/>
                  <a:pt x="5520" y="403"/>
                </a:cubicBezTo>
                <a:lnTo>
                  <a:pt x="5520" y="409"/>
                </a:lnTo>
                <a:cubicBezTo>
                  <a:pt x="5514" y="415"/>
                  <a:pt x="5514" y="415"/>
                  <a:pt x="5514" y="415"/>
                </a:cubicBezTo>
                <a:cubicBezTo>
                  <a:pt x="5508" y="415"/>
                  <a:pt x="5508" y="415"/>
                  <a:pt x="5508" y="415"/>
                </a:cubicBezTo>
                <a:cubicBezTo>
                  <a:pt x="5502" y="415"/>
                  <a:pt x="5502" y="415"/>
                  <a:pt x="5502" y="415"/>
                </a:cubicBezTo>
                <a:cubicBezTo>
                  <a:pt x="5496" y="415"/>
                  <a:pt x="5496" y="421"/>
                  <a:pt x="5496" y="421"/>
                </a:cubicBezTo>
                <a:cubicBezTo>
                  <a:pt x="5496" y="427"/>
                  <a:pt x="5490" y="433"/>
                  <a:pt x="5484" y="439"/>
                </a:cubicBezTo>
                <a:cubicBezTo>
                  <a:pt x="5484" y="439"/>
                  <a:pt x="5484" y="439"/>
                  <a:pt x="5484" y="445"/>
                </a:cubicBezTo>
                <a:lnTo>
                  <a:pt x="5479" y="445"/>
                </a:lnTo>
                <a:cubicBezTo>
                  <a:pt x="5479" y="445"/>
                  <a:pt x="5472" y="445"/>
                  <a:pt x="5472" y="451"/>
                </a:cubicBezTo>
                <a:cubicBezTo>
                  <a:pt x="5472" y="457"/>
                  <a:pt x="5472" y="457"/>
                  <a:pt x="5472" y="463"/>
                </a:cubicBezTo>
                <a:cubicBezTo>
                  <a:pt x="5484" y="463"/>
                  <a:pt x="5484" y="463"/>
                  <a:pt x="5484" y="463"/>
                </a:cubicBezTo>
                <a:cubicBezTo>
                  <a:pt x="5490" y="463"/>
                  <a:pt x="5490" y="463"/>
                  <a:pt x="5496" y="463"/>
                </a:cubicBezTo>
                <a:cubicBezTo>
                  <a:pt x="5502" y="463"/>
                  <a:pt x="5508" y="463"/>
                  <a:pt x="5514" y="468"/>
                </a:cubicBezTo>
                <a:cubicBezTo>
                  <a:pt x="5514" y="468"/>
                  <a:pt x="5514" y="468"/>
                  <a:pt x="5520" y="468"/>
                </a:cubicBezTo>
                <a:cubicBezTo>
                  <a:pt x="5520" y="474"/>
                  <a:pt x="5520" y="474"/>
                  <a:pt x="5520" y="474"/>
                </a:cubicBezTo>
                <a:cubicBezTo>
                  <a:pt x="5526" y="474"/>
                  <a:pt x="5526" y="474"/>
                  <a:pt x="5526" y="474"/>
                </a:cubicBezTo>
                <a:cubicBezTo>
                  <a:pt x="5532" y="474"/>
                  <a:pt x="5538" y="474"/>
                  <a:pt x="5544" y="474"/>
                </a:cubicBezTo>
                <a:cubicBezTo>
                  <a:pt x="5550" y="474"/>
                  <a:pt x="5556" y="480"/>
                  <a:pt x="5561" y="474"/>
                </a:cubicBezTo>
                <a:cubicBezTo>
                  <a:pt x="5567" y="474"/>
                  <a:pt x="5573" y="474"/>
                  <a:pt x="5573" y="474"/>
                </a:cubicBezTo>
                <a:cubicBezTo>
                  <a:pt x="5579" y="474"/>
                  <a:pt x="5579" y="474"/>
                  <a:pt x="5579" y="468"/>
                </a:cubicBezTo>
                <a:cubicBezTo>
                  <a:pt x="5585" y="468"/>
                  <a:pt x="5585" y="468"/>
                  <a:pt x="5585" y="463"/>
                </a:cubicBezTo>
                <a:cubicBezTo>
                  <a:pt x="5591" y="463"/>
                  <a:pt x="5591" y="463"/>
                  <a:pt x="5597" y="463"/>
                </a:cubicBezTo>
                <a:cubicBezTo>
                  <a:pt x="5603" y="463"/>
                  <a:pt x="5603" y="468"/>
                  <a:pt x="5603" y="474"/>
                </a:cubicBezTo>
                <a:cubicBezTo>
                  <a:pt x="5603" y="474"/>
                  <a:pt x="5603" y="480"/>
                  <a:pt x="5603" y="486"/>
                </a:cubicBezTo>
                <a:lnTo>
                  <a:pt x="5603" y="492"/>
                </a:lnTo>
                <a:cubicBezTo>
                  <a:pt x="5603" y="498"/>
                  <a:pt x="5603" y="498"/>
                  <a:pt x="5609" y="498"/>
                </a:cubicBezTo>
                <a:cubicBezTo>
                  <a:pt x="5609" y="504"/>
                  <a:pt x="5609" y="504"/>
                  <a:pt x="5609" y="504"/>
                </a:cubicBezTo>
                <a:cubicBezTo>
                  <a:pt x="5609" y="510"/>
                  <a:pt x="5609" y="510"/>
                  <a:pt x="5609" y="510"/>
                </a:cubicBezTo>
                <a:cubicBezTo>
                  <a:pt x="5609" y="540"/>
                  <a:pt x="5609" y="540"/>
                  <a:pt x="5609" y="540"/>
                </a:cubicBezTo>
                <a:cubicBezTo>
                  <a:pt x="5609" y="552"/>
                  <a:pt x="5603" y="557"/>
                  <a:pt x="5597" y="569"/>
                </a:cubicBezTo>
                <a:cubicBezTo>
                  <a:pt x="5591" y="569"/>
                  <a:pt x="5591" y="569"/>
                  <a:pt x="5591" y="569"/>
                </a:cubicBezTo>
                <a:cubicBezTo>
                  <a:pt x="5585" y="575"/>
                  <a:pt x="5585" y="575"/>
                  <a:pt x="5585" y="575"/>
                </a:cubicBezTo>
                <a:cubicBezTo>
                  <a:pt x="5579" y="575"/>
                  <a:pt x="5573" y="575"/>
                  <a:pt x="5567" y="575"/>
                </a:cubicBezTo>
                <a:cubicBezTo>
                  <a:pt x="5561" y="575"/>
                  <a:pt x="5561" y="575"/>
                  <a:pt x="5561" y="575"/>
                </a:cubicBezTo>
                <a:cubicBezTo>
                  <a:pt x="5556" y="575"/>
                  <a:pt x="5556" y="575"/>
                  <a:pt x="5550" y="575"/>
                </a:cubicBezTo>
                <a:cubicBezTo>
                  <a:pt x="5550" y="575"/>
                  <a:pt x="5544" y="575"/>
                  <a:pt x="5538" y="575"/>
                </a:cubicBezTo>
                <a:cubicBezTo>
                  <a:pt x="5532" y="575"/>
                  <a:pt x="5532" y="575"/>
                  <a:pt x="5526" y="575"/>
                </a:cubicBezTo>
                <a:cubicBezTo>
                  <a:pt x="5526" y="581"/>
                  <a:pt x="5526" y="581"/>
                  <a:pt x="5520" y="581"/>
                </a:cubicBezTo>
                <a:cubicBezTo>
                  <a:pt x="5520" y="587"/>
                  <a:pt x="5514" y="587"/>
                  <a:pt x="5514" y="587"/>
                </a:cubicBezTo>
                <a:cubicBezTo>
                  <a:pt x="5508" y="587"/>
                  <a:pt x="5508" y="587"/>
                  <a:pt x="5502" y="587"/>
                </a:cubicBezTo>
                <a:cubicBezTo>
                  <a:pt x="5479" y="587"/>
                  <a:pt x="5479" y="587"/>
                  <a:pt x="5479" y="587"/>
                </a:cubicBezTo>
                <a:cubicBezTo>
                  <a:pt x="5472" y="587"/>
                  <a:pt x="5467" y="587"/>
                  <a:pt x="5455" y="587"/>
                </a:cubicBezTo>
                <a:cubicBezTo>
                  <a:pt x="5455" y="587"/>
                  <a:pt x="5455" y="587"/>
                  <a:pt x="5449" y="587"/>
                </a:cubicBezTo>
                <a:cubicBezTo>
                  <a:pt x="5449" y="587"/>
                  <a:pt x="5449" y="581"/>
                  <a:pt x="5443" y="581"/>
                </a:cubicBezTo>
                <a:cubicBezTo>
                  <a:pt x="5437" y="581"/>
                  <a:pt x="5437" y="581"/>
                  <a:pt x="5431" y="581"/>
                </a:cubicBezTo>
                <a:cubicBezTo>
                  <a:pt x="5425" y="581"/>
                  <a:pt x="5419" y="581"/>
                  <a:pt x="5413" y="581"/>
                </a:cubicBezTo>
                <a:cubicBezTo>
                  <a:pt x="5407" y="587"/>
                  <a:pt x="5401" y="587"/>
                  <a:pt x="5401" y="587"/>
                </a:cubicBezTo>
                <a:cubicBezTo>
                  <a:pt x="5401" y="593"/>
                  <a:pt x="5395" y="593"/>
                  <a:pt x="5395" y="599"/>
                </a:cubicBezTo>
                <a:lnTo>
                  <a:pt x="5395" y="605"/>
                </a:lnTo>
                <a:cubicBezTo>
                  <a:pt x="5395" y="611"/>
                  <a:pt x="5390" y="617"/>
                  <a:pt x="5384" y="617"/>
                </a:cubicBezTo>
                <a:cubicBezTo>
                  <a:pt x="5384" y="617"/>
                  <a:pt x="5384" y="617"/>
                  <a:pt x="5378" y="617"/>
                </a:cubicBezTo>
                <a:cubicBezTo>
                  <a:pt x="5348" y="617"/>
                  <a:pt x="5348" y="617"/>
                  <a:pt x="5348" y="617"/>
                </a:cubicBezTo>
                <a:cubicBezTo>
                  <a:pt x="5342" y="617"/>
                  <a:pt x="5342" y="623"/>
                  <a:pt x="5336" y="629"/>
                </a:cubicBezTo>
                <a:cubicBezTo>
                  <a:pt x="5330" y="629"/>
                  <a:pt x="5330" y="629"/>
                  <a:pt x="5330" y="629"/>
                </a:cubicBezTo>
                <a:cubicBezTo>
                  <a:pt x="5324" y="629"/>
                  <a:pt x="5318" y="634"/>
                  <a:pt x="5312" y="634"/>
                </a:cubicBezTo>
                <a:cubicBezTo>
                  <a:pt x="5306" y="634"/>
                  <a:pt x="5306" y="634"/>
                  <a:pt x="5301" y="634"/>
                </a:cubicBezTo>
                <a:lnTo>
                  <a:pt x="5295" y="629"/>
                </a:lnTo>
                <a:cubicBezTo>
                  <a:pt x="5289" y="629"/>
                  <a:pt x="5283" y="629"/>
                  <a:pt x="5277" y="629"/>
                </a:cubicBezTo>
                <a:cubicBezTo>
                  <a:pt x="5277" y="629"/>
                  <a:pt x="5271" y="629"/>
                  <a:pt x="5265" y="629"/>
                </a:cubicBezTo>
                <a:cubicBezTo>
                  <a:pt x="5265" y="629"/>
                  <a:pt x="5259" y="629"/>
                  <a:pt x="5259" y="634"/>
                </a:cubicBezTo>
                <a:cubicBezTo>
                  <a:pt x="5253" y="634"/>
                  <a:pt x="5253" y="634"/>
                  <a:pt x="5253" y="634"/>
                </a:cubicBezTo>
                <a:cubicBezTo>
                  <a:pt x="5247" y="634"/>
                  <a:pt x="5247" y="634"/>
                  <a:pt x="5241" y="634"/>
                </a:cubicBezTo>
                <a:cubicBezTo>
                  <a:pt x="5241" y="634"/>
                  <a:pt x="5235" y="634"/>
                  <a:pt x="5235" y="640"/>
                </a:cubicBezTo>
                <a:cubicBezTo>
                  <a:pt x="5235" y="640"/>
                  <a:pt x="5235" y="640"/>
                  <a:pt x="5235" y="646"/>
                </a:cubicBezTo>
                <a:cubicBezTo>
                  <a:pt x="5235" y="646"/>
                  <a:pt x="5235" y="646"/>
                  <a:pt x="5235" y="652"/>
                </a:cubicBezTo>
                <a:cubicBezTo>
                  <a:pt x="5235" y="652"/>
                  <a:pt x="5235" y="652"/>
                  <a:pt x="5229" y="658"/>
                </a:cubicBezTo>
                <a:cubicBezTo>
                  <a:pt x="5229" y="658"/>
                  <a:pt x="5229" y="658"/>
                  <a:pt x="5229" y="664"/>
                </a:cubicBezTo>
                <a:lnTo>
                  <a:pt x="5224" y="664"/>
                </a:lnTo>
                <a:cubicBezTo>
                  <a:pt x="5194" y="664"/>
                  <a:pt x="5194" y="664"/>
                  <a:pt x="5194" y="664"/>
                </a:cubicBezTo>
                <a:cubicBezTo>
                  <a:pt x="5188" y="664"/>
                  <a:pt x="5188" y="664"/>
                  <a:pt x="5188" y="670"/>
                </a:cubicBezTo>
                <a:cubicBezTo>
                  <a:pt x="5182" y="676"/>
                  <a:pt x="5182" y="676"/>
                  <a:pt x="5182" y="682"/>
                </a:cubicBezTo>
                <a:cubicBezTo>
                  <a:pt x="5182" y="682"/>
                  <a:pt x="5182" y="688"/>
                  <a:pt x="5182" y="694"/>
                </a:cubicBezTo>
                <a:cubicBezTo>
                  <a:pt x="5188" y="694"/>
                  <a:pt x="5188" y="700"/>
                  <a:pt x="5188" y="706"/>
                </a:cubicBezTo>
                <a:cubicBezTo>
                  <a:pt x="5194" y="706"/>
                  <a:pt x="5200" y="711"/>
                  <a:pt x="5200" y="711"/>
                </a:cubicBezTo>
                <a:cubicBezTo>
                  <a:pt x="5206" y="718"/>
                  <a:pt x="5206" y="723"/>
                  <a:pt x="5206" y="723"/>
                </a:cubicBezTo>
                <a:cubicBezTo>
                  <a:pt x="5212" y="723"/>
                  <a:pt x="5218" y="723"/>
                  <a:pt x="5218" y="723"/>
                </a:cubicBezTo>
                <a:cubicBezTo>
                  <a:pt x="5224" y="723"/>
                  <a:pt x="5229" y="723"/>
                  <a:pt x="5229" y="723"/>
                </a:cubicBezTo>
                <a:cubicBezTo>
                  <a:pt x="5235" y="723"/>
                  <a:pt x="5241" y="723"/>
                  <a:pt x="5241" y="723"/>
                </a:cubicBezTo>
                <a:cubicBezTo>
                  <a:pt x="5253" y="729"/>
                  <a:pt x="5259" y="729"/>
                  <a:pt x="5265" y="735"/>
                </a:cubicBezTo>
                <a:cubicBezTo>
                  <a:pt x="5271" y="735"/>
                  <a:pt x="5265" y="741"/>
                  <a:pt x="5271" y="747"/>
                </a:cubicBezTo>
                <a:cubicBezTo>
                  <a:pt x="5330" y="747"/>
                  <a:pt x="5330" y="747"/>
                  <a:pt x="5330" y="747"/>
                </a:cubicBezTo>
                <a:cubicBezTo>
                  <a:pt x="5348" y="759"/>
                  <a:pt x="5348" y="759"/>
                  <a:pt x="5348" y="759"/>
                </a:cubicBezTo>
                <a:cubicBezTo>
                  <a:pt x="5354" y="759"/>
                  <a:pt x="5360" y="759"/>
                  <a:pt x="5360" y="759"/>
                </a:cubicBezTo>
                <a:cubicBezTo>
                  <a:pt x="5360" y="759"/>
                  <a:pt x="5360" y="765"/>
                  <a:pt x="5366" y="765"/>
                </a:cubicBezTo>
                <a:cubicBezTo>
                  <a:pt x="5366" y="765"/>
                  <a:pt x="5372" y="771"/>
                  <a:pt x="5378" y="771"/>
                </a:cubicBezTo>
                <a:cubicBezTo>
                  <a:pt x="5384" y="771"/>
                  <a:pt x="5384" y="771"/>
                  <a:pt x="5390" y="771"/>
                </a:cubicBezTo>
                <a:lnTo>
                  <a:pt x="5395" y="771"/>
                </a:lnTo>
                <a:cubicBezTo>
                  <a:pt x="5407" y="771"/>
                  <a:pt x="5407" y="771"/>
                  <a:pt x="5407" y="771"/>
                </a:cubicBezTo>
                <a:cubicBezTo>
                  <a:pt x="5413" y="771"/>
                  <a:pt x="5413" y="771"/>
                  <a:pt x="5419" y="771"/>
                </a:cubicBezTo>
                <a:cubicBezTo>
                  <a:pt x="5419" y="771"/>
                  <a:pt x="5419" y="771"/>
                  <a:pt x="5425" y="771"/>
                </a:cubicBezTo>
                <a:cubicBezTo>
                  <a:pt x="5431" y="771"/>
                  <a:pt x="5431" y="765"/>
                  <a:pt x="5437" y="765"/>
                </a:cubicBezTo>
                <a:lnTo>
                  <a:pt x="5443" y="765"/>
                </a:lnTo>
                <a:cubicBezTo>
                  <a:pt x="5479" y="765"/>
                  <a:pt x="5479" y="765"/>
                  <a:pt x="5479" y="765"/>
                </a:cubicBezTo>
                <a:cubicBezTo>
                  <a:pt x="5479" y="765"/>
                  <a:pt x="5484" y="759"/>
                  <a:pt x="5490" y="759"/>
                </a:cubicBezTo>
                <a:cubicBezTo>
                  <a:pt x="5496" y="759"/>
                  <a:pt x="5496" y="759"/>
                  <a:pt x="5502" y="759"/>
                </a:cubicBezTo>
                <a:cubicBezTo>
                  <a:pt x="5508" y="759"/>
                  <a:pt x="5508" y="759"/>
                  <a:pt x="5508" y="759"/>
                </a:cubicBezTo>
                <a:cubicBezTo>
                  <a:pt x="5514" y="759"/>
                  <a:pt x="5514" y="759"/>
                  <a:pt x="5520" y="759"/>
                </a:cubicBezTo>
                <a:cubicBezTo>
                  <a:pt x="5520" y="759"/>
                  <a:pt x="5520" y="759"/>
                  <a:pt x="5526" y="759"/>
                </a:cubicBezTo>
                <a:cubicBezTo>
                  <a:pt x="5526" y="783"/>
                  <a:pt x="5526" y="783"/>
                  <a:pt x="5526" y="783"/>
                </a:cubicBezTo>
                <a:cubicBezTo>
                  <a:pt x="5526" y="783"/>
                  <a:pt x="5520" y="789"/>
                  <a:pt x="5520" y="795"/>
                </a:cubicBezTo>
                <a:cubicBezTo>
                  <a:pt x="5514" y="795"/>
                  <a:pt x="5514" y="795"/>
                  <a:pt x="5514" y="795"/>
                </a:cubicBezTo>
                <a:cubicBezTo>
                  <a:pt x="5508" y="795"/>
                  <a:pt x="5508" y="795"/>
                  <a:pt x="5502" y="800"/>
                </a:cubicBezTo>
                <a:lnTo>
                  <a:pt x="5496" y="800"/>
                </a:lnTo>
                <a:cubicBezTo>
                  <a:pt x="5490" y="806"/>
                  <a:pt x="5490" y="812"/>
                  <a:pt x="5490" y="812"/>
                </a:cubicBezTo>
                <a:cubicBezTo>
                  <a:pt x="5484" y="812"/>
                  <a:pt x="5484" y="812"/>
                  <a:pt x="5484" y="812"/>
                </a:cubicBezTo>
                <a:cubicBezTo>
                  <a:pt x="5479" y="812"/>
                  <a:pt x="5479" y="812"/>
                  <a:pt x="5479" y="812"/>
                </a:cubicBezTo>
                <a:cubicBezTo>
                  <a:pt x="5472" y="812"/>
                  <a:pt x="5472" y="806"/>
                  <a:pt x="5467" y="806"/>
                </a:cubicBezTo>
                <a:cubicBezTo>
                  <a:pt x="5467" y="806"/>
                  <a:pt x="5467" y="806"/>
                  <a:pt x="5461" y="806"/>
                </a:cubicBezTo>
                <a:cubicBezTo>
                  <a:pt x="5461" y="806"/>
                  <a:pt x="5461" y="806"/>
                  <a:pt x="5455" y="800"/>
                </a:cubicBezTo>
                <a:cubicBezTo>
                  <a:pt x="5455" y="800"/>
                  <a:pt x="5455" y="800"/>
                  <a:pt x="5449" y="800"/>
                </a:cubicBezTo>
                <a:cubicBezTo>
                  <a:pt x="5437" y="800"/>
                  <a:pt x="5437" y="800"/>
                  <a:pt x="5437" y="800"/>
                </a:cubicBezTo>
                <a:cubicBezTo>
                  <a:pt x="5431" y="800"/>
                  <a:pt x="5425" y="800"/>
                  <a:pt x="5419" y="800"/>
                </a:cubicBezTo>
                <a:cubicBezTo>
                  <a:pt x="5419" y="806"/>
                  <a:pt x="5413" y="806"/>
                  <a:pt x="5413" y="806"/>
                </a:cubicBezTo>
                <a:cubicBezTo>
                  <a:pt x="5407" y="812"/>
                  <a:pt x="5401" y="812"/>
                  <a:pt x="5395" y="812"/>
                </a:cubicBezTo>
                <a:cubicBezTo>
                  <a:pt x="5390" y="812"/>
                  <a:pt x="5390" y="812"/>
                  <a:pt x="5390" y="812"/>
                </a:cubicBezTo>
                <a:cubicBezTo>
                  <a:pt x="5384" y="812"/>
                  <a:pt x="5384" y="806"/>
                  <a:pt x="5378" y="806"/>
                </a:cubicBezTo>
                <a:cubicBezTo>
                  <a:pt x="5378" y="806"/>
                  <a:pt x="5378" y="812"/>
                  <a:pt x="5372" y="806"/>
                </a:cubicBezTo>
                <a:cubicBezTo>
                  <a:pt x="5366" y="806"/>
                  <a:pt x="5366" y="806"/>
                  <a:pt x="5360" y="800"/>
                </a:cubicBezTo>
                <a:cubicBezTo>
                  <a:pt x="5354" y="800"/>
                  <a:pt x="5354" y="800"/>
                  <a:pt x="5348" y="800"/>
                </a:cubicBezTo>
                <a:cubicBezTo>
                  <a:pt x="5342" y="800"/>
                  <a:pt x="5342" y="800"/>
                  <a:pt x="5342" y="800"/>
                </a:cubicBezTo>
                <a:cubicBezTo>
                  <a:pt x="5336" y="800"/>
                  <a:pt x="5336" y="806"/>
                  <a:pt x="5336" y="806"/>
                </a:cubicBezTo>
                <a:cubicBezTo>
                  <a:pt x="5336" y="812"/>
                  <a:pt x="5330" y="812"/>
                  <a:pt x="5330" y="818"/>
                </a:cubicBezTo>
                <a:cubicBezTo>
                  <a:pt x="5301" y="818"/>
                  <a:pt x="5301" y="818"/>
                  <a:pt x="5301" y="818"/>
                </a:cubicBezTo>
                <a:cubicBezTo>
                  <a:pt x="5295" y="818"/>
                  <a:pt x="5295" y="818"/>
                  <a:pt x="5295" y="824"/>
                </a:cubicBezTo>
                <a:cubicBezTo>
                  <a:pt x="5289" y="824"/>
                  <a:pt x="5289" y="824"/>
                  <a:pt x="5289" y="830"/>
                </a:cubicBezTo>
                <a:cubicBezTo>
                  <a:pt x="5289" y="836"/>
                  <a:pt x="5295" y="842"/>
                  <a:pt x="5301" y="848"/>
                </a:cubicBezTo>
                <a:cubicBezTo>
                  <a:pt x="5301" y="848"/>
                  <a:pt x="5306" y="848"/>
                  <a:pt x="5306" y="854"/>
                </a:cubicBezTo>
                <a:cubicBezTo>
                  <a:pt x="5312" y="854"/>
                  <a:pt x="5312" y="854"/>
                  <a:pt x="5312" y="854"/>
                </a:cubicBezTo>
                <a:cubicBezTo>
                  <a:pt x="5324" y="860"/>
                  <a:pt x="5324" y="854"/>
                  <a:pt x="5330" y="854"/>
                </a:cubicBezTo>
                <a:cubicBezTo>
                  <a:pt x="5342" y="860"/>
                  <a:pt x="5342" y="860"/>
                  <a:pt x="5348" y="866"/>
                </a:cubicBezTo>
                <a:cubicBezTo>
                  <a:pt x="5354" y="866"/>
                  <a:pt x="5360" y="866"/>
                  <a:pt x="5366" y="872"/>
                </a:cubicBezTo>
                <a:cubicBezTo>
                  <a:pt x="5372" y="872"/>
                  <a:pt x="5372" y="872"/>
                  <a:pt x="5378" y="872"/>
                </a:cubicBezTo>
                <a:cubicBezTo>
                  <a:pt x="5384" y="877"/>
                  <a:pt x="5390" y="877"/>
                  <a:pt x="5395" y="884"/>
                </a:cubicBezTo>
                <a:cubicBezTo>
                  <a:pt x="5401" y="884"/>
                  <a:pt x="5401" y="884"/>
                  <a:pt x="5401" y="884"/>
                </a:cubicBezTo>
                <a:cubicBezTo>
                  <a:pt x="5395" y="884"/>
                  <a:pt x="5390" y="884"/>
                  <a:pt x="5384" y="884"/>
                </a:cubicBezTo>
                <a:cubicBezTo>
                  <a:pt x="5384" y="889"/>
                  <a:pt x="5378" y="889"/>
                  <a:pt x="5378" y="889"/>
                </a:cubicBezTo>
                <a:lnTo>
                  <a:pt x="5378" y="895"/>
                </a:lnTo>
                <a:cubicBezTo>
                  <a:pt x="5378" y="895"/>
                  <a:pt x="5378" y="901"/>
                  <a:pt x="5384" y="901"/>
                </a:cubicBezTo>
                <a:cubicBezTo>
                  <a:pt x="5384" y="901"/>
                  <a:pt x="5384" y="901"/>
                  <a:pt x="5390" y="901"/>
                </a:cubicBezTo>
                <a:cubicBezTo>
                  <a:pt x="5390" y="907"/>
                  <a:pt x="5395" y="907"/>
                  <a:pt x="5401" y="907"/>
                </a:cubicBezTo>
                <a:lnTo>
                  <a:pt x="5401" y="913"/>
                </a:lnTo>
                <a:cubicBezTo>
                  <a:pt x="5407" y="913"/>
                  <a:pt x="5407" y="919"/>
                  <a:pt x="5407" y="919"/>
                </a:cubicBezTo>
                <a:cubicBezTo>
                  <a:pt x="5407" y="919"/>
                  <a:pt x="5407" y="925"/>
                  <a:pt x="5413" y="925"/>
                </a:cubicBezTo>
                <a:cubicBezTo>
                  <a:pt x="5413" y="925"/>
                  <a:pt x="5413" y="925"/>
                  <a:pt x="5419" y="925"/>
                </a:cubicBezTo>
                <a:cubicBezTo>
                  <a:pt x="5419" y="931"/>
                  <a:pt x="5419" y="931"/>
                  <a:pt x="5425" y="931"/>
                </a:cubicBezTo>
                <a:cubicBezTo>
                  <a:pt x="5425" y="931"/>
                  <a:pt x="5425" y="931"/>
                  <a:pt x="5431" y="931"/>
                </a:cubicBezTo>
                <a:cubicBezTo>
                  <a:pt x="5431" y="937"/>
                  <a:pt x="5431" y="937"/>
                  <a:pt x="5437" y="937"/>
                </a:cubicBezTo>
                <a:cubicBezTo>
                  <a:pt x="5443" y="937"/>
                  <a:pt x="5443" y="937"/>
                  <a:pt x="5449" y="943"/>
                </a:cubicBezTo>
                <a:lnTo>
                  <a:pt x="5455" y="943"/>
                </a:lnTo>
                <a:cubicBezTo>
                  <a:pt x="5461" y="949"/>
                  <a:pt x="5461" y="949"/>
                  <a:pt x="5461" y="949"/>
                </a:cubicBezTo>
                <a:cubicBezTo>
                  <a:pt x="5467" y="955"/>
                  <a:pt x="5467" y="955"/>
                  <a:pt x="5472" y="955"/>
                </a:cubicBezTo>
                <a:cubicBezTo>
                  <a:pt x="5479" y="955"/>
                  <a:pt x="5484" y="955"/>
                  <a:pt x="5490" y="955"/>
                </a:cubicBezTo>
                <a:lnTo>
                  <a:pt x="5490" y="955"/>
                </a:lnTo>
                <a:cubicBezTo>
                  <a:pt x="5496" y="955"/>
                  <a:pt x="5496" y="955"/>
                  <a:pt x="5496" y="955"/>
                </a:cubicBezTo>
                <a:cubicBezTo>
                  <a:pt x="5502" y="955"/>
                  <a:pt x="5502" y="955"/>
                  <a:pt x="5502" y="955"/>
                </a:cubicBezTo>
                <a:cubicBezTo>
                  <a:pt x="5502" y="949"/>
                  <a:pt x="5502" y="949"/>
                  <a:pt x="5502" y="949"/>
                </a:cubicBezTo>
                <a:cubicBezTo>
                  <a:pt x="5502" y="943"/>
                  <a:pt x="5496" y="943"/>
                  <a:pt x="5496" y="937"/>
                </a:cubicBezTo>
                <a:cubicBezTo>
                  <a:pt x="5496" y="937"/>
                  <a:pt x="5490" y="937"/>
                  <a:pt x="5490" y="931"/>
                </a:cubicBezTo>
                <a:cubicBezTo>
                  <a:pt x="5490" y="931"/>
                  <a:pt x="5490" y="925"/>
                  <a:pt x="5496" y="925"/>
                </a:cubicBezTo>
                <a:lnTo>
                  <a:pt x="5496" y="925"/>
                </a:lnTo>
                <a:cubicBezTo>
                  <a:pt x="5502" y="925"/>
                  <a:pt x="5508" y="925"/>
                  <a:pt x="5514" y="925"/>
                </a:cubicBezTo>
                <a:cubicBezTo>
                  <a:pt x="5520" y="925"/>
                  <a:pt x="5526" y="925"/>
                  <a:pt x="5532" y="925"/>
                </a:cubicBezTo>
                <a:cubicBezTo>
                  <a:pt x="5538" y="925"/>
                  <a:pt x="5544" y="925"/>
                  <a:pt x="5550" y="931"/>
                </a:cubicBezTo>
                <a:cubicBezTo>
                  <a:pt x="5550" y="931"/>
                  <a:pt x="5550" y="931"/>
                  <a:pt x="5556" y="931"/>
                </a:cubicBezTo>
                <a:cubicBezTo>
                  <a:pt x="5556" y="931"/>
                  <a:pt x="5556" y="931"/>
                  <a:pt x="5561" y="931"/>
                </a:cubicBezTo>
                <a:cubicBezTo>
                  <a:pt x="5561" y="931"/>
                  <a:pt x="5561" y="937"/>
                  <a:pt x="5567" y="937"/>
                </a:cubicBezTo>
                <a:cubicBezTo>
                  <a:pt x="5567" y="937"/>
                  <a:pt x="5567" y="937"/>
                  <a:pt x="5573" y="937"/>
                </a:cubicBezTo>
                <a:cubicBezTo>
                  <a:pt x="5573" y="925"/>
                  <a:pt x="5573" y="925"/>
                  <a:pt x="5573" y="925"/>
                </a:cubicBezTo>
                <a:cubicBezTo>
                  <a:pt x="5597" y="925"/>
                  <a:pt x="5597" y="925"/>
                  <a:pt x="5597" y="925"/>
                </a:cubicBezTo>
                <a:cubicBezTo>
                  <a:pt x="5597" y="925"/>
                  <a:pt x="5597" y="925"/>
                  <a:pt x="5603" y="925"/>
                </a:cubicBezTo>
                <a:cubicBezTo>
                  <a:pt x="5603" y="931"/>
                  <a:pt x="5603" y="931"/>
                  <a:pt x="5609" y="931"/>
                </a:cubicBezTo>
                <a:cubicBezTo>
                  <a:pt x="5615" y="931"/>
                  <a:pt x="5615" y="931"/>
                  <a:pt x="5621" y="931"/>
                </a:cubicBezTo>
                <a:cubicBezTo>
                  <a:pt x="5627" y="931"/>
                  <a:pt x="5633" y="937"/>
                  <a:pt x="5638" y="931"/>
                </a:cubicBezTo>
                <a:cubicBezTo>
                  <a:pt x="5638" y="931"/>
                  <a:pt x="5638" y="925"/>
                  <a:pt x="5645" y="925"/>
                </a:cubicBezTo>
                <a:cubicBezTo>
                  <a:pt x="5645" y="925"/>
                  <a:pt x="5645" y="925"/>
                  <a:pt x="5650" y="925"/>
                </a:cubicBezTo>
                <a:lnTo>
                  <a:pt x="5650" y="919"/>
                </a:lnTo>
                <a:cubicBezTo>
                  <a:pt x="5656" y="919"/>
                  <a:pt x="5656" y="919"/>
                  <a:pt x="5656" y="919"/>
                </a:cubicBezTo>
                <a:cubicBezTo>
                  <a:pt x="5662" y="919"/>
                  <a:pt x="5668" y="919"/>
                  <a:pt x="5668" y="919"/>
                </a:cubicBezTo>
                <a:cubicBezTo>
                  <a:pt x="5674" y="919"/>
                  <a:pt x="5674" y="913"/>
                  <a:pt x="5674" y="913"/>
                </a:cubicBezTo>
                <a:lnTo>
                  <a:pt x="5680" y="907"/>
                </a:lnTo>
                <a:cubicBezTo>
                  <a:pt x="5686" y="907"/>
                  <a:pt x="5686" y="901"/>
                  <a:pt x="5686" y="901"/>
                </a:cubicBezTo>
                <a:cubicBezTo>
                  <a:pt x="5692" y="901"/>
                  <a:pt x="5698" y="907"/>
                  <a:pt x="5704" y="907"/>
                </a:cubicBezTo>
                <a:cubicBezTo>
                  <a:pt x="5710" y="907"/>
                  <a:pt x="5710" y="913"/>
                  <a:pt x="5716" y="913"/>
                </a:cubicBezTo>
                <a:cubicBezTo>
                  <a:pt x="5716" y="919"/>
                  <a:pt x="5716" y="919"/>
                  <a:pt x="5722" y="919"/>
                </a:cubicBezTo>
                <a:cubicBezTo>
                  <a:pt x="5739" y="919"/>
                  <a:pt x="5739" y="919"/>
                  <a:pt x="5739" y="919"/>
                </a:cubicBezTo>
                <a:cubicBezTo>
                  <a:pt x="5745" y="919"/>
                  <a:pt x="5751" y="919"/>
                  <a:pt x="5757" y="919"/>
                </a:cubicBezTo>
                <a:cubicBezTo>
                  <a:pt x="5757" y="919"/>
                  <a:pt x="5757" y="919"/>
                  <a:pt x="5763" y="919"/>
                </a:cubicBezTo>
                <a:cubicBezTo>
                  <a:pt x="5763" y="919"/>
                  <a:pt x="5763" y="925"/>
                  <a:pt x="5769" y="925"/>
                </a:cubicBezTo>
                <a:cubicBezTo>
                  <a:pt x="5775" y="925"/>
                  <a:pt x="5781" y="925"/>
                  <a:pt x="5787" y="931"/>
                </a:cubicBezTo>
                <a:cubicBezTo>
                  <a:pt x="5787" y="931"/>
                  <a:pt x="5787" y="937"/>
                  <a:pt x="5793" y="937"/>
                </a:cubicBezTo>
                <a:cubicBezTo>
                  <a:pt x="5793" y="937"/>
                  <a:pt x="5799" y="937"/>
                  <a:pt x="5799" y="943"/>
                </a:cubicBezTo>
                <a:lnTo>
                  <a:pt x="5804" y="943"/>
                </a:lnTo>
                <a:cubicBezTo>
                  <a:pt x="5846" y="943"/>
                  <a:pt x="5846" y="943"/>
                  <a:pt x="5846" y="943"/>
                </a:cubicBezTo>
                <a:cubicBezTo>
                  <a:pt x="5846" y="943"/>
                  <a:pt x="5846" y="943"/>
                  <a:pt x="5852" y="943"/>
                </a:cubicBezTo>
                <a:cubicBezTo>
                  <a:pt x="5852" y="943"/>
                  <a:pt x="5852" y="943"/>
                  <a:pt x="5858" y="943"/>
                </a:cubicBezTo>
                <a:cubicBezTo>
                  <a:pt x="5864" y="949"/>
                  <a:pt x="5864" y="949"/>
                  <a:pt x="5876" y="955"/>
                </a:cubicBezTo>
                <a:cubicBezTo>
                  <a:pt x="5876" y="955"/>
                  <a:pt x="5876" y="961"/>
                  <a:pt x="5882" y="961"/>
                </a:cubicBezTo>
                <a:cubicBezTo>
                  <a:pt x="5888" y="961"/>
                  <a:pt x="5888" y="961"/>
                  <a:pt x="5893" y="961"/>
                </a:cubicBezTo>
                <a:cubicBezTo>
                  <a:pt x="5899" y="961"/>
                  <a:pt x="5899" y="961"/>
                  <a:pt x="5899" y="961"/>
                </a:cubicBezTo>
                <a:cubicBezTo>
                  <a:pt x="5905" y="961"/>
                  <a:pt x="5905" y="961"/>
                  <a:pt x="5905" y="961"/>
                </a:cubicBezTo>
                <a:cubicBezTo>
                  <a:pt x="5911" y="961"/>
                  <a:pt x="5911" y="966"/>
                  <a:pt x="5911" y="966"/>
                </a:cubicBezTo>
                <a:cubicBezTo>
                  <a:pt x="5917" y="972"/>
                  <a:pt x="5917" y="972"/>
                  <a:pt x="5923" y="978"/>
                </a:cubicBezTo>
                <a:cubicBezTo>
                  <a:pt x="5923" y="978"/>
                  <a:pt x="5929" y="978"/>
                  <a:pt x="5929" y="984"/>
                </a:cubicBezTo>
                <a:cubicBezTo>
                  <a:pt x="5935" y="984"/>
                  <a:pt x="5935" y="984"/>
                  <a:pt x="5941" y="984"/>
                </a:cubicBezTo>
                <a:cubicBezTo>
                  <a:pt x="5947" y="984"/>
                  <a:pt x="5947" y="984"/>
                  <a:pt x="5947" y="984"/>
                </a:cubicBezTo>
                <a:cubicBezTo>
                  <a:pt x="5953" y="984"/>
                  <a:pt x="5953" y="984"/>
                  <a:pt x="5959" y="984"/>
                </a:cubicBezTo>
                <a:cubicBezTo>
                  <a:pt x="5959" y="984"/>
                  <a:pt x="5959" y="990"/>
                  <a:pt x="5965" y="990"/>
                </a:cubicBezTo>
                <a:cubicBezTo>
                  <a:pt x="5965" y="996"/>
                  <a:pt x="5970" y="996"/>
                  <a:pt x="5970" y="1002"/>
                </a:cubicBezTo>
                <a:cubicBezTo>
                  <a:pt x="5970" y="1038"/>
                  <a:pt x="5970" y="1038"/>
                  <a:pt x="5970" y="1038"/>
                </a:cubicBezTo>
                <a:cubicBezTo>
                  <a:pt x="5970" y="1044"/>
                  <a:pt x="5977" y="1050"/>
                  <a:pt x="5977" y="1050"/>
                </a:cubicBezTo>
                <a:cubicBezTo>
                  <a:pt x="5982" y="1055"/>
                  <a:pt x="5982" y="1055"/>
                  <a:pt x="5982" y="1055"/>
                </a:cubicBezTo>
                <a:cubicBezTo>
                  <a:pt x="5982" y="1061"/>
                  <a:pt x="5988" y="1061"/>
                  <a:pt x="5988" y="1061"/>
                </a:cubicBezTo>
                <a:cubicBezTo>
                  <a:pt x="5988" y="1061"/>
                  <a:pt x="5994" y="1061"/>
                  <a:pt x="5994" y="1067"/>
                </a:cubicBezTo>
                <a:cubicBezTo>
                  <a:pt x="5994" y="1067"/>
                  <a:pt x="6000" y="1061"/>
                  <a:pt x="6000" y="1067"/>
                </a:cubicBezTo>
                <a:cubicBezTo>
                  <a:pt x="6006" y="1067"/>
                  <a:pt x="6006" y="1067"/>
                  <a:pt x="6012" y="1067"/>
                </a:cubicBezTo>
                <a:cubicBezTo>
                  <a:pt x="6012" y="1067"/>
                  <a:pt x="6012" y="1073"/>
                  <a:pt x="6018" y="1073"/>
                </a:cubicBezTo>
                <a:lnTo>
                  <a:pt x="6024" y="1073"/>
                </a:lnTo>
                <a:cubicBezTo>
                  <a:pt x="6024" y="1079"/>
                  <a:pt x="6024" y="1079"/>
                  <a:pt x="6030" y="1079"/>
                </a:cubicBezTo>
                <a:cubicBezTo>
                  <a:pt x="6030" y="1085"/>
                  <a:pt x="6030" y="1091"/>
                  <a:pt x="6036" y="1091"/>
                </a:cubicBezTo>
                <a:cubicBezTo>
                  <a:pt x="6036" y="1097"/>
                  <a:pt x="6036" y="1097"/>
                  <a:pt x="6036" y="1097"/>
                </a:cubicBezTo>
                <a:cubicBezTo>
                  <a:pt x="6036" y="1103"/>
                  <a:pt x="6036" y="1103"/>
                  <a:pt x="6042" y="1103"/>
                </a:cubicBezTo>
                <a:cubicBezTo>
                  <a:pt x="6042" y="1109"/>
                  <a:pt x="6048" y="1109"/>
                  <a:pt x="6048" y="1115"/>
                </a:cubicBezTo>
                <a:cubicBezTo>
                  <a:pt x="6054" y="1115"/>
                  <a:pt x="6054" y="1121"/>
                  <a:pt x="6054" y="1121"/>
                </a:cubicBezTo>
                <a:cubicBezTo>
                  <a:pt x="6059" y="1121"/>
                  <a:pt x="6059" y="1127"/>
                  <a:pt x="6059" y="1127"/>
                </a:cubicBezTo>
                <a:cubicBezTo>
                  <a:pt x="6059" y="1132"/>
                  <a:pt x="6065" y="1132"/>
                  <a:pt x="6065" y="1132"/>
                </a:cubicBezTo>
                <a:cubicBezTo>
                  <a:pt x="6065" y="1138"/>
                  <a:pt x="6071" y="1138"/>
                  <a:pt x="6071" y="1138"/>
                </a:cubicBezTo>
                <a:cubicBezTo>
                  <a:pt x="6071" y="1144"/>
                  <a:pt x="6071" y="1144"/>
                  <a:pt x="6077" y="1150"/>
                </a:cubicBezTo>
                <a:cubicBezTo>
                  <a:pt x="6077" y="1156"/>
                  <a:pt x="6077" y="1156"/>
                  <a:pt x="6077" y="1162"/>
                </a:cubicBezTo>
                <a:cubicBezTo>
                  <a:pt x="6083" y="1162"/>
                  <a:pt x="6083" y="1168"/>
                  <a:pt x="6083" y="1168"/>
                </a:cubicBezTo>
                <a:cubicBezTo>
                  <a:pt x="6083" y="1174"/>
                  <a:pt x="6089" y="1180"/>
                  <a:pt x="6095" y="1186"/>
                </a:cubicBezTo>
                <a:cubicBezTo>
                  <a:pt x="6095" y="1186"/>
                  <a:pt x="6095" y="1186"/>
                  <a:pt x="6101" y="1192"/>
                </a:cubicBezTo>
                <a:cubicBezTo>
                  <a:pt x="6101" y="1192"/>
                  <a:pt x="6107" y="1198"/>
                  <a:pt x="6113" y="1198"/>
                </a:cubicBezTo>
                <a:lnTo>
                  <a:pt x="6113" y="1204"/>
                </a:lnTo>
                <a:cubicBezTo>
                  <a:pt x="6113" y="1210"/>
                  <a:pt x="6113" y="1210"/>
                  <a:pt x="6113" y="1210"/>
                </a:cubicBezTo>
                <a:cubicBezTo>
                  <a:pt x="6113" y="1215"/>
                  <a:pt x="6113" y="1215"/>
                  <a:pt x="6113" y="1221"/>
                </a:cubicBezTo>
                <a:cubicBezTo>
                  <a:pt x="6113" y="1221"/>
                  <a:pt x="6107" y="1221"/>
                  <a:pt x="6107" y="1227"/>
                </a:cubicBezTo>
                <a:cubicBezTo>
                  <a:pt x="6107" y="1233"/>
                  <a:pt x="6113" y="1233"/>
                  <a:pt x="6113" y="1233"/>
                </a:cubicBezTo>
                <a:cubicBezTo>
                  <a:pt x="6119" y="1245"/>
                  <a:pt x="6125" y="1245"/>
                  <a:pt x="6125" y="1251"/>
                </a:cubicBezTo>
                <a:cubicBezTo>
                  <a:pt x="6125" y="1281"/>
                  <a:pt x="6125" y="1281"/>
                  <a:pt x="6125" y="1281"/>
                </a:cubicBezTo>
                <a:cubicBezTo>
                  <a:pt x="6125" y="1287"/>
                  <a:pt x="6119" y="1287"/>
                  <a:pt x="6119" y="1293"/>
                </a:cubicBezTo>
                <a:lnTo>
                  <a:pt x="6113" y="1299"/>
                </a:lnTo>
                <a:cubicBezTo>
                  <a:pt x="6113" y="1304"/>
                  <a:pt x="6113" y="1304"/>
                  <a:pt x="6113" y="1310"/>
                </a:cubicBezTo>
                <a:cubicBezTo>
                  <a:pt x="6143" y="1310"/>
                  <a:pt x="6143" y="1310"/>
                  <a:pt x="6143" y="1310"/>
                </a:cubicBezTo>
                <a:cubicBezTo>
                  <a:pt x="6143" y="1334"/>
                  <a:pt x="6143" y="1334"/>
                  <a:pt x="6143" y="1334"/>
                </a:cubicBezTo>
                <a:cubicBezTo>
                  <a:pt x="6136" y="1334"/>
                  <a:pt x="6131" y="1334"/>
                  <a:pt x="6125" y="1334"/>
                </a:cubicBezTo>
                <a:cubicBezTo>
                  <a:pt x="6125" y="1334"/>
                  <a:pt x="6119" y="1340"/>
                  <a:pt x="6113" y="1340"/>
                </a:cubicBezTo>
                <a:lnTo>
                  <a:pt x="6113" y="1346"/>
                </a:lnTo>
                <a:cubicBezTo>
                  <a:pt x="6113" y="1358"/>
                  <a:pt x="6119" y="1358"/>
                  <a:pt x="6119" y="1370"/>
                </a:cubicBezTo>
                <a:cubicBezTo>
                  <a:pt x="6119" y="1376"/>
                  <a:pt x="6119" y="1382"/>
                  <a:pt x="6119" y="1387"/>
                </a:cubicBezTo>
                <a:cubicBezTo>
                  <a:pt x="6095" y="1387"/>
                  <a:pt x="6095" y="1387"/>
                  <a:pt x="6095" y="1387"/>
                </a:cubicBezTo>
                <a:cubicBezTo>
                  <a:pt x="6095" y="1411"/>
                  <a:pt x="6095" y="1411"/>
                  <a:pt x="6095" y="1411"/>
                </a:cubicBezTo>
                <a:cubicBezTo>
                  <a:pt x="6101" y="1411"/>
                  <a:pt x="6101" y="1423"/>
                  <a:pt x="6107" y="1423"/>
                </a:cubicBezTo>
                <a:cubicBezTo>
                  <a:pt x="6113" y="1429"/>
                  <a:pt x="6119" y="1429"/>
                  <a:pt x="6125" y="1429"/>
                </a:cubicBezTo>
                <a:cubicBezTo>
                  <a:pt x="6136" y="1429"/>
                  <a:pt x="6136" y="1429"/>
                  <a:pt x="6136" y="1429"/>
                </a:cubicBezTo>
                <a:cubicBezTo>
                  <a:pt x="6143" y="1429"/>
                  <a:pt x="6148" y="1429"/>
                  <a:pt x="6148" y="1429"/>
                </a:cubicBezTo>
                <a:cubicBezTo>
                  <a:pt x="6154" y="1435"/>
                  <a:pt x="6154" y="1435"/>
                  <a:pt x="6160" y="1435"/>
                </a:cubicBezTo>
                <a:cubicBezTo>
                  <a:pt x="6220" y="1435"/>
                  <a:pt x="6220" y="1435"/>
                  <a:pt x="6220" y="1435"/>
                </a:cubicBezTo>
                <a:cubicBezTo>
                  <a:pt x="6220" y="1429"/>
                  <a:pt x="6220" y="1423"/>
                  <a:pt x="6220" y="1417"/>
                </a:cubicBezTo>
                <a:lnTo>
                  <a:pt x="6225" y="1411"/>
                </a:lnTo>
                <a:cubicBezTo>
                  <a:pt x="6231" y="1411"/>
                  <a:pt x="6237" y="1411"/>
                  <a:pt x="6249" y="1411"/>
                </a:cubicBezTo>
                <a:cubicBezTo>
                  <a:pt x="6249" y="1411"/>
                  <a:pt x="6255" y="1411"/>
                  <a:pt x="6261" y="1411"/>
                </a:cubicBezTo>
                <a:lnTo>
                  <a:pt x="6267" y="1411"/>
                </a:lnTo>
                <a:cubicBezTo>
                  <a:pt x="6273" y="1417"/>
                  <a:pt x="6273" y="1417"/>
                  <a:pt x="6273" y="1423"/>
                </a:cubicBezTo>
                <a:cubicBezTo>
                  <a:pt x="6273" y="1429"/>
                  <a:pt x="6273" y="1435"/>
                  <a:pt x="6273" y="1435"/>
                </a:cubicBezTo>
                <a:cubicBezTo>
                  <a:pt x="6273" y="1441"/>
                  <a:pt x="6279" y="1447"/>
                  <a:pt x="6279" y="1447"/>
                </a:cubicBezTo>
                <a:cubicBezTo>
                  <a:pt x="6285" y="1453"/>
                  <a:pt x="6285" y="1459"/>
                  <a:pt x="6291" y="1459"/>
                </a:cubicBezTo>
                <a:cubicBezTo>
                  <a:pt x="6297" y="1465"/>
                  <a:pt x="6297" y="1470"/>
                  <a:pt x="6303" y="1470"/>
                </a:cubicBezTo>
                <a:cubicBezTo>
                  <a:pt x="6309" y="1470"/>
                  <a:pt x="6314" y="1470"/>
                  <a:pt x="6314" y="1470"/>
                </a:cubicBezTo>
                <a:cubicBezTo>
                  <a:pt x="6320" y="1470"/>
                  <a:pt x="6326" y="1470"/>
                  <a:pt x="6326" y="1470"/>
                </a:cubicBezTo>
                <a:cubicBezTo>
                  <a:pt x="6332" y="1470"/>
                  <a:pt x="6332" y="1470"/>
                  <a:pt x="6338" y="1476"/>
                </a:cubicBezTo>
                <a:cubicBezTo>
                  <a:pt x="6344" y="1476"/>
                  <a:pt x="6344" y="1476"/>
                  <a:pt x="6350" y="1482"/>
                </a:cubicBezTo>
                <a:cubicBezTo>
                  <a:pt x="6356" y="1482"/>
                  <a:pt x="6356" y="1488"/>
                  <a:pt x="6356" y="1494"/>
                </a:cubicBezTo>
                <a:cubicBezTo>
                  <a:pt x="6362" y="1494"/>
                  <a:pt x="6368" y="1494"/>
                  <a:pt x="6368" y="1500"/>
                </a:cubicBezTo>
                <a:cubicBezTo>
                  <a:pt x="6374" y="1500"/>
                  <a:pt x="6374" y="1506"/>
                  <a:pt x="6374" y="1512"/>
                </a:cubicBezTo>
                <a:cubicBezTo>
                  <a:pt x="6368" y="1524"/>
                  <a:pt x="6368" y="1524"/>
                  <a:pt x="6368" y="1524"/>
                </a:cubicBezTo>
                <a:cubicBezTo>
                  <a:pt x="6350" y="1524"/>
                  <a:pt x="6350" y="1524"/>
                  <a:pt x="6350" y="1524"/>
                </a:cubicBezTo>
                <a:cubicBezTo>
                  <a:pt x="6344" y="1524"/>
                  <a:pt x="6338" y="1518"/>
                  <a:pt x="6332" y="1518"/>
                </a:cubicBezTo>
                <a:cubicBezTo>
                  <a:pt x="6309" y="1518"/>
                  <a:pt x="6309" y="1518"/>
                  <a:pt x="6309" y="1518"/>
                </a:cubicBezTo>
                <a:cubicBezTo>
                  <a:pt x="6297" y="1518"/>
                  <a:pt x="6285" y="1524"/>
                  <a:pt x="6273" y="1518"/>
                </a:cubicBezTo>
                <a:cubicBezTo>
                  <a:pt x="6273" y="1518"/>
                  <a:pt x="6267" y="1512"/>
                  <a:pt x="6261" y="1512"/>
                </a:cubicBezTo>
                <a:cubicBezTo>
                  <a:pt x="6261" y="1512"/>
                  <a:pt x="6267" y="1500"/>
                  <a:pt x="6261" y="1500"/>
                </a:cubicBezTo>
                <a:cubicBezTo>
                  <a:pt x="6255" y="1500"/>
                  <a:pt x="6255" y="1500"/>
                  <a:pt x="6249" y="1500"/>
                </a:cubicBezTo>
                <a:cubicBezTo>
                  <a:pt x="6243" y="1500"/>
                  <a:pt x="6237" y="1500"/>
                  <a:pt x="6225" y="1494"/>
                </a:cubicBezTo>
                <a:cubicBezTo>
                  <a:pt x="6220" y="1494"/>
                  <a:pt x="6214" y="1494"/>
                  <a:pt x="6202" y="1494"/>
                </a:cubicBezTo>
                <a:cubicBezTo>
                  <a:pt x="6190" y="1494"/>
                  <a:pt x="6178" y="1500"/>
                  <a:pt x="6166" y="1500"/>
                </a:cubicBezTo>
                <a:cubicBezTo>
                  <a:pt x="6172" y="1512"/>
                  <a:pt x="6172" y="1518"/>
                  <a:pt x="6178" y="1524"/>
                </a:cubicBezTo>
                <a:cubicBezTo>
                  <a:pt x="6178" y="1530"/>
                  <a:pt x="6184" y="1530"/>
                  <a:pt x="6190" y="1536"/>
                </a:cubicBezTo>
                <a:cubicBezTo>
                  <a:pt x="6190" y="1536"/>
                  <a:pt x="6196" y="1542"/>
                  <a:pt x="6196" y="1548"/>
                </a:cubicBezTo>
                <a:cubicBezTo>
                  <a:pt x="6196" y="1554"/>
                  <a:pt x="6190" y="1554"/>
                  <a:pt x="6190" y="1559"/>
                </a:cubicBezTo>
                <a:cubicBezTo>
                  <a:pt x="6184" y="1559"/>
                  <a:pt x="6178" y="1559"/>
                  <a:pt x="6172" y="1559"/>
                </a:cubicBezTo>
                <a:cubicBezTo>
                  <a:pt x="6166" y="1559"/>
                  <a:pt x="6160" y="1565"/>
                  <a:pt x="6160" y="1571"/>
                </a:cubicBezTo>
                <a:cubicBezTo>
                  <a:pt x="6154" y="1571"/>
                  <a:pt x="6148" y="1577"/>
                  <a:pt x="6148" y="1583"/>
                </a:cubicBezTo>
                <a:cubicBezTo>
                  <a:pt x="6148" y="1595"/>
                  <a:pt x="6148" y="1601"/>
                  <a:pt x="6154" y="1601"/>
                </a:cubicBezTo>
                <a:cubicBezTo>
                  <a:pt x="6166" y="1613"/>
                  <a:pt x="6172" y="1601"/>
                  <a:pt x="6190" y="1607"/>
                </a:cubicBezTo>
                <a:cubicBezTo>
                  <a:pt x="6196" y="1607"/>
                  <a:pt x="6202" y="1613"/>
                  <a:pt x="6208" y="1619"/>
                </a:cubicBezTo>
                <a:cubicBezTo>
                  <a:pt x="6225" y="1625"/>
                  <a:pt x="6225" y="1642"/>
                  <a:pt x="6243" y="1642"/>
                </a:cubicBezTo>
                <a:cubicBezTo>
                  <a:pt x="6249" y="1642"/>
                  <a:pt x="6249" y="1636"/>
                  <a:pt x="6255" y="1631"/>
                </a:cubicBezTo>
                <a:cubicBezTo>
                  <a:pt x="6261" y="1625"/>
                  <a:pt x="6261" y="1613"/>
                  <a:pt x="6273" y="1613"/>
                </a:cubicBezTo>
                <a:cubicBezTo>
                  <a:pt x="6291" y="1613"/>
                  <a:pt x="6297" y="1613"/>
                  <a:pt x="6309" y="1613"/>
                </a:cubicBezTo>
                <a:cubicBezTo>
                  <a:pt x="6309" y="1571"/>
                  <a:pt x="6309" y="1571"/>
                  <a:pt x="6309" y="1571"/>
                </a:cubicBezTo>
                <a:cubicBezTo>
                  <a:pt x="6297" y="1571"/>
                  <a:pt x="6291" y="1577"/>
                  <a:pt x="6279" y="1571"/>
                </a:cubicBezTo>
                <a:cubicBezTo>
                  <a:pt x="6273" y="1571"/>
                  <a:pt x="6273" y="1571"/>
                  <a:pt x="6267" y="1571"/>
                </a:cubicBezTo>
                <a:cubicBezTo>
                  <a:pt x="6261" y="1571"/>
                  <a:pt x="6267" y="1559"/>
                  <a:pt x="6261" y="1559"/>
                </a:cubicBezTo>
                <a:cubicBezTo>
                  <a:pt x="6255" y="1559"/>
                  <a:pt x="6255" y="1559"/>
                  <a:pt x="6249" y="1559"/>
                </a:cubicBezTo>
                <a:cubicBezTo>
                  <a:pt x="6249" y="1559"/>
                  <a:pt x="6243" y="1559"/>
                  <a:pt x="6237" y="1559"/>
                </a:cubicBezTo>
                <a:cubicBezTo>
                  <a:pt x="6243" y="1548"/>
                  <a:pt x="6243" y="1548"/>
                  <a:pt x="6243" y="1548"/>
                </a:cubicBezTo>
                <a:cubicBezTo>
                  <a:pt x="6267" y="1548"/>
                  <a:pt x="6267" y="1548"/>
                  <a:pt x="6267" y="1548"/>
                </a:cubicBezTo>
                <a:cubicBezTo>
                  <a:pt x="6273" y="1548"/>
                  <a:pt x="6273" y="1548"/>
                  <a:pt x="6279" y="1548"/>
                </a:cubicBezTo>
                <a:cubicBezTo>
                  <a:pt x="6285" y="1554"/>
                  <a:pt x="6285" y="1554"/>
                  <a:pt x="6291" y="1559"/>
                </a:cubicBezTo>
                <a:cubicBezTo>
                  <a:pt x="6297" y="1559"/>
                  <a:pt x="6297" y="1559"/>
                  <a:pt x="6303" y="1565"/>
                </a:cubicBezTo>
                <a:cubicBezTo>
                  <a:pt x="6303" y="1565"/>
                  <a:pt x="6309" y="1565"/>
                  <a:pt x="6314" y="1565"/>
                </a:cubicBezTo>
                <a:cubicBezTo>
                  <a:pt x="6320" y="1565"/>
                  <a:pt x="6320" y="1565"/>
                  <a:pt x="6326" y="1565"/>
                </a:cubicBezTo>
                <a:cubicBezTo>
                  <a:pt x="6350" y="1565"/>
                  <a:pt x="6350" y="1565"/>
                  <a:pt x="6350" y="1565"/>
                </a:cubicBezTo>
                <a:cubicBezTo>
                  <a:pt x="6356" y="1565"/>
                  <a:pt x="6368" y="1565"/>
                  <a:pt x="6374" y="1571"/>
                </a:cubicBezTo>
                <a:cubicBezTo>
                  <a:pt x="6380" y="1571"/>
                  <a:pt x="6386" y="1577"/>
                  <a:pt x="6386" y="1583"/>
                </a:cubicBezTo>
                <a:cubicBezTo>
                  <a:pt x="6386" y="1589"/>
                  <a:pt x="6386" y="1589"/>
                  <a:pt x="6386" y="1589"/>
                </a:cubicBezTo>
                <a:cubicBezTo>
                  <a:pt x="6386" y="1595"/>
                  <a:pt x="6374" y="1595"/>
                  <a:pt x="6374" y="1601"/>
                </a:cubicBezTo>
                <a:cubicBezTo>
                  <a:pt x="6368" y="1601"/>
                  <a:pt x="6374" y="1607"/>
                  <a:pt x="6374" y="1613"/>
                </a:cubicBezTo>
                <a:cubicBezTo>
                  <a:pt x="6368" y="1619"/>
                  <a:pt x="6362" y="1619"/>
                  <a:pt x="6362" y="1625"/>
                </a:cubicBezTo>
                <a:cubicBezTo>
                  <a:pt x="6362" y="1631"/>
                  <a:pt x="6362" y="1631"/>
                  <a:pt x="6362" y="1631"/>
                </a:cubicBezTo>
                <a:cubicBezTo>
                  <a:pt x="6362" y="1636"/>
                  <a:pt x="6368" y="1636"/>
                  <a:pt x="6368" y="1642"/>
                </a:cubicBezTo>
                <a:cubicBezTo>
                  <a:pt x="6374" y="1642"/>
                  <a:pt x="6380" y="1648"/>
                  <a:pt x="6380" y="1648"/>
                </a:cubicBezTo>
                <a:cubicBezTo>
                  <a:pt x="6386" y="1654"/>
                  <a:pt x="6386" y="1660"/>
                  <a:pt x="6386" y="1666"/>
                </a:cubicBezTo>
                <a:cubicBezTo>
                  <a:pt x="6386" y="1696"/>
                  <a:pt x="6386" y="1696"/>
                  <a:pt x="6386" y="1696"/>
                </a:cubicBezTo>
                <a:cubicBezTo>
                  <a:pt x="6356" y="1696"/>
                  <a:pt x="6356" y="1696"/>
                  <a:pt x="6356" y="1696"/>
                </a:cubicBezTo>
                <a:cubicBezTo>
                  <a:pt x="6350" y="1696"/>
                  <a:pt x="6350" y="1690"/>
                  <a:pt x="6344" y="1696"/>
                </a:cubicBezTo>
                <a:cubicBezTo>
                  <a:pt x="6338" y="1696"/>
                  <a:pt x="6338" y="1702"/>
                  <a:pt x="6332" y="1702"/>
                </a:cubicBezTo>
                <a:cubicBezTo>
                  <a:pt x="6326" y="1708"/>
                  <a:pt x="6326" y="1714"/>
                  <a:pt x="6326" y="1714"/>
                </a:cubicBezTo>
                <a:cubicBezTo>
                  <a:pt x="6320" y="1714"/>
                  <a:pt x="6314" y="1714"/>
                  <a:pt x="6309" y="1714"/>
                </a:cubicBezTo>
                <a:cubicBezTo>
                  <a:pt x="6297" y="1714"/>
                  <a:pt x="6297" y="1714"/>
                  <a:pt x="6297" y="1714"/>
                </a:cubicBezTo>
                <a:cubicBezTo>
                  <a:pt x="6291" y="1714"/>
                  <a:pt x="6291" y="1708"/>
                  <a:pt x="6285" y="1708"/>
                </a:cubicBezTo>
                <a:cubicBezTo>
                  <a:pt x="6285" y="1708"/>
                  <a:pt x="6279" y="1714"/>
                  <a:pt x="6273" y="1714"/>
                </a:cubicBezTo>
                <a:cubicBezTo>
                  <a:pt x="6273" y="1767"/>
                  <a:pt x="6273" y="1767"/>
                  <a:pt x="6273" y="1767"/>
                </a:cubicBezTo>
                <a:cubicBezTo>
                  <a:pt x="6267" y="1767"/>
                  <a:pt x="6261" y="1767"/>
                  <a:pt x="6261" y="1767"/>
                </a:cubicBezTo>
                <a:cubicBezTo>
                  <a:pt x="6255" y="1761"/>
                  <a:pt x="6249" y="1761"/>
                  <a:pt x="6243" y="1761"/>
                </a:cubicBezTo>
                <a:cubicBezTo>
                  <a:pt x="6237" y="1761"/>
                  <a:pt x="6243" y="1767"/>
                  <a:pt x="6237" y="1773"/>
                </a:cubicBezTo>
                <a:cubicBezTo>
                  <a:pt x="6231" y="1773"/>
                  <a:pt x="6225" y="1773"/>
                  <a:pt x="6225" y="1779"/>
                </a:cubicBezTo>
                <a:cubicBezTo>
                  <a:pt x="6220" y="1779"/>
                  <a:pt x="6214" y="1779"/>
                  <a:pt x="6214" y="1779"/>
                </a:cubicBezTo>
                <a:cubicBezTo>
                  <a:pt x="6208" y="1779"/>
                  <a:pt x="6202" y="1779"/>
                  <a:pt x="6202" y="1785"/>
                </a:cubicBezTo>
                <a:cubicBezTo>
                  <a:pt x="6196" y="1785"/>
                  <a:pt x="6196" y="1797"/>
                  <a:pt x="6196" y="1802"/>
                </a:cubicBezTo>
                <a:cubicBezTo>
                  <a:pt x="6196" y="1809"/>
                  <a:pt x="6196" y="1809"/>
                  <a:pt x="6196" y="1809"/>
                </a:cubicBezTo>
                <a:cubicBezTo>
                  <a:pt x="6196" y="1814"/>
                  <a:pt x="6202" y="1820"/>
                  <a:pt x="6202" y="1820"/>
                </a:cubicBezTo>
                <a:cubicBezTo>
                  <a:pt x="6208" y="1826"/>
                  <a:pt x="6208" y="1832"/>
                  <a:pt x="6214" y="1838"/>
                </a:cubicBezTo>
                <a:cubicBezTo>
                  <a:pt x="6214" y="1838"/>
                  <a:pt x="6220" y="1838"/>
                  <a:pt x="6225" y="1838"/>
                </a:cubicBezTo>
                <a:cubicBezTo>
                  <a:pt x="6225" y="1844"/>
                  <a:pt x="6231" y="1844"/>
                  <a:pt x="6237" y="1844"/>
                </a:cubicBezTo>
                <a:cubicBezTo>
                  <a:pt x="6243" y="1844"/>
                  <a:pt x="6243" y="1850"/>
                  <a:pt x="6249" y="1850"/>
                </a:cubicBezTo>
                <a:cubicBezTo>
                  <a:pt x="6249" y="1856"/>
                  <a:pt x="6255" y="1856"/>
                  <a:pt x="6261" y="1856"/>
                </a:cubicBezTo>
                <a:cubicBezTo>
                  <a:pt x="6261" y="1862"/>
                  <a:pt x="6261" y="1874"/>
                  <a:pt x="6261" y="1880"/>
                </a:cubicBezTo>
                <a:cubicBezTo>
                  <a:pt x="6255" y="1880"/>
                  <a:pt x="6249" y="1880"/>
                  <a:pt x="6243" y="1886"/>
                </a:cubicBezTo>
                <a:cubicBezTo>
                  <a:pt x="6237" y="1886"/>
                  <a:pt x="6231" y="1897"/>
                  <a:pt x="6231" y="1903"/>
                </a:cubicBezTo>
                <a:cubicBezTo>
                  <a:pt x="6231" y="1915"/>
                  <a:pt x="6243" y="1921"/>
                  <a:pt x="6249" y="1933"/>
                </a:cubicBezTo>
                <a:cubicBezTo>
                  <a:pt x="6249" y="1939"/>
                  <a:pt x="6255" y="1945"/>
                  <a:pt x="6261" y="1957"/>
                </a:cubicBezTo>
                <a:lnTo>
                  <a:pt x="6261" y="1963"/>
                </a:lnTo>
                <a:cubicBezTo>
                  <a:pt x="6267" y="1968"/>
                  <a:pt x="6273" y="1968"/>
                  <a:pt x="6279" y="1968"/>
                </a:cubicBezTo>
                <a:cubicBezTo>
                  <a:pt x="6285" y="1968"/>
                  <a:pt x="6291" y="1968"/>
                  <a:pt x="6297" y="1963"/>
                </a:cubicBezTo>
                <a:cubicBezTo>
                  <a:pt x="6303" y="1963"/>
                  <a:pt x="6303" y="1957"/>
                  <a:pt x="6309" y="1957"/>
                </a:cubicBezTo>
                <a:cubicBezTo>
                  <a:pt x="6309" y="1951"/>
                  <a:pt x="6314" y="1957"/>
                  <a:pt x="6320" y="1957"/>
                </a:cubicBezTo>
                <a:cubicBezTo>
                  <a:pt x="6332" y="1957"/>
                  <a:pt x="6332" y="1957"/>
                  <a:pt x="6332" y="1957"/>
                </a:cubicBezTo>
                <a:cubicBezTo>
                  <a:pt x="6332" y="1957"/>
                  <a:pt x="6338" y="1957"/>
                  <a:pt x="6344" y="1957"/>
                </a:cubicBezTo>
                <a:cubicBezTo>
                  <a:pt x="6344" y="1963"/>
                  <a:pt x="6344" y="1968"/>
                  <a:pt x="6344" y="1968"/>
                </a:cubicBezTo>
                <a:cubicBezTo>
                  <a:pt x="6338" y="1975"/>
                  <a:pt x="6344" y="1980"/>
                  <a:pt x="6338" y="1980"/>
                </a:cubicBezTo>
                <a:cubicBezTo>
                  <a:pt x="6338" y="1986"/>
                  <a:pt x="6332" y="1980"/>
                  <a:pt x="6326" y="1980"/>
                </a:cubicBezTo>
                <a:cubicBezTo>
                  <a:pt x="6326" y="1986"/>
                  <a:pt x="6320" y="1986"/>
                  <a:pt x="6314" y="1986"/>
                </a:cubicBezTo>
                <a:cubicBezTo>
                  <a:pt x="6314" y="1992"/>
                  <a:pt x="6314" y="1998"/>
                  <a:pt x="6314" y="1998"/>
                </a:cubicBezTo>
                <a:cubicBezTo>
                  <a:pt x="6314" y="2004"/>
                  <a:pt x="6309" y="2004"/>
                  <a:pt x="6309" y="2010"/>
                </a:cubicBezTo>
                <a:cubicBezTo>
                  <a:pt x="6309" y="2016"/>
                  <a:pt x="6297" y="2016"/>
                  <a:pt x="6297" y="2028"/>
                </a:cubicBezTo>
                <a:cubicBezTo>
                  <a:pt x="6297" y="2034"/>
                  <a:pt x="6303" y="2034"/>
                  <a:pt x="6303" y="2040"/>
                </a:cubicBezTo>
                <a:cubicBezTo>
                  <a:pt x="6303" y="2052"/>
                  <a:pt x="6303" y="2057"/>
                  <a:pt x="6309" y="2063"/>
                </a:cubicBezTo>
                <a:cubicBezTo>
                  <a:pt x="6314" y="2069"/>
                  <a:pt x="6314" y="2075"/>
                  <a:pt x="6320" y="2075"/>
                </a:cubicBezTo>
                <a:cubicBezTo>
                  <a:pt x="6320" y="2081"/>
                  <a:pt x="6326" y="2075"/>
                  <a:pt x="6332" y="2075"/>
                </a:cubicBezTo>
                <a:cubicBezTo>
                  <a:pt x="6332" y="2075"/>
                  <a:pt x="6338" y="2075"/>
                  <a:pt x="6344" y="2075"/>
                </a:cubicBezTo>
                <a:lnTo>
                  <a:pt x="6350" y="2069"/>
                </a:lnTo>
                <a:cubicBezTo>
                  <a:pt x="6356" y="2063"/>
                  <a:pt x="6356" y="2057"/>
                  <a:pt x="6362" y="2057"/>
                </a:cubicBezTo>
                <a:cubicBezTo>
                  <a:pt x="6362" y="2052"/>
                  <a:pt x="6362" y="2046"/>
                  <a:pt x="6368" y="2046"/>
                </a:cubicBezTo>
                <a:cubicBezTo>
                  <a:pt x="6368" y="2046"/>
                  <a:pt x="6374" y="2040"/>
                  <a:pt x="6380" y="2040"/>
                </a:cubicBezTo>
                <a:cubicBezTo>
                  <a:pt x="6386" y="2040"/>
                  <a:pt x="6391" y="2046"/>
                  <a:pt x="6397" y="2046"/>
                </a:cubicBezTo>
                <a:cubicBezTo>
                  <a:pt x="6397" y="2093"/>
                  <a:pt x="6397" y="2093"/>
                  <a:pt x="6397" y="2093"/>
                </a:cubicBezTo>
                <a:cubicBezTo>
                  <a:pt x="6391" y="2093"/>
                  <a:pt x="6391" y="2099"/>
                  <a:pt x="6386" y="2105"/>
                </a:cubicBezTo>
                <a:cubicBezTo>
                  <a:pt x="6386" y="2105"/>
                  <a:pt x="6380" y="2105"/>
                  <a:pt x="6374" y="2105"/>
                </a:cubicBezTo>
                <a:cubicBezTo>
                  <a:pt x="6374" y="2105"/>
                  <a:pt x="6368" y="2111"/>
                  <a:pt x="6362" y="2111"/>
                </a:cubicBezTo>
                <a:cubicBezTo>
                  <a:pt x="6362" y="2117"/>
                  <a:pt x="6356" y="2117"/>
                  <a:pt x="6350" y="2123"/>
                </a:cubicBezTo>
                <a:cubicBezTo>
                  <a:pt x="6350" y="2129"/>
                  <a:pt x="6350" y="2134"/>
                  <a:pt x="6350" y="2141"/>
                </a:cubicBezTo>
                <a:cubicBezTo>
                  <a:pt x="6350" y="2146"/>
                  <a:pt x="6350" y="2152"/>
                  <a:pt x="6356" y="2158"/>
                </a:cubicBezTo>
                <a:cubicBezTo>
                  <a:pt x="6356" y="2158"/>
                  <a:pt x="6362" y="2164"/>
                  <a:pt x="6368" y="2164"/>
                </a:cubicBezTo>
                <a:cubicBezTo>
                  <a:pt x="6374" y="2170"/>
                  <a:pt x="6374" y="2170"/>
                  <a:pt x="6380" y="2176"/>
                </a:cubicBezTo>
                <a:cubicBezTo>
                  <a:pt x="6386" y="2188"/>
                  <a:pt x="6391" y="2200"/>
                  <a:pt x="6403" y="2212"/>
                </a:cubicBezTo>
                <a:cubicBezTo>
                  <a:pt x="6409" y="2212"/>
                  <a:pt x="6415" y="2218"/>
                  <a:pt x="6415" y="2218"/>
                </a:cubicBezTo>
                <a:cubicBezTo>
                  <a:pt x="6415" y="2223"/>
                  <a:pt x="6421" y="2223"/>
                  <a:pt x="6421" y="2229"/>
                </a:cubicBezTo>
                <a:cubicBezTo>
                  <a:pt x="6421" y="2235"/>
                  <a:pt x="6421" y="2241"/>
                  <a:pt x="6421" y="2241"/>
                </a:cubicBezTo>
                <a:cubicBezTo>
                  <a:pt x="6421" y="2253"/>
                  <a:pt x="6433" y="2259"/>
                  <a:pt x="6433" y="2265"/>
                </a:cubicBezTo>
                <a:cubicBezTo>
                  <a:pt x="6439" y="2271"/>
                  <a:pt x="6439" y="2283"/>
                  <a:pt x="6439" y="2289"/>
                </a:cubicBezTo>
                <a:cubicBezTo>
                  <a:pt x="6445" y="2300"/>
                  <a:pt x="6457" y="2300"/>
                  <a:pt x="6463" y="2307"/>
                </a:cubicBezTo>
                <a:cubicBezTo>
                  <a:pt x="6469" y="2312"/>
                  <a:pt x="6475" y="2312"/>
                  <a:pt x="6475" y="2312"/>
                </a:cubicBezTo>
                <a:cubicBezTo>
                  <a:pt x="6480" y="2318"/>
                  <a:pt x="6480" y="2318"/>
                  <a:pt x="6486" y="2324"/>
                </a:cubicBezTo>
                <a:cubicBezTo>
                  <a:pt x="6486" y="2330"/>
                  <a:pt x="6480" y="2342"/>
                  <a:pt x="6486" y="2348"/>
                </a:cubicBezTo>
                <a:cubicBezTo>
                  <a:pt x="6486" y="2354"/>
                  <a:pt x="6486" y="2354"/>
                  <a:pt x="6492" y="2360"/>
                </a:cubicBezTo>
                <a:cubicBezTo>
                  <a:pt x="6504" y="2366"/>
                  <a:pt x="6516" y="2366"/>
                  <a:pt x="6528" y="2372"/>
                </a:cubicBezTo>
                <a:cubicBezTo>
                  <a:pt x="6540" y="2372"/>
                  <a:pt x="6540" y="2384"/>
                  <a:pt x="6552" y="2389"/>
                </a:cubicBezTo>
                <a:cubicBezTo>
                  <a:pt x="6552" y="2389"/>
                  <a:pt x="6552" y="2395"/>
                  <a:pt x="6558" y="2401"/>
                </a:cubicBezTo>
                <a:cubicBezTo>
                  <a:pt x="6563" y="2401"/>
                  <a:pt x="6563" y="2401"/>
                  <a:pt x="6569" y="2401"/>
                </a:cubicBezTo>
                <a:cubicBezTo>
                  <a:pt x="6581" y="2401"/>
                  <a:pt x="6581" y="2401"/>
                  <a:pt x="6581" y="2401"/>
                </a:cubicBezTo>
                <a:cubicBezTo>
                  <a:pt x="6587" y="2401"/>
                  <a:pt x="6587" y="2395"/>
                  <a:pt x="6593" y="2395"/>
                </a:cubicBezTo>
                <a:cubicBezTo>
                  <a:pt x="6599" y="2389"/>
                  <a:pt x="6605" y="2389"/>
                  <a:pt x="6611" y="2389"/>
                </a:cubicBezTo>
                <a:cubicBezTo>
                  <a:pt x="6617" y="2389"/>
                  <a:pt x="6617" y="2389"/>
                  <a:pt x="6617" y="2389"/>
                </a:cubicBezTo>
                <a:cubicBezTo>
                  <a:pt x="6617" y="2389"/>
                  <a:pt x="6623" y="2395"/>
                  <a:pt x="6629" y="2395"/>
                </a:cubicBezTo>
                <a:cubicBezTo>
                  <a:pt x="6629" y="2395"/>
                  <a:pt x="6635" y="2389"/>
                  <a:pt x="6641" y="2395"/>
                </a:cubicBezTo>
                <a:cubicBezTo>
                  <a:pt x="6641" y="2395"/>
                  <a:pt x="6641" y="2401"/>
                  <a:pt x="6641" y="2407"/>
                </a:cubicBezTo>
                <a:cubicBezTo>
                  <a:pt x="6641" y="2407"/>
                  <a:pt x="6641" y="2413"/>
                  <a:pt x="6646" y="2419"/>
                </a:cubicBezTo>
                <a:cubicBezTo>
                  <a:pt x="6646" y="2425"/>
                  <a:pt x="6652" y="2425"/>
                  <a:pt x="6658" y="2425"/>
                </a:cubicBezTo>
                <a:cubicBezTo>
                  <a:pt x="6664" y="2431"/>
                  <a:pt x="6664" y="2431"/>
                  <a:pt x="6670" y="2431"/>
                </a:cubicBezTo>
                <a:cubicBezTo>
                  <a:pt x="6682" y="2437"/>
                  <a:pt x="6688" y="2431"/>
                  <a:pt x="6694" y="2431"/>
                </a:cubicBezTo>
                <a:cubicBezTo>
                  <a:pt x="6700" y="2437"/>
                  <a:pt x="6706" y="2437"/>
                  <a:pt x="6706" y="2443"/>
                </a:cubicBezTo>
                <a:cubicBezTo>
                  <a:pt x="6706" y="2449"/>
                  <a:pt x="6706" y="2455"/>
                  <a:pt x="6712" y="2455"/>
                </a:cubicBezTo>
                <a:cubicBezTo>
                  <a:pt x="6712" y="2461"/>
                  <a:pt x="6718" y="2466"/>
                  <a:pt x="6724" y="2466"/>
                </a:cubicBezTo>
                <a:cubicBezTo>
                  <a:pt x="6729" y="2466"/>
                  <a:pt x="6735" y="2466"/>
                  <a:pt x="6741" y="2466"/>
                </a:cubicBezTo>
                <a:cubicBezTo>
                  <a:pt x="6753" y="2466"/>
                  <a:pt x="6759" y="2473"/>
                  <a:pt x="6765" y="2466"/>
                </a:cubicBezTo>
                <a:cubicBezTo>
                  <a:pt x="6771" y="2466"/>
                  <a:pt x="6771" y="2461"/>
                  <a:pt x="6777" y="2461"/>
                </a:cubicBezTo>
                <a:cubicBezTo>
                  <a:pt x="6783" y="2455"/>
                  <a:pt x="6783" y="2455"/>
                  <a:pt x="6789" y="2455"/>
                </a:cubicBezTo>
                <a:cubicBezTo>
                  <a:pt x="6795" y="2449"/>
                  <a:pt x="6801" y="2449"/>
                  <a:pt x="6801" y="2443"/>
                </a:cubicBezTo>
                <a:cubicBezTo>
                  <a:pt x="6801" y="2443"/>
                  <a:pt x="6801" y="2437"/>
                  <a:pt x="6801" y="2431"/>
                </a:cubicBezTo>
                <a:cubicBezTo>
                  <a:pt x="6801" y="2419"/>
                  <a:pt x="6801" y="2419"/>
                  <a:pt x="6801" y="2419"/>
                </a:cubicBezTo>
                <a:cubicBezTo>
                  <a:pt x="6801" y="2401"/>
                  <a:pt x="6801" y="2389"/>
                  <a:pt x="6807" y="2378"/>
                </a:cubicBezTo>
                <a:cubicBezTo>
                  <a:pt x="6813" y="2366"/>
                  <a:pt x="6824" y="2366"/>
                  <a:pt x="6830" y="2354"/>
                </a:cubicBezTo>
                <a:cubicBezTo>
                  <a:pt x="6830" y="2354"/>
                  <a:pt x="6830" y="2348"/>
                  <a:pt x="6836" y="2342"/>
                </a:cubicBezTo>
                <a:cubicBezTo>
                  <a:pt x="6836" y="2342"/>
                  <a:pt x="6842" y="2336"/>
                  <a:pt x="6842" y="2330"/>
                </a:cubicBezTo>
                <a:cubicBezTo>
                  <a:pt x="6842" y="2324"/>
                  <a:pt x="6836" y="2318"/>
                  <a:pt x="6836" y="2312"/>
                </a:cubicBezTo>
                <a:cubicBezTo>
                  <a:pt x="6836" y="2307"/>
                  <a:pt x="6836" y="2307"/>
                  <a:pt x="6836" y="2300"/>
                </a:cubicBezTo>
                <a:cubicBezTo>
                  <a:pt x="6836" y="2295"/>
                  <a:pt x="6836" y="2295"/>
                  <a:pt x="6836" y="2289"/>
                </a:cubicBezTo>
                <a:cubicBezTo>
                  <a:pt x="6836" y="2277"/>
                  <a:pt x="6836" y="2271"/>
                  <a:pt x="6836" y="2265"/>
                </a:cubicBezTo>
                <a:cubicBezTo>
                  <a:pt x="6830" y="2259"/>
                  <a:pt x="6824" y="2259"/>
                  <a:pt x="6824" y="2259"/>
                </a:cubicBezTo>
                <a:cubicBezTo>
                  <a:pt x="6824" y="2253"/>
                  <a:pt x="6818" y="2247"/>
                  <a:pt x="6818" y="2247"/>
                </a:cubicBezTo>
                <a:cubicBezTo>
                  <a:pt x="6818" y="2241"/>
                  <a:pt x="6813" y="2235"/>
                  <a:pt x="6813" y="2235"/>
                </a:cubicBezTo>
                <a:cubicBezTo>
                  <a:pt x="6813" y="2223"/>
                  <a:pt x="6830" y="2218"/>
                  <a:pt x="6842" y="2218"/>
                </a:cubicBezTo>
                <a:cubicBezTo>
                  <a:pt x="6854" y="2218"/>
                  <a:pt x="6854" y="2218"/>
                  <a:pt x="6854" y="2218"/>
                </a:cubicBezTo>
                <a:cubicBezTo>
                  <a:pt x="6860" y="2218"/>
                  <a:pt x="6860" y="2218"/>
                  <a:pt x="6866" y="2218"/>
                </a:cubicBezTo>
                <a:cubicBezTo>
                  <a:pt x="6878" y="2218"/>
                  <a:pt x="6884" y="2218"/>
                  <a:pt x="6890" y="2218"/>
                </a:cubicBezTo>
                <a:cubicBezTo>
                  <a:pt x="6890" y="2206"/>
                  <a:pt x="6890" y="2206"/>
                  <a:pt x="6890" y="2194"/>
                </a:cubicBezTo>
                <a:lnTo>
                  <a:pt x="6890" y="2188"/>
                </a:lnTo>
                <a:cubicBezTo>
                  <a:pt x="6890" y="2182"/>
                  <a:pt x="6895" y="2176"/>
                  <a:pt x="6895" y="2176"/>
                </a:cubicBezTo>
                <a:cubicBezTo>
                  <a:pt x="6901" y="2170"/>
                  <a:pt x="6901" y="2170"/>
                  <a:pt x="6907" y="2164"/>
                </a:cubicBezTo>
                <a:cubicBezTo>
                  <a:pt x="6913" y="2164"/>
                  <a:pt x="6919" y="2164"/>
                  <a:pt x="6919" y="2164"/>
                </a:cubicBezTo>
                <a:cubicBezTo>
                  <a:pt x="6925" y="2164"/>
                  <a:pt x="6925" y="2158"/>
                  <a:pt x="6931" y="2158"/>
                </a:cubicBezTo>
                <a:cubicBezTo>
                  <a:pt x="6931" y="2099"/>
                  <a:pt x="6931" y="2099"/>
                  <a:pt x="6931" y="2099"/>
                </a:cubicBezTo>
                <a:cubicBezTo>
                  <a:pt x="6937" y="2093"/>
                  <a:pt x="6943" y="2093"/>
                  <a:pt x="6943" y="2087"/>
                </a:cubicBezTo>
                <a:cubicBezTo>
                  <a:pt x="6943" y="2081"/>
                  <a:pt x="6943" y="2075"/>
                  <a:pt x="6943" y="2069"/>
                </a:cubicBezTo>
                <a:cubicBezTo>
                  <a:pt x="6937" y="2063"/>
                  <a:pt x="6937" y="2063"/>
                  <a:pt x="6937" y="2057"/>
                </a:cubicBezTo>
                <a:cubicBezTo>
                  <a:pt x="6931" y="2052"/>
                  <a:pt x="6937" y="2052"/>
                  <a:pt x="6931" y="2046"/>
                </a:cubicBezTo>
                <a:cubicBezTo>
                  <a:pt x="6931" y="2040"/>
                  <a:pt x="6919" y="2046"/>
                  <a:pt x="6919" y="2040"/>
                </a:cubicBezTo>
                <a:cubicBezTo>
                  <a:pt x="6919" y="2034"/>
                  <a:pt x="6919" y="2028"/>
                  <a:pt x="6925" y="2022"/>
                </a:cubicBezTo>
                <a:cubicBezTo>
                  <a:pt x="6931" y="2022"/>
                  <a:pt x="6937" y="2022"/>
                  <a:pt x="6937" y="2022"/>
                </a:cubicBezTo>
                <a:cubicBezTo>
                  <a:pt x="6943" y="2022"/>
                  <a:pt x="6955" y="2022"/>
                  <a:pt x="6961" y="2022"/>
                </a:cubicBezTo>
                <a:cubicBezTo>
                  <a:pt x="6967" y="2016"/>
                  <a:pt x="6967" y="2016"/>
                  <a:pt x="6973" y="2016"/>
                </a:cubicBezTo>
                <a:cubicBezTo>
                  <a:pt x="6979" y="2010"/>
                  <a:pt x="6979" y="2010"/>
                  <a:pt x="6984" y="2004"/>
                </a:cubicBezTo>
                <a:cubicBezTo>
                  <a:pt x="6984" y="2004"/>
                  <a:pt x="6984" y="1998"/>
                  <a:pt x="6984" y="1992"/>
                </a:cubicBezTo>
                <a:cubicBezTo>
                  <a:pt x="6984" y="1992"/>
                  <a:pt x="6984" y="1986"/>
                  <a:pt x="6984" y="1980"/>
                </a:cubicBezTo>
                <a:cubicBezTo>
                  <a:pt x="6984" y="1980"/>
                  <a:pt x="6984" y="1975"/>
                  <a:pt x="6984" y="1968"/>
                </a:cubicBezTo>
                <a:cubicBezTo>
                  <a:pt x="7056" y="1968"/>
                  <a:pt x="7056" y="1968"/>
                  <a:pt x="7056" y="1968"/>
                </a:cubicBezTo>
                <a:cubicBezTo>
                  <a:pt x="7056" y="1957"/>
                  <a:pt x="7056" y="1951"/>
                  <a:pt x="7056" y="1939"/>
                </a:cubicBezTo>
                <a:cubicBezTo>
                  <a:pt x="7056" y="1933"/>
                  <a:pt x="7056" y="1933"/>
                  <a:pt x="7056" y="1927"/>
                </a:cubicBezTo>
                <a:cubicBezTo>
                  <a:pt x="7097" y="1927"/>
                  <a:pt x="7097" y="1927"/>
                  <a:pt x="7097" y="1927"/>
                </a:cubicBezTo>
                <a:cubicBezTo>
                  <a:pt x="7097" y="1939"/>
                  <a:pt x="7091" y="1951"/>
                  <a:pt x="7097" y="1963"/>
                </a:cubicBezTo>
                <a:cubicBezTo>
                  <a:pt x="7097" y="1968"/>
                  <a:pt x="7097" y="1968"/>
                  <a:pt x="7097" y="1975"/>
                </a:cubicBezTo>
                <a:cubicBezTo>
                  <a:pt x="7103" y="1975"/>
                  <a:pt x="7109" y="1975"/>
                  <a:pt x="7121" y="1975"/>
                </a:cubicBezTo>
                <a:cubicBezTo>
                  <a:pt x="7127" y="1975"/>
                  <a:pt x="7127" y="1975"/>
                  <a:pt x="7133" y="1975"/>
                </a:cubicBezTo>
                <a:cubicBezTo>
                  <a:pt x="7145" y="1975"/>
                  <a:pt x="7150" y="1963"/>
                  <a:pt x="7162" y="1957"/>
                </a:cubicBezTo>
                <a:cubicBezTo>
                  <a:pt x="7168" y="1951"/>
                  <a:pt x="7168" y="1945"/>
                  <a:pt x="7174" y="1945"/>
                </a:cubicBezTo>
                <a:cubicBezTo>
                  <a:pt x="7180" y="1939"/>
                  <a:pt x="7180" y="1933"/>
                  <a:pt x="7186" y="1933"/>
                </a:cubicBezTo>
                <a:cubicBezTo>
                  <a:pt x="7192" y="1927"/>
                  <a:pt x="7192" y="1927"/>
                  <a:pt x="7198" y="1927"/>
                </a:cubicBezTo>
                <a:cubicBezTo>
                  <a:pt x="7210" y="1927"/>
                  <a:pt x="7210" y="1927"/>
                  <a:pt x="7210" y="1927"/>
                </a:cubicBezTo>
                <a:cubicBezTo>
                  <a:pt x="7216" y="1927"/>
                  <a:pt x="7222" y="1927"/>
                  <a:pt x="7234" y="1927"/>
                </a:cubicBezTo>
                <a:cubicBezTo>
                  <a:pt x="7234" y="1927"/>
                  <a:pt x="7239" y="1921"/>
                  <a:pt x="7245" y="1921"/>
                </a:cubicBezTo>
                <a:cubicBezTo>
                  <a:pt x="7245" y="1915"/>
                  <a:pt x="7251" y="1921"/>
                  <a:pt x="7257" y="1915"/>
                </a:cubicBezTo>
                <a:cubicBezTo>
                  <a:pt x="7257" y="1915"/>
                  <a:pt x="7251" y="1909"/>
                  <a:pt x="7257" y="1903"/>
                </a:cubicBezTo>
                <a:cubicBezTo>
                  <a:pt x="7263" y="1891"/>
                  <a:pt x="7263" y="1891"/>
                  <a:pt x="7263" y="1891"/>
                </a:cubicBezTo>
                <a:lnTo>
                  <a:pt x="7269" y="1886"/>
                </a:lnTo>
                <a:cubicBezTo>
                  <a:pt x="7275" y="1880"/>
                  <a:pt x="7281" y="1880"/>
                  <a:pt x="7281" y="1880"/>
                </a:cubicBezTo>
                <a:cubicBezTo>
                  <a:pt x="7287" y="1874"/>
                  <a:pt x="7293" y="1874"/>
                  <a:pt x="7293" y="1874"/>
                </a:cubicBezTo>
                <a:cubicBezTo>
                  <a:pt x="7299" y="1868"/>
                  <a:pt x="7299" y="1862"/>
                  <a:pt x="7299" y="1862"/>
                </a:cubicBezTo>
                <a:cubicBezTo>
                  <a:pt x="7305" y="1856"/>
                  <a:pt x="7305" y="1850"/>
                  <a:pt x="7311" y="1850"/>
                </a:cubicBezTo>
                <a:cubicBezTo>
                  <a:pt x="7311" y="1844"/>
                  <a:pt x="7316" y="1850"/>
                  <a:pt x="7322" y="1844"/>
                </a:cubicBezTo>
                <a:cubicBezTo>
                  <a:pt x="7328" y="1838"/>
                  <a:pt x="7328" y="1832"/>
                  <a:pt x="7334" y="1820"/>
                </a:cubicBezTo>
                <a:cubicBezTo>
                  <a:pt x="7334" y="1820"/>
                  <a:pt x="7334" y="1814"/>
                  <a:pt x="7340" y="1809"/>
                </a:cubicBezTo>
                <a:cubicBezTo>
                  <a:pt x="7340" y="1809"/>
                  <a:pt x="7346" y="1809"/>
                  <a:pt x="7352" y="1809"/>
                </a:cubicBezTo>
                <a:cubicBezTo>
                  <a:pt x="7358" y="1809"/>
                  <a:pt x="7358" y="1809"/>
                  <a:pt x="7364" y="1802"/>
                </a:cubicBezTo>
                <a:cubicBezTo>
                  <a:pt x="7364" y="1802"/>
                  <a:pt x="7364" y="1797"/>
                  <a:pt x="7364" y="1791"/>
                </a:cubicBezTo>
                <a:cubicBezTo>
                  <a:pt x="7364" y="1785"/>
                  <a:pt x="7370" y="1785"/>
                  <a:pt x="7370" y="1779"/>
                </a:cubicBezTo>
                <a:cubicBezTo>
                  <a:pt x="7376" y="1779"/>
                  <a:pt x="7382" y="1779"/>
                  <a:pt x="7382" y="1779"/>
                </a:cubicBezTo>
                <a:cubicBezTo>
                  <a:pt x="7388" y="1773"/>
                  <a:pt x="7393" y="1773"/>
                  <a:pt x="7393" y="1767"/>
                </a:cubicBezTo>
                <a:cubicBezTo>
                  <a:pt x="7400" y="1755"/>
                  <a:pt x="7393" y="1743"/>
                  <a:pt x="7393" y="1731"/>
                </a:cubicBezTo>
                <a:close/>
                <a:moveTo>
                  <a:pt x="4281" y="848"/>
                </a:moveTo>
                <a:lnTo>
                  <a:pt x="4281" y="848"/>
                </a:lnTo>
                <a:cubicBezTo>
                  <a:pt x="4322" y="889"/>
                  <a:pt x="4322" y="889"/>
                  <a:pt x="4322" y="889"/>
                </a:cubicBezTo>
                <a:cubicBezTo>
                  <a:pt x="4370" y="907"/>
                  <a:pt x="4370" y="907"/>
                  <a:pt x="4370" y="907"/>
                </a:cubicBezTo>
                <a:cubicBezTo>
                  <a:pt x="4423" y="889"/>
                  <a:pt x="4423" y="889"/>
                  <a:pt x="4423" y="889"/>
                </a:cubicBezTo>
                <a:cubicBezTo>
                  <a:pt x="4423" y="889"/>
                  <a:pt x="4423" y="877"/>
                  <a:pt x="4447" y="889"/>
                </a:cubicBezTo>
                <a:cubicBezTo>
                  <a:pt x="4470" y="895"/>
                  <a:pt x="4482" y="901"/>
                  <a:pt x="4494" y="901"/>
                </a:cubicBezTo>
                <a:cubicBezTo>
                  <a:pt x="4512" y="901"/>
                  <a:pt x="4536" y="913"/>
                  <a:pt x="4536" y="901"/>
                </a:cubicBezTo>
                <a:cubicBezTo>
                  <a:pt x="4542" y="889"/>
                  <a:pt x="4571" y="877"/>
                  <a:pt x="4571" y="877"/>
                </a:cubicBezTo>
                <a:cubicBezTo>
                  <a:pt x="4571" y="877"/>
                  <a:pt x="4595" y="895"/>
                  <a:pt x="4607" y="895"/>
                </a:cubicBezTo>
                <a:cubicBezTo>
                  <a:pt x="4619" y="895"/>
                  <a:pt x="4642" y="901"/>
                  <a:pt x="4648" y="895"/>
                </a:cubicBezTo>
                <a:cubicBezTo>
                  <a:pt x="4660" y="889"/>
                  <a:pt x="4654" y="889"/>
                  <a:pt x="4672" y="889"/>
                </a:cubicBezTo>
                <a:cubicBezTo>
                  <a:pt x="4720" y="889"/>
                  <a:pt x="4720" y="889"/>
                  <a:pt x="4720" y="889"/>
                </a:cubicBezTo>
                <a:cubicBezTo>
                  <a:pt x="4725" y="901"/>
                  <a:pt x="4702" y="919"/>
                  <a:pt x="4714" y="925"/>
                </a:cubicBezTo>
                <a:cubicBezTo>
                  <a:pt x="4755" y="931"/>
                  <a:pt x="4773" y="919"/>
                  <a:pt x="4773" y="919"/>
                </a:cubicBezTo>
                <a:cubicBezTo>
                  <a:pt x="4808" y="919"/>
                  <a:pt x="4808" y="919"/>
                  <a:pt x="4808" y="919"/>
                </a:cubicBezTo>
                <a:cubicBezTo>
                  <a:pt x="4856" y="901"/>
                  <a:pt x="4856" y="901"/>
                  <a:pt x="4856" y="901"/>
                </a:cubicBezTo>
                <a:cubicBezTo>
                  <a:pt x="4856" y="901"/>
                  <a:pt x="4856" y="889"/>
                  <a:pt x="4880" y="889"/>
                </a:cubicBezTo>
                <a:cubicBezTo>
                  <a:pt x="4897" y="889"/>
                  <a:pt x="4909" y="860"/>
                  <a:pt x="4909" y="860"/>
                </a:cubicBezTo>
                <a:cubicBezTo>
                  <a:pt x="4897" y="824"/>
                  <a:pt x="4897" y="824"/>
                  <a:pt x="4897" y="824"/>
                </a:cubicBezTo>
                <a:cubicBezTo>
                  <a:pt x="4856" y="848"/>
                  <a:pt x="4856" y="848"/>
                  <a:pt x="4856" y="848"/>
                </a:cubicBezTo>
                <a:cubicBezTo>
                  <a:pt x="4838" y="800"/>
                  <a:pt x="4838" y="800"/>
                  <a:pt x="4838" y="800"/>
                </a:cubicBezTo>
                <a:cubicBezTo>
                  <a:pt x="4886" y="795"/>
                  <a:pt x="4886" y="795"/>
                  <a:pt x="4886" y="795"/>
                </a:cubicBezTo>
                <a:cubicBezTo>
                  <a:pt x="4903" y="753"/>
                  <a:pt x="4903" y="753"/>
                  <a:pt x="4903" y="753"/>
                </a:cubicBezTo>
                <a:cubicBezTo>
                  <a:pt x="4886" y="718"/>
                  <a:pt x="4886" y="718"/>
                  <a:pt x="4886" y="718"/>
                </a:cubicBezTo>
                <a:cubicBezTo>
                  <a:pt x="4921" y="718"/>
                  <a:pt x="4921" y="718"/>
                  <a:pt x="4921" y="718"/>
                </a:cubicBezTo>
                <a:cubicBezTo>
                  <a:pt x="4980" y="723"/>
                  <a:pt x="4980" y="723"/>
                  <a:pt x="4980" y="723"/>
                </a:cubicBezTo>
                <a:cubicBezTo>
                  <a:pt x="4980" y="723"/>
                  <a:pt x="4998" y="723"/>
                  <a:pt x="5010" y="718"/>
                </a:cubicBezTo>
                <a:cubicBezTo>
                  <a:pt x="5016" y="706"/>
                  <a:pt x="5010" y="676"/>
                  <a:pt x="5010" y="676"/>
                </a:cubicBezTo>
                <a:cubicBezTo>
                  <a:pt x="5010" y="676"/>
                  <a:pt x="4957" y="646"/>
                  <a:pt x="4986" y="646"/>
                </a:cubicBezTo>
                <a:cubicBezTo>
                  <a:pt x="5034" y="646"/>
                  <a:pt x="5034" y="646"/>
                  <a:pt x="5034" y="646"/>
                </a:cubicBezTo>
                <a:cubicBezTo>
                  <a:pt x="5052" y="646"/>
                  <a:pt x="5063" y="652"/>
                  <a:pt x="5063" y="640"/>
                </a:cubicBezTo>
                <a:cubicBezTo>
                  <a:pt x="5063" y="623"/>
                  <a:pt x="5040" y="599"/>
                  <a:pt x="5040" y="599"/>
                </a:cubicBezTo>
                <a:cubicBezTo>
                  <a:pt x="5040" y="599"/>
                  <a:pt x="5010" y="599"/>
                  <a:pt x="4992" y="587"/>
                </a:cubicBezTo>
                <a:cubicBezTo>
                  <a:pt x="4980" y="575"/>
                  <a:pt x="4951" y="581"/>
                  <a:pt x="4951" y="581"/>
                </a:cubicBezTo>
                <a:cubicBezTo>
                  <a:pt x="4909" y="599"/>
                  <a:pt x="4909" y="599"/>
                  <a:pt x="4909" y="599"/>
                </a:cubicBezTo>
                <a:cubicBezTo>
                  <a:pt x="4880" y="617"/>
                  <a:pt x="4880" y="617"/>
                  <a:pt x="4880" y="617"/>
                </a:cubicBezTo>
                <a:cubicBezTo>
                  <a:pt x="4874" y="587"/>
                  <a:pt x="4874" y="587"/>
                  <a:pt x="4874" y="587"/>
                </a:cubicBezTo>
                <a:cubicBezTo>
                  <a:pt x="4915" y="575"/>
                  <a:pt x="4915" y="575"/>
                  <a:pt x="4915" y="575"/>
                </a:cubicBezTo>
                <a:cubicBezTo>
                  <a:pt x="4915" y="575"/>
                  <a:pt x="4909" y="563"/>
                  <a:pt x="4921" y="557"/>
                </a:cubicBezTo>
                <a:cubicBezTo>
                  <a:pt x="4933" y="557"/>
                  <a:pt x="4957" y="540"/>
                  <a:pt x="4957" y="540"/>
                </a:cubicBezTo>
                <a:cubicBezTo>
                  <a:pt x="4998" y="540"/>
                  <a:pt x="4998" y="540"/>
                  <a:pt x="4998" y="540"/>
                </a:cubicBezTo>
                <a:cubicBezTo>
                  <a:pt x="5016" y="563"/>
                  <a:pt x="5016" y="563"/>
                  <a:pt x="5016" y="563"/>
                </a:cubicBezTo>
                <a:cubicBezTo>
                  <a:pt x="5075" y="569"/>
                  <a:pt x="5075" y="569"/>
                  <a:pt x="5075" y="569"/>
                </a:cubicBezTo>
                <a:cubicBezTo>
                  <a:pt x="5075" y="569"/>
                  <a:pt x="5099" y="575"/>
                  <a:pt x="5111" y="563"/>
                </a:cubicBezTo>
                <a:cubicBezTo>
                  <a:pt x="5123" y="552"/>
                  <a:pt x="5152" y="534"/>
                  <a:pt x="5152" y="534"/>
                </a:cubicBezTo>
                <a:cubicBezTo>
                  <a:pt x="5105" y="498"/>
                  <a:pt x="5105" y="498"/>
                  <a:pt x="5105" y="498"/>
                </a:cubicBezTo>
                <a:cubicBezTo>
                  <a:pt x="5158" y="492"/>
                  <a:pt x="5158" y="492"/>
                  <a:pt x="5158" y="492"/>
                </a:cubicBezTo>
                <a:cubicBezTo>
                  <a:pt x="5182" y="522"/>
                  <a:pt x="5182" y="522"/>
                  <a:pt x="5182" y="522"/>
                </a:cubicBezTo>
                <a:cubicBezTo>
                  <a:pt x="5229" y="516"/>
                  <a:pt x="5229" y="516"/>
                  <a:pt x="5229" y="516"/>
                </a:cubicBezTo>
                <a:cubicBezTo>
                  <a:pt x="5283" y="498"/>
                  <a:pt x="5283" y="498"/>
                  <a:pt x="5283" y="498"/>
                </a:cubicBezTo>
                <a:cubicBezTo>
                  <a:pt x="5259" y="463"/>
                  <a:pt x="5259" y="463"/>
                  <a:pt x="5259" y="463"/>
                </a:cubicBezTo>
                <a:cubicBezTo>
                  <a:pt x="5224" y="445"/>
                  <a:pt x="5224" y="445"/>
                  <a:pt x="5224" y="445"/>
                </a:cubicBezTo>
                <a:cubicBezTo>
                  <a:pt x="5289" y="445"/>
                  <a:pt x="5289" y="445"/>
                  <a:pt x="5289" y="445"/>
                </a:cubicBezTo>
                <a:cubicBezTo>
                  <a:pt x="5330" y="445"/>
                  <a:pt x="5330" y="445"/>
                  <a:pt x="5330" y="445"/>
                </a:cubicBezTo>
                <a:cubicBezTo>
                  <a:pt x="5348" y="421"/>
                  <a:pt x="5348" y="421"/>
                  <a:pt x="5348" y="421"/>
                </a:cubicBezTo>
                <a:cubicBezTo>
                  <a:pt x="5401" y="409"/>
                  <a:pt x="5401" y="409"/>
                  <a:pt x="5401" y="409"/>
                </a:cubicBezTo>
                <a:cubicBezTo>
                  <a:pt x="5449" y="374"/>
                  <a:pt x="5449" y="374"/>
                  <a:pt x="5449" y="374"/>
                </a:cubicBezTo>
                <a:cubicBezTo>
                  <a:pt x="5449" y="374"/>
                  <a:pt x="5496" y="356"/>
                  <a:pt x="5508" y="356"/>
                </a:cubicBezTo>
                <a:cubicBezTo>
                  <a:pt x="5526" y="350"/>
                  <a:pt x="5561" y="320"/>
                  <a:pt x="5561" y="320"/>
                </a:cubicBezTo>
                <a:cubicBezTo>
                  <a:pt x="5615" y="314"/>
                  <a:pt x="5615" y="314"/>
                  <a:pt x="5615" y="314"/>
                </a:cubicBezTo>
                <a:cubicBezTo>
                  <a:pt x="5645" y="297"/>
                  <a:pt x="5645" y="297"/>
                  <a:pt x="5645" y="297"/>
                </a:cubicBezTo>
                <a:cubicBezTo>
                  <a:pt x="5621" y="267"/>
                  <a:pt x="5621" y="267"/>
                  <a:pt x="5621" y="267"/>
                </a:cubicBezTo>
                <a:cubicBezTo>
                  <a:pt x="5621" y="267"/>
                  <a:pt x="5591" y="285"/>
                  <a:pt x="5579" y="285"/>
                </a:cubicBezTo>
                <a:cubicBezTo>
                  <a:pt x="5573" y="285"/>
                  <a:pt x="5532" y="308"/>
                  <a:pt x="5520" y="297"/>
                </a:cubicBezTo>
                <a:cubicBezTo>
                  <a:pt x="5508" y="291"/>
                  <a:pt x="5520" y="285"/>
                  <a:pt x="5496" y="285"/>
                </a:cubicBezTo>
                <a:cubicBezTo>
                  <a:pt x="5472" y="285"/>
                  <a:pt x="5425" y="291"/>
                  <a:pt x="5425" y="291"/>
                </a:cubicBezTo>
                <a:cubicBezTo>
                  <a:pt x="5437" y="261"/>
                  <a:pt x="5437" y="261"/>
                  <a:pt x="5437" y="261"/>
                </a:cubicBezTo>
                <a:cubicBezTo>
                  <a:pt x="5490" y="255"/>
                  <a:pt x="5490" y="255"/>
                  <a:pt x="5490" y="255"/>
                </a:cubicBezTo>
                <a:cubicBezTo>
                  <a:pt x="5556" y="255"/>
                  <a:pt x="5556" y="255"/>
                  <a:pt x="5556" y="255"/>
                </a:cubicBezTo>
                <a:cubicBezTo>
                  <a:pt x="5615" y="255"/>
                  <a:pt x="5615" y="255"/>
                  <a:pt x="5615" y="255"/>
                </a:cubicBezTo>
                <a:cubicBezTo>
                  <a:pt x="5615" y="255"/>
                  <a:pt x="5650" y="237"/>
                  <a:pt x="5674" y="237"/>
                </a:cubicBezTo>
                <a:cubicBezTo>
                  <a:pt x="5698" y="237"/>
                  <a:pt x="5733" y="220"/>
                  <a:pt x="5733" y="220"/>
                </a:cubicBezTo>
                <a:cubicBezTo>
                  <a:pt x="5799" y="220"/>
                  <a:pt x="5799" y="220"/>
                  <a:pt x="5799" y="220"/>
                </a:cubicBezTo>
                <a:cubicBezTo>
                  <a:pt x="5799" y="220"/>
                  <a:pt x="5804" y="196"/>
                  <a:pt x="5811" y="184"/>
                </a:cubicBezTo>
                <a:cubicBezTo>
                  <a:pt x="5822" y="166"/>
                  <a:pt x="5804" y="148"/>
                  <a:pt x="5804" y="148"/>
                </a:cubicBezTo>
                <a:cubicBezTo>
                  <a:pt x="5751" y="160"/>
                  <a:pt x="5751" y="160"/>
                  <a:pt x="5751" y="160"/>
                </a:cubicBezTo>
                <a:cubicBezTo>
                  <a:pt x="5710" y="154"/>
                  <a:pt x="5710" y="154"/>
                  <a:pt x="5710" y="154"/>
                </a:cubicBezTo>
                <a:cubicBezTo>
                  <a:pt x="5698" y="125"/>
                  <a:pt x="5698" y="125"/>
                  <a:pt x="5698" y="125"/>
                </a:cubicBezTo>
                <a:cubicBezTo>
                  <a:pt x="5645" y="95"/>
                  <a:pt x="5645" y="95"/>
                  <a:pt x="5645" y="95"/>
                </a:cubicBezTo>
                <a:cubicBezTo>
                  <a:pt x="5597" y="107"/>
                  <a:pt x="5597" y="107"/>
                  <a:pt x="5597" y="107"/>
                </a:cubicBezTo>
                <a:cubicBezTo>
                  <a:pt x="5538" y="107"/>
                  <a:pt x="5538" y="107"/>
                  <a:pt x="5538" y="107"/>
                </a:cubicBezTo>
                <a:cubicBezTo>
                  <a:pt x="5472" y="125"/>
                  <a:pt x="5472" y="125"/>
                  <a:pt x="5472" y="125"/>
                </a:cubicBezTo>
                <a:cubicBezTo>
                  <a:pt x="5479" y="101"/>
                  <a:pt x="5479" y="101"/>
                  <a:pt x="5479" y="101"/>
                </a:cubicBezTo>
                <a:cubicBezTo>
                  <a:pt x="5425" y="95"/>
                  <a:pt x="5425" y="95"/>
                  <a:pt x="5425" y="95"/>
                </a:cubicBezTo>
                <a:cubicBezTo>
                  <a:pt x="5425" y="95"/>
                  <a:pt x="5390" y="107"/>
                  <a:pt x="5384" y="101"/>
                </a:cubicBezTo>
                <a:cubicBezTo>
                  <a:pt x="5378" y="89"/>
                  <a:pt x="5372" y="77"/>
                  <a:pt x="5372" y="77"/>
                </a:cubicBezTo>
                <a:cubicBezTo>
                  <a:pt x="5330" y="77"/>
                  <a:pt x="5330" y="77"/>
                  <a:pt x="5330" y="77"/>
                </a:cubicBezTo>
                <a:cubicBezTo>
                  <a:pt x="5301" y="59"/>
                  <a:pt x="5271" y="59"/>
                  <a:pt x="5271" y="59"/>
                </a:cubicBezTo>
                <a:cubicBezTo>
                  <a:pt x="5271" y="59"/>
                  <a:pt x="5271" y="107"/>
                  <a:pt x="5265" y="101"/>
                </a:cubicBezTo>
                <a:cubicBezTo>
                  <a:pt x="5253" y="101"/>
                  <a:pt x="5241" y="113"/>
                  <a:pt x="5229" y="101"/>
                </a:cubicBezTo>
                <a:cubicBezTo>
                  <a:pt x="5218" y="83"/>
                  <a:pt x="5224" y="77"/>
                  <a:pt x="5206" y="77"/>
                </a:cubicBezTo>
                <a:cubicBezTo>
                  <a:pt x="5188" y="77"/>
                  <a:pt x="5182" y="77"/>
                  <a:pt x="5170" y="77"/>
                </a:cubicBezTo>
                <a:cubicBezTo>
                  <a:pt x="5158" y="77"/>
                  <a:pt x="5158" y="107"/>
                  <a:pt x="5158" y="107"/>
                </a:cubicBezTo>
                <a:cubicBezTo>
                  <a:pt x="5140" y="125"/>
                  <a:pt x="5105" y="107"/>
                  <a:pt x="5105" y="107"/>
                </a:cubicBezTo>
                <a:cubicBezTo>
                  <a:pt x="5075" y="77"/>
                  <a:pt x="5052" y="77"/>
                  <a:pt x="5052" y="77"/>
                </a:cubicBezTo>
                <a:cubicBezTo>
                  <a:pt x="4998" y="71"/>
                  <a:pt x="4998" y="71"/>
                  <a:pt x="4998" y="71"/>
                </a:cubicBezTo>
                <a:cubicBezTo>
                  <a:pt x="4998" y="71"/>
                  <a:pt x="4957" y="59"/>
                  <a:pt x="4957" y="71"/>
                </a:cubicBezTo>
                <a:cubicBezTo>
                  <a:pt x="4945" y="101"/>
                  <a:pt x="4957" y="125"/>
                  <a:pt x="4957" y="125"/>
                </a:cubicBezTo>
                <a:cubicBezTo>
                  <a:pt x="4933" y="125"/>
                  <a:pt x="4933" y="125"/>
                  <a:pt x="4933" y="125"/>
                </a:cubicBezTo>
                <a:cubicBezTo>
                  <a:pt x="4897" y="107"/>
                  <a:pt x="4897" y="107"/>
                  <a:pt x="4897" y="107"/>
                </a:cubicBezTo>
                <a:cubicBezTo>
                  <a:pt x="4897" y="107"/>
                  <a:pt x="4891" y="95"/>
                  <a:pt x="4874" y="95"/>
                </a:cubicBezTo>
                <a:cubicBezTo>
                  <a:pt x="4820" y="95"/>
                  <a:pt x="4820" y="95"/>
                  <a:pt x="4820" y="95"/>
                </a:cubicBezTo>
                <a:cubicBezTo>
                  <a:pt x="4820" y="119"/>
                  <a:pt x="4820" y="119"/>
                  <a:pt x="4820" y="119"/>
                </a:cubicBezTo>
                <a:cubicBezTo>
                  <a:pt x="4773" y="119"/>
                  <a:pt x="4773" y="119"/>
                  <a:pt x="4773" y="119"/>
                </a:cubicBezTo>
                <a:cubicBezTo>
                  <a:pt x="4749" y="107"/>
                  <a:pt x="4702" y="113"/>
                  <a:pt x="4702" y="113"/>
                </a:cubicBezTo>
                <a:cubicBezTo>
                  <a:pt x="4684" y="131"/>
                  <a:pt x="4648" y="136"/>
                  <a:pt x="4648" y="136"/>
                </a:cubicBezTo>
                <a:cubicBezTo>
                  <a:pt x="4619" y="172"/>
                  <a:pt x="4619" y="172"/>
                  <a:pt x="4619" y="172"/>
                </a:cubicBezTo>
                <a:cubicBezTo>
                  <a:pt x="4684" y="172"/>
                  <a:pt x="4684" y="172"/>
                  <a:pt x="4684" y="172"/>
                </a:cubicBezTo>
                <a:cubicBezTo>
                  <a:pt x="4702" y="184"/>
                  <a:pt x="4767" y="202"/>
                  <a:pt x="4767" y="202"/>
                </a:cubicBezTo>
                <a:cubicBezTo>
                  <a:pt x="4767" y="202"/>
                  <a:pt x="4785" y="190"/>
                  <a:pt x="4791" y="202"/>
                </a:cubicBezTo>
                <a:cubicBezTo>
                  <a:pt x="4797" y="220"/>
                  <a:pt x="4802" y="237"/>
                  <a:pt x="4802" y="237"/>
                </a:cubicBezTo>
                <a:cubicBezTo>
                  <a:pt x="4802" y="237"/>
                  <a:pt x="4761" y="243"/>
                  <a:pt x="4749" y="231"/>
                </a:cubicBezTo>
                <a:cubicBezTo>
                  <a:pt x="4737" y="220"/>
                  <a:pt x="4725" y="208"/>
                  <a:pt x="4708" y="208"/>
                </a:cubicBezTo>
                <a:cubicBezTo>
                  <a:pt x="4648" y="208"/>
                  <a:pt x="4648" y="208"/>
                  <a:pt x="4648" y="208"/>
                </a:cubicBezTo>
                <a:cubicBezTo>
                  <a:pt x="4648" y="208"/>
                  <a:pt x="4613" y="202"/>
                  <a:pt x="4601" y="190"/>
                </a:cubicBezTo>
                <a:cubicBezTo>
                  <a:pt x="4595" y="184"/>
                  <a:pt x="4589" y="160"/>
                  <a:pt x="4571" y="160"/>
                </a:cubicBezTo>
                <a:cubicBezTo>
                  <a:pt x="4559" y="166"/>
                  <a:pt x="4530" y="166"/>
                  <a:pt x="4530" y="166"/>
                </a:cubicBezTo>
                <a:cubicBezTo>
                  <a:pt x="4494" y="148"/>
                  <a:pt x="4494" y="148"/>
                  <a:pt x="4494" y="148"/>
                </a:cubicBezTo>
                <a:cubicBezTo>
                  <a:pt x="4494" y="148"/>
                  <a:pt x="4482" y="142"/>
                  <a:pt x="4470" y="148"/>
                </a:cubicBezTo>
                <a:cubicBezTo>
                  <a:pt x="4441" y="154"/>
                  <a:pt x="4441" y="154"/>
                  <a:pt x="4441" y="154"/>
                </a:cubicBezTo>
                <a:cubicBezTo>
                  <a:pt x="4435" y="178"/>
                  <a:pt x="4435" y="178"/>
                  <a:pt x="4435" y="178"/>
                </a:cubicBezTo>
                <a:cubicBezTo>
                  <a:pt x="4435" y="178"/>
                  <a:pt x="4447" y="208"/>
                  <a:pt x="4435" y="208"/>
                </a:cubicBezTo>
                <a:cubicBezTo>
                  <a:pt x="4393" y="208"/>
                  <a:pt x="4393" y="208"/>
                  <a:pt x="4393" y="208"/>
                </a:cubicBezTo>
                <a:cubicBezTo>
                  <a:pt x="4346" y="196"/>
                  <a:pt x="4346" y="196"/>
                  <a:pt x="4346" y="196"/>
                </a:cubicBezTo>
                <a:cubicBezTo>
                  <a:pt x="4322" y="196"/>
                  <a:pt x="4322" y="196"/>
                  <a:pt x="4322" y="196"/>
                </a:cubicBezTo>
                <a:cubicBezTo>
                  <a:pt x="4293" y="220"/>
                  <a:pt x="4293" y="220"/>
                  <a:pt x="4293" y="220"/>
                </a:cubicBezTo>
                <a:cubicBezTo>
                  <a:pt x="4293" y="220"/>
                  <a:pt x="4281" y="231"/>
                  <a:pt x="4269" y="231"/>
                </a:cubicBezTo>
                <a:cubicBezTo>
                  <a:pt x="4239" y="231"/>
                  <a:pt x="4239" y="231"/>
                  <a:pt x="4239" y="231"/>
                </a:cubicBezTo>
                <a:cubicBezTo>
                  <a:pt x="4210" y="231"/>
                  <a:pt x="4210" y="231"/>
                  <a:pt x="4210" y="231"/>
                </a:cubicBezTo>
                <a:cubicBezTo>
                  <a:pt x="4204" y="255"/>
                  <a:pt x="4204" y="255"/>
                  <a:pt x="4204" y="255"/>
                </a:cubicBezTo>
                <a:cubicBezTo>
                  <a:pt x="4144" y="249"/>
                  <a:pt x="4144" y="249"/>
                  <a:pt x="4144" y="249"/>
                </a:cubicBezTo>
                <a:cubicBezTo>
                  <a:pt x="4144" y="273"/>
                  <a:pt x="4144" y="273"/>
                  <a:pt x="4144" y="273"/>
                </a:cubicBezTo>
                <a:cubicBezTo>
                  <a:pt x="4180" y="279"/>
                  <a:pt x="4180" y="279"/>
                  <a:pt x="4180" y="279"/>
                </a:cubicBezTo>
                <a:cubicBezTo>
                  <a:pt x="4198" y="285"/>
                  <a:pt x="4198" y="285"/>
                  <a:pt x="4198" y="285"/>
                </a:cubicBezTo>
                <a:cubicBezTo>
                  <a:pt x="4198" y="320"/>
                  <a:pt x="4198" y="320"/>
                  <a:pt x="4198" y="320"/>
                </a:cubicBezTo>
                <a:cubicBezTo>
                  <a:pt x="4245" y="332"/>
                  <a:pt x="4245" y="332"/>
                  <a:pt x="4245" y="332"/>
                </a:cubicBezTo>
                <a:cubicBezTo>
                  <a:pt x="4245" y="332"/>
                  <a:pt x="4257" y="362"/>
                  <a:pt x="4269" y="362"/>
                </a:cubicBezTo>
                <a:cubicBezTo>
                  <a:pt x="4281" y="362"/>
                  <a:pt x="4316" y="362"/>
                  <a:pt x="4316" y="362"/>
                </a:cubicBezTo>
                <a:cubicBezTo>
                  <a:pt x="4316" y="362"/>
                  <a:pt x="4340" y="374"/>
                  <a:pt x="4358" y="379"/>
                </a:cubicBezTo>
                <a:cubicBezTo>
                  <a:pt x="4381" y="386"/>
                  <a:pt x="4411" y="386"/>
                  <a:pt x="4411" y="386"/>
                </a:cubicBezTo>
                <a:cubicBezTo>
                  <a:pt x="4435" y="350"/>
                  <a:pt x="4435" y="350"/>
                  <a:pt x="4435" y="350"/>
                </a:cubicBezTo>
                <a:cubicBezTo>
                  <a:pt x="4453" y="332"/>
                  <a:pt x="4453" y="332"/>
                  <a:pt x="4453" y="332"/>
                </a:cubicBezTo>
                <a:cubicBezTo>
                  <a:pt x="4512" y="326"/>
                  <a:pt x="4512" y="326"/>
                  <a:pt x="4512" y="326"/>
                </a:cubicBezTo>
                <a:cubicBezTo>
                  <a:pt x="4476" y="350"/>
                  <a:pt x="4476" y="350"/>
                  <a:pt x="4476" y="350"/>
                </a:cubicBezTo>
                <a:cubicBezTo>
                  <a:pt x="4447" y="386"/>
                  <a:pt x="4447" y="386"/>
                  <a:pt x="4447" y="386"/>
                </a:cubicBezTo>
                <a:cubicBezTo>
                  <a:pt x="4453" y="415"/>
                  <a:pt x="4453" y="415"/>
                  <a:pt x="4453" y="415"/>
                </a:cubicBezTo>
                <a:cubicBezTo>
                  <a:pt x="4536" y="415"/>
                  <a:pt x="4536" y="415"/>
                  <a:pt x="4536" y="415"/>
                </a:cubicBezTo>
                <a:cubicBezTo>
                  <a:pt x="4536" y="415"/>
                  <a:pt x="4601" y="433"/>
                  <a:pt x="4607" y="415"/>
                </a:cubicBezTo>
                <a:cubicBezTo>
                  <a:pt x="4613" y="397"/>
                  <a:pt x="4631" y="379"/>
                  <a:pt x="4631" y="379"/>
                </a:cubicBezTo>
                <a:cubicBezTo>
                  <a:pt x="4684" y="386"/>
                  <a:pt x="4684" y="386"/>
                  <a:pt x="4684" y="386"/>
                </a:cubicBezTo>
                <a:cubicBezTo>
                  <a:pt x="4755" y="386"/>
                  <a:pt x="4755" y="386"/>
                  <a:pt x="4755" y="386"/>
                </a:cubicBezTo>
                <a:cubicBezTo>
                  <a:pt x="4802" y="356"/>
                  <a:pt x="4802" y="356"/>
                  <a:pt x="4802" y="356"/>
                </a:cubicBezTo>
                <a:cubicBezTo>
                  <a:pt x="4826" y="332"/>
                  <a:pt x="4826" y="332"/>
                  <a:pt x="4826" y="332"/>
                </a:cubicBezTo>
                <a:cubicBezTo>
                  <a:pt x="4832" y="314"/>
                  <a:pt x="4832" y="314"/>
                  <a:pt x="4832" y="314"/>
                </a:cubicBezTo>
                <a:cubicBezTo>
                  <a:pt x="4832" y="314"/>
                  <a:pt x="4856" y="314"/>
                  <a:pt x="4874" y="314"/>
                </a:cubicBezTo>
                <a:cubicBezTo>
                  <a:pt x="4886" y="308"/>
                  <a:pt x="4921" y="291"/>
                  <a:pt x="4921" y="291"/>
                </a:cubicBezTo>
                <a:cubicBezTo>
                  <a:pt x="4969" y="297"/>
                  <a:pt x="4969" y="297"/>
                  <a:pt x="4969" y="297"/>
                </a:cubicBezTo>
                <a:cubicBezTo>
                  <a:pt x="4939" y="302"/>
                  <a:pt x="4939" y="302"/>
                  <a:pt x="4939" y="302"/>
                </a:cubicBezTo>
                <a:cubicBezTo>
                  <a:pt x="4891" y="326"/>
                  <a:pt x="4891" y="326"/>
                  <a:pt x="4891" y="326"/>
                </a:cubicBezTo>
                <a:cubicBezTo>
                  <a:pt x="4868" y="338"/>
                  <a:pt x="4844" y="356"/>
                  <a:pt x="4844" y="356"/>
                </a:cubicBezTo>
                <a:cubicBezTo>
                  <a:pt x="4909" y="350"/>
                  <a:pt x="4909" y="350"/>
                  <a:pt x="4909" y="350"/>
                </a:cubicBezTo>
                <a:cubicBezTo>
                  <a:pt x="4939" y="356"/>
                  <a:pt x="4939" y="356"/>
                  <a:pt x="4939" y="356"/>
                </a:cubicBezTo>
                <a:cubicBezTo>
                  <a:pt x="4963" y="362"/>
                  <a:pt x="4963" y="362"/>
                  <a:pt x="4963" y="362"/>
                </a:cubicBezTo>
                <a:cubicBezTo>
                  <a:pt x="4945" y="386"/>
                  <a:pt x="4945" y="386"/>
                  <a:pt x="4945" y="386"/>
                </a:cubicBezTo>
                <a:cubicBezTo>
                  <a:pt x="4880" y="386"/>
                  <a:pt x="4880" y="386"/>
                  <a:pt x="4880" y="386"/>
                </a:cubicBezTo>
                <a:cubicBezTo>
                  <a:pt x="4832" y="386"/>
                  <a:pt x="4832" y="386"/>
                  <a:pt x="4832" y="386"/>
                </a:cubicBezTo>
                <a:cubicBezTo>
                  <a:pt x="4802" y="397"/>
                  <a:pt x="4802" y="397"/>
                  <a:pt x="4802" y="397"/>
                </a:cubicBezTo>
                <a:cubicBezTo>
                  <a:pt x="4773" y="403"/>
                  <a:pt x="4773" y="403"/>
                  <a:pt x="4773" y="403"/>
                </a:cubicBezTo>
                <a:cubicBezTo>
                  <a:pt x="4749" y="415"/>
                  <a:pt x="4708" y="415"/>
                  <a:pt x="4708" y="415"/>
                </a:cubicBezTo>
                <a:cubicBezTo>
                  <a:pt x="4672" y="415"/>
                  <a:pt x="4672" y="415"/>
                  <a:pt x="4672" y="415"/>
                </a:cubicBezTo>
                <a:cubicBezTo>
                  <a:pt x="4636" y="421"/>
                  <a:pt x="4636" y="421"/>
                  <a:pt x="4636" y="421"/>
                </a:cubicBezTo>
                <a:cubicBezTo>
                  <a:pt x="4636" y="451"/>
                  <a:pt x="4636" y="451"/>
                  <a:pt x="4636" y="451"/>
                </a:cubicBezTo>
                <a:cubicBezTo>
                  <a:pt x="4672" y="457"/>
                  <a:pt x="4672" y="457"/>
                  <a:pt x="4672" y="457"/>
                </a:cubicBezTo>
                <a:cubicBezTo>
                  <a:pt x="4702" y="474"/>
                  <a:pt x="4702" y="474"/>
                  <a:pt x="4702" y="474"/>
                </a:cubicBezTo>
                <a:cubicBezTo>
                  <a:pt x="4714" y="504"/>
                  <a:pt x="4714" y="504"/>
                  <a:pt x="4714" y="504"/>
                </a:cubicBezTo>
                <a:cubicBezTo>
                  <a:pt x="4791" y="516"/>
                  <a:pt x="4791" y="516"/>
                  <a:pt x="4791" y="516"/>
                </a:cubicBezTo>
                <a:cubicBezTo>
                  <a:pt x="4755" y="522"/>
                  <a:pt x="4755" y="522"/>
                  <a:pt x="4755" y="522"/>
                </a:cubicBezTo>
                <a:cubicBezTo>
                  <a:pt x="4714" y="516"/>
                  <a:pt x="4714" y="516"/>
                  <a:pt x="4714" y="516"/>
                </a:cubicBezTo>
                <a:cubicBezTo>
                  <a:pt x="4714" y="516"/>
                  <a:pt x="4672" y="492"/>
                  <a:pt x="4654" y="486"/>
                </a:cubicBezTo>
                <a:cubicBezTo>
                  <a:pt x="4642" y="480"/>
                  <a:pt x="4595" y="445"/>
                  <a:pt x="4583" y="445"/>
                </a:cubicBezTo>
                <a:cubicBezTo>
                  <a:pt x="4571" y="445"/>
                  <a:pt x="4524" y="439"/>
                  <a:pt x="4524" y="439"/>
                </a:cubicBezTo>
                <a:cubicBezTo>
                  <a:pt x="4441" y="433"/>
                  <a:pt x="4441" y="433"/>
                  <a:pt x="4441" y="433"/>
                </a:cubicBezTo>
                <a:cubicBezTo>
                  <a:pt x="4435" y="463"/>
                  <a:pt x="4435" y="463"/>
                  <a:pt x="4435" y="463"/>
                </a:cubicBezTo>
                <a:cubicBezTo>
                  <a:pt x="4465" y="492"/>
                  <a:pt x="4465" y="492"/>
                  <a:pt x="4465" y="492"/>
                </a:cubicBezTo>
                <a:cubicBezTo>
                  <a:pt x="4506" y="522"/>
                  <a:pt x="4506" y="522"/>
                  <a:pt x="4506" y="522"/>
                </a:cubicBezTo>
                <a:cubicBezTo>
                  <a:pt x="4583" y="569"/>
                  <a:pt x="4583" y="569"/>
                  <a:pt x="4583" y="569"/>
                </a:cubicBezTo>
                <a:cubicBezTo>
                  <a:pt x="4631" y="587"/>
                  <a:pt x="4631" y="587"/>
                  <a:pt x="4631" y="587"/>
                </a:cubicBezTo>
                <a:cubicBezTo>
                  <a:pt x="4708" y="593"/>
                  <a:pt x="4708" y="593"/>
                  <a:pt x="4708" y="593"/>
                </a:cubicBezTo>
                <a:cubicBezTo>
                  <a:pt x="4708" y="593"/>
                  <a:pt x="4702" y="617"/>
                  <a:pt x="4690" y="617"/>
                </a:cubicBezTo>
                <a:cubicBezTo>
                  <a:pt x="4678" y="617"/>
                  <a:pt x="4660" y="611"/>
                  <a:pt x="4660" y="629"/>
                </a:cubicBezTo>
                <a:cubicBezTo>
                  <a:pt x="4660" y="658"/>
                  <a:pt x="4660" y="658"/>
                  <a:pt x="4660" y="658"/>
                </a:cubicBezTo>
                <a:cubicBezTo>
                  <a:pt x="4589" y="611"/>
                  <a:pt x="4589" y="611"/>
                  <a:pt x="4589" y="611"/>
                </a:cubicBezTo>
                <a:cubicBezTo>
                  <a:pt x="4542" y="605"/>
                  <a:pt x="4542" y="605"/>
                  <a:pt x="4542" y="605"/>
                </a:cubicBezTo>
                <a:cubicBezTo>
                  <a:pt x="4482" y="611"/>
                  <a:pt x="4482" y="611"/>
                  <a:pt x="4482" y="611"/>
                </a:cubicBezTo>
                <a:cubicBezTo>
                  <a:pt x="4435" y="617"/>
                  <a:pt x="4435" y="617"/>
                  <a:pt x="4435" y="617"/>
                </a:cubicBezTo>
                <a:cubicBezTo>
                  <a:pt x="4393" y="640"/>
                  <a:pt x="4393" y="640"/>
                  <a:pt x="4393" y="640"/>
                </a:cubicBezTo>
                <a:cubicBezTo>
                  <a:pt x="4393" y="670"/>
                  <a:pt x="4393" y="670"/>
                  <a:pt x="4393" y="670"/>
                </a:cubicBezTo>
                <a:cubicBezTo>
                  <a:pt x="4399" y="694"/>
                  <a:pt x="4399" y="694"/>
                  <a:pt x="4399" y="694"/>
                </a:cubicBezTo>
                <a:cubicBezTo>
                  <a:pt x="4441" y="700"/>
                  <a:pt x="4441" y="700"/>
                  <a:pt x="4441" y="700"/>
                </a:cubicBezTo>
                <a:cubicBezTo>
                  <a:pt x="4500" y="700"/>
                  <a:pt x="4500" y="700"/>
                  <a:pt x="4500" y="700"/>
                </a:cubicBezTo>
                <a:cubicBezTo>
                  <a:pt x="4554" y="694"/>
                  <a:pt x="4554" y="694"/>
                  <a:pt x="4554" y="694"/>
                </a:cubicBezTo>
                <a:cubicBezTo>
                  <a:pt x="4506" y="723"/>
                  <a:pt x="4506" y="723"/>
                  <a:pt x="4506" y="723"/>
                </a:cubicBezTo>
                <a:cubicBezTo>
                  <a:pt x="4518" y="753"/>
                  <a:pt x="4518" y="753"/>
                  <a:pt x="4518" y="753"/>
                </a:cubicBezTo>
                <a:cubicBezTo>
                  <a:pt x="4565" y="759"/>
                  <a:pt x="4565" y="759"/>
                  <a:pt x="4565" y="759"/>
                </a:cubicBezTo>
                <a:cubicBezTo>
                  <a:pt x="4565" y="759"/>
                  <a:pt x="4577" y="753"/>
                  <a:pt x="4595" y="747"/>
                </a:cubicBezTo>
                <a:cubicBezTo>
                  <a:pt x="4607" y="741"/>
                  <a:pt x="4654" y="711"/>
                  <a:pt x="4654" y="711"/>
                </a:cubicBezTo>
                <a:cubicBezTo>
                  <a:pt x="4636" y="747"/>
                  <a:pt x="4636" y="747"/>
                  <a:pt x="4636" y="747"/>
                </a:cubicBezTo>
                <a:cubicBezTo>
                  <a:pt x="4589" y="777"/>
                  <a:pt x="4589" y="777"/>
                  <a:pt x="4589" y="777"/>
                </a:cubicBezTo>
                <a:cubicBezTo>
                  <a:pt x="4542" y="783"/>
                  <a:pt x="4542" y="783"/>
                  <a:pt x="4542" y="783"/>
                </a:cubicBezTo>
                <a:cubicBezTo>
                  <a:pt x="4459" y="753"/>
                  <a:pt x="4459" y="753"/>
                  <a:pt x="4459" y="753"/>
                </a:cubicBezTo>
                <a:cubicBezTo>
                  <a:pt x="4459" y="753"/>
                  <a:pt x="4423" y="723"/>
                  <a:pt x="4399" y="723"/>
                </a:cubicBezTo>
                <a:cubicBezTo>
                  <a:pt x="4376" y="723"/>
                  <a:pt x="4334" y="729"/>
                  <a:pt x="4334" y="729"/>
                </a:cubicBezTo>
                <a:cubicBezTo>
                  <a:pt x="4346" y="759"/>
                  <a:pt x="4346" y="759"/>
                  <a:pt x="4346" y="759"/>
                </a:cubicBezTo>
                <a:cubicBezTo>
                  <a:pt x="4346" y="759"/>
                  <a:pt x="4370" y="806"/>
                  <a:pt x="4358" y="806"/>
                </a:cubicBezTo>
                <a:cubicBezTo>
                  <a:pt x="4346" y="806"/>
                  <a:pt x="4304" y="812"/>
                  <a:pt x="4304" y="812"/>
                </a:cubicBezTo>
                <a:lnTo>
                  <a:pt x="4281" y="848"/>
                </a:lnTo>
                <a:close/>
                <a:moveTo>
                  <a:pt x="4304" y="658"/>
                </a:moveTo>
                <a:lnTo>
                  <a:pt x="4304" y="658"/>
                </a:lnTo>
                <a:cubicBezTo>
                  <a:pt x="4334" y="658"/>
                  <a:pt x="4334" y="658"/>
                  <a:pt x="4334" y="658"/>
                </a:cubicBezTo>
                <a:cubicBezTo>
                  <a:pt x="4346" y="658"/>
                  <a:pt x="4340" y="634"/>
                  <a:pt x="4340" y="634"/>
                </a:cubicBezTo>
                <a:cubicBezTo>
                  <a:pt x="4340" y="599"/>
                  <a:pt x="4340" y="599"/>
                  <a:pt x="4340" y="599"/>
                </a:cubicBezTo>
                <a:cubicBezTo>
                  <a:pt x="4388" y="617"/>
                  <a:pt x="4388" y="617"/>
                  <a:pt x="4388" y="617"/>
                </a:cubicBezTo>
                <a:cubicBezTo>
                  <a:pt x="4388" y="617"/>
                  <a:pt x="4399" y="605"/>
                  <a:pt x="4399" y="593"/>
                </a:cubicBezTo>
                <a:cubicBezTo>
                  <a:pt x="4399" y="581"/>
                  <a:pt x="4435" y="593"/>
                  <a:pt x="4453" y="599"/>
                </a:cubicBezTo>
                <a:cubicBezTo>
                  <a:pt x="4465" y="605"/>
                  <a:pt x="4488" y="569"/>
                  <a:pt x="4488" y="569"/>
                </a:cubicBezTo>
                <a:cubicBezTo>
                  <a:pt x="4488" y="528"/>
                  <a:pt x="4488" y="528"/>
                  <a:pt x="4488" y="528"/>
                </a:cubicBezTo>
                <a:cubicBezTo>
                  <a:pt x="4429" y="510"/>
                  <a:pt x="4429" y="510"/>
                  <a:pt x="4429" y="510"/>
                </a:cubicBezTo>
                <a:cubicBezTo>
                  <a:pt x="4429" y="510"/>
                  <a:pt x="4417" y="510"/>
                  <a:pt x="4393" y="498"/>
                </a:cubicBezTo>
                <a:cubicBezTo>
                  <a:pt x="4376" y="474"/>
                  <a:pt x="4376" y="474"/>
                  <a:pt x="4376" y="474"/>
                </a:cubicBezTo>
                <a:cubicBezTo>
                  <a:pt x="4376" y="451"/>
                  <a:pt x="4376" y="451"/>
                  <a:pt x="4376" y="451"/>
                </a:cubicBezTo>
                <a:cubicBezTo>
                  <a:pt x="4340" y="427"/>
                  <a:pt x="4340" y="427"/>
                  <a:pt x="4340" y="427"/>
                </a:cubicBezTo>
                <a:cubicBezTo>
                  <a:pt x="4340" y="427"/>
                  <a:pt x="4328" y="451"/>
                  <a:pt x="4316" y="451"/>
                </a:cubicBezTo>
                <a:cubicBezTo>
                  <a:pt x="4304" y="445"/>
                  <a:pt x="4293" y="433"/>
                  <a:pt x="4293" y="421"/>
                </a:cubicBezTo>
                <a:cubicBezTo>
                  <a:pt x="4293" y="409"/>
                  <a:pt x="4275" y="403"/>
                  <a:pt x="4263" y="397"/>
                </a:cubicBezTo>
                <a:cubicBezTo>
                  <a:pt x="4257" y="391"/>
                  <a:pt x="4233" y="391"/>
                  <a:pt x="4204" y="379"/>
                </a:cubicBezTo>
                <a:cubicBezTo>
                  <a:pt x="4180" y="374"/>
                  <a:pt x="4174" y="350"/>
                  <a:pt x="4174" y="350"/>
                </a:cubicBezTo>
                <a:cubicBezTo>
                  <a:pt x="4144" y="326"/>
                  <a:pt x="4144" y="326"/>
                  <a:pt x="4144" y="326"/>
                </a:cubicBezTo>
                <a:cubicBezTo>
                  <a:pt x="4144" y="326"/>
                  <a:pt x="4109" y="297"/>
                  <a:pt x="4097" y="291"/>
                </a:cubicBezTo>
                <a:cubicBezTo>
                  <a:pt x="4085" y="291"/>
                  <a:pt x="4067" y="291"/>
                  <a:pt x="4067" y="291"/>
                </a:cubicBezTo>
                <a:cubicBezTo>
                  <a:pt x="4067" y="291"/>
                  <a:pt x="4008" y="297"/>
                  <a:pt x="4008" y="314"/>
                </a:cubicBezTo>
                <a:cubicBezTo>
                  <a:pt x="4049" y="314"/>
                  <a:pt x="4049" y="314"/>
                  <a:pt x="4049" y="314"/>
                </a:cubicBezTo>
                <a:cubicBezTo>
                  <a:pt x="4067" y="314"/>
                  <a:pt x="4061" y="320"/>
                  <a:pt x="4067" y="338"/>
                </a:cubicBezTo>
                <a:cubicBezTo>
                  <a:pt x="4067" y="350"/>
                  <a:pt x="4032" y="344"/>
                  <a:pt x="4032" y="344"/>
                </a:cubicBezTo>
                <a:cubicBezTo>
                  <a:pt x="3978" y="344"/>
                  <a:pt x="3978" y="344"/>
                  <a:pt x="3978" y="344"/>
                </a:cubicBezTo>
                <a:cubicBezTo>
                  <a:pt x="3955" y="350"/>
                  <a:pt x="3955" y="350"/>
                  <a:pt x="3955" y="350"/>
                </a:cubicBezTo>
                <a:cubicBezTo>
                  <a:pt x="3955" y="350"/>
                  <a:pt x="3978" y="368"/>
                  <a:pt x="3990" y="374"/>
                </a:cubicBezTo>
                <a:cubicBezTo>
                  <a:pt x="4008" y="379"/>
                  <a:pt x="3996" y="403"/>
                  <a:pt x="3996" y="403"/>
                </a:cubicBezTo>
                <a:cubicBezTo>
                  <a:pt x="3949" y="397"/>
                  <a:pt x="3949" y="397"/>
                  <a:pt x="3949" y="397"/>
                </a:cubicBezTo>
                <a:cubicBezTo>
                  <a:pt x="3919" y="403"/>
                  <a:pt x="3919" y="403"/>
                  <a:pt x="3919" y="403"/>
                </a:cubicBezTo>
                <a:cubicBezTo>
                  <a:pt x="3925" y="439"/>
                  <a:pt x="3925" y="439"/>
                  <a:pt x="3925" y="439"/>
                </a:cubicBezTo>
                <a:cubicBezTo>
                  <a:pt x="3895" y="457"/>
                  <a:pt x="3895" y="457"/>
                  <a:pt x="3895" y="457"/>
                </a:cubicBezTo>
                <a:cubicBezTo>
                  <a:pt x="3895" y="492"/>
                  <a:pt x="3895" y="492"/>
                  <a:pt x="3895" y="492"/>
                </a:cubicBezTo>
                <a:cubicBezTo>
                  <a:pt x="3937" y="492"/>
                  <a:pt x="3937" y="492"/>
                  <a:pt x="3937" y="492"/>
                </a:cubicBezTo>
                <a:cubicBezTo>
                  <a:pt x="3937" y="534"/>
                  <a:pt x="3937" y="534"/>
                  <a:pt x="3937" y="534"/>
                </a:cubicBezTo>
                <a:cubicBezTo>
                  <a:pt x="3978" y="557"/>
                  <a:pt x="3978" y="557"/>
                  <a:pt x="3978" y="557"/>
                </a:cubicBezTo>
                <a:cubicBezTo>
                  <a:pt x="4020" y="552"/>
                  <a:pt x="4020" y="552"/>
                  <a:pt x="4020" y="552"/>
                </a:cubicBezTo>
                <a:cubicBezTo>
                  <a:pt x="4061" y="540"/>
                  <a:pt x="4061" y="540"/>
                  <a:pt x="4061" y="540"/>
                </a:cubicBezTo>
                <a:cubicBezTo>
                  <a:pt x="4115" y="534"/>
                  <a:pt x="4115" y="534"/>
                  <a:pt x="4115" y="534"/>
                </a:cubicBezTo>
                <a:cubicBezTo>
                  <a:pt x="4138" y="563"/>
                  <a:pt x="4138" y="563"/>
                  <a:pt x="4138" y="563"/>
                </a:cubicBezTo>
                <a:cubicBezTo>
                  <a:pt x="4138" y="563"/>
                  <a:pt x="4103" y="575"/>
                  <a:pt x="4091" y="575"/>
                </a:cubicBezTo>
                <a:cubicBezTo>
                  <a:pt x="4044" y="575"/>
                  <a:pt x="4044" y="575"/>
                  <a:pt x="4044" y="575"/>
                </a:cubicBezTo>
                <a:cubicBezTo>
                  <a:pt x="4008" y="593"/>
                  <a:pt x="4008" y="593"/>
                  <a:pt x="4008" y="593"/>
                </a:cubicBezTo>
                <a:cubicBezTo>
                  <a:pt x="4056" y="623"/>
                  <a:pt x="4056" y="623"/>
                  <a:pt x="4056" y="623"/>
                </a:cubicBezTo>
                <a:cubicBezTo>
                  <a:pt x="4085" y="658"/>
                  <a:pt x="4085" y="658"/>
                  <a:pt x="4085" y="658"/>
                </a:cubicBezTo>
                <a:cubicBezTo>
                  <a:pt x="4168" y="676"/>
                  <a:pt x="4168" y="676"/>
                  <a:pt x="4168" y="676"/>
                </a:cubicBezTo>
                <a:cubicBezTo>
                  <a:pt x="4227" y="670"/>
                  <a:pt x="4227" y="670"/>
                  <a:pt x="4227" y="670"/>
                </a:cubicBezTo>
                <a:cubicBezTo>
                  <a:pt x="4287" y="682"/>
                  <a:pt x="4287" y="682"/>
                  <a:pt x="4287" y="682"/>
                </a:cubicBezTo>
                <a:lnTo>
                  <a:pt x="4304" y="658"/>
                </a:lnTo>
                <a:close/>
                <a:moveTo>
                  <a:pt x="4156" y="759"/>
                </a:moveTo>
                <a:lnTo>
                  <a:pt x="4156" y="759"/>
                </a:lnTo>
                <a:cubicBezTo>
                  <a:pt x="4133" y="800"/>
                  <a:pt x="4133" y="800"/>
                  <a:pt x="4133" y="800"/>
                </a:cubicBezTo>
                <a:cubicBezTo>
                  <a:pt x="4215" y="806"/>
                  <a:pt x="4215" y="806"/>
                  <a:pt x="4215" y="806"/>
                </a:cubicBezTo>
                <a:cubicBezTo>
                  <a:pt x="4263" y="789"/>
                  <a:pt x="4263" y="789"/>
                  <a:pt x="4263" y="789"/>
                </a:cubicBezTo>
                <a:cubicBezTo>
                  <a:pt x="4263" y="789"/>
                  <a:pt x="4233" y="753"/>
                  <a:pt x="4222" y="747"/>
                </a:cubicBezTo>
                <a:lnTo>
                  <a:pt x="4156" y="759"/>
                </a:lnTo>
                <a:close/>
                <a:moveTo>
                  <a:pt x="4204" y="1103"/>
                </a:moveTo>
                <a:lnTo>
                  <a:pt x="4204" y="1103"/>
                </a:lnTo>
                <a:cubicBezTo>
                  <a:pt x="4281" y="1097"/>
                  <a:pt x="4281" y="1097"/>
                  <a:pt x="4281" y="1097"/>
                </a:cubicBezTo>
                <a:cubicBezTo>
                  <a:pt x="4316" y="1073"/>
                  <a:pt x="4316" y="1073"/>
                  <a:pt x="4316" y="1073"/>
                </a:cubicBezTo>
                <a:cubicBezTo>
                  <a:pt x="4316" y="1073"/>
                  <a:pt x="4352" y="1103"/>
                  <a:pt x="4370" y="1109"/>
                </a:cubicBezTo>
                <a:cubicBezTo>
                  <a:pt x="4381" y="1121"/>
                  <a:pt x="4453" y="1115"/>
                  <a:pt x="4453" y="1115"/>
                </a:cubicBezTo>
                <a:cubicBezTo>
                  <a:pt x="4547" y="1115"/>
                  <a:pt x="4547" y="1115"/>
                  <a:pt x="4547" y="1115"/>
                </a:cubicBezTo>
                <a:cubicBezTo>
                  <a:pt x="4589" y="1103"/>
                  <a:pt x="4589" y="1103"/>
                  <a:pt x="4589" y="1103"/>
                </a:cubicBezTo>
                <a:cubicBezTo>
                  <a:pt x="4607" y="1085"/>
                  <a:pt x="4607" y="1085"/>
                  <a:pt x="4607" y="1085"/>
                </a:cubicBezTo>
                <a:cubicBezTo>
                  <a:pt x="4636" y="1109"/>
                  <a:pt x="4636" y="1109"/>
                  <a:pt x="4636" y="1109"/>
                </a:cubicBezTo>
                <a:cubicBezTo>
                  <a:pt x="4684" y="1103"/>
                  <a:pt x="4684" y="1103"/>
                  <a:pt x="4684" y="1103"/>
                </a:cubicBezTo>
                <a:cubicBezTo>
                  <a:pt x="4684" y="1103"/>
                  <a:pt x="4755" y="1097"/>
                  <a:pt x="4767" y="1097"/>
                </a:cubicBezTo>
                <a:cubicBezTo>
                  <a:pt x="4785" y="1097"/>
                  <a:pt x="4773" y="1073"/>
                  <a:pt x="4773" y="1061"/>
                </a:cubicBezTo>
                <a:cubicBezTo>
                  <a:pt x="4773" y="1050"/>
                  <a:pt x="4802" y="1044"/>
                  <a:pt x="4802" y="1044"/>
                </a:cubicBezTo>
                <a:cubicBezTo>
                  <a:pt x="4797" y="996"/>
                  <a:pt x="4797" y="996"/>
                  <a:pt x="4797" y="996"/>
                </a:cubicBezTo>
                <a:cubicBezTo>
                  <a:pt x="4725" y="978"/>
                  <a:pt x="4725" y="978"/>
                  <a:pt x="4725" y="978"/>
                </a:cubicBezTo>
                <a:cubicBezTo>
                  <a:pt x="4642" y="961"/>
                  <a:pt x="4642" y="961"/>
                  <a:pt x="4642" y="961"/>
                </a:cubicBezTo>
                <a:cubicBezTo>
                  <a:pt x="4583" y="978"/>
                  <a:pt x="4583" y="978"/>
                  <a:pt x="4583" y="978"/>
                </a:cubicBezTo>
                <a:cubicBezTo>
                  <a:pt x="4494" y="1002"/>
                  <a:pt x="4494" y="1002"/>
                  <a:pt x="4494" y="1002"/>
                </a:cubicBezTo>
                <a:cubicBezTo>
                  <a:pt x="4435" y="1008"/>
                  <a:pt x="4435" y="1008"/>
                  <a:pt x="4435" y="1008"/>
                </a:cubicBezTo>
                <a:cubicBezTo>
                  <a:pt x="4358" y="990"/>
                  <a:pt x="4358" y="990"/>
                  <a:pt x="4358" y="990"/>
                </a:cubicBezTo>
                <a:cubicBezTo>
                  <a:pt x="4293" y="996"/>
                  <a:pt x="4293" y="996"/>
                  <a:pt x="4293" y="996"/>
                </a:cubicBezTo>
                <a:cubicBezTo>
                  <a:pt x="4239" y="955"/>
                  <a:pt x="4239" y="955"/>
                  <a:pt x="4239" y="955"/>
                </a:cubicBezTo>
                <a:cubicBezTo>
                  <a:pt x="4233" y="907"/>
                  <a:pt x="4233" y="907"/>
                  <a:pt x="4233" y="907"/>
                </a:cubicBezTo>
                <a:cubicBezTo>
                  <a:pt x="4210" y="872"/>
                  <a:pt x="4210" y="872"/>
                  <a:pt x="4210" y="872"/>
                </a:cubicBezTo>
                <a:cubicBezTo>
                  <a:pt x="4138" y="872"/>
                  <a:pt x="4138" y="872"/>
                  <a:pt x="4138" y="872"/>
                </a:cubicBezTo>
                <a:cubicBezTo>
                  <a:pt x="4091" y="877"/>
                  <a:pt x="4091" y="877"/>
                  <a:pt x="4091" y="877"/>
                </a:cubicBezTo>
                <a:cubicBezTo>
                  <a:pt x="4091" y="877"/>
                  <a:pt x="4109" y="925"/>
                  <a:pt x="4109" y="937"/>
                </a:cubicBezTo>
                <a:cubicBezTo>
                  <a:pt x="4115" y="949"/>
                  <a:pt x="4144" y="990"/>
                  <a:pt x="4144" y="990"/>
                </a:cubicBezTo>
                <a:cubicBezTo>
                  <a:pt x="4115" y="1032"/>
                  <a:pt x="4115" y="1032"/>
                  <a:pt x="4115" y="1032"/>
                </a:cubicBezTo>
                <a:cubicBezTo>
                  <a:pt x="4150" y="1067"/>
                  <a:pt x="4150" y="1067"/>
                  <a:pt x="4150" y="1067"/>
                </a:cubicBezTo>
                <a:lnTo>
                  <a:pt x="4204" y="1103"/>
                </a:lnTo>
                <a:close/>
                <a:moveTo>
                  <a:pt x="3806" y="1115"/>
                </a:moveTo>
                <a:lnTo>
                  <a:pt x="3806" y="1115"/>
                </a:lnTo>
                <a:cubicBezTo>
                  <a:pt x="3848" y="1115"/>
                  <a:pt x="3848" y="1115"/>
                  <a:pt x="3848" y="1115"/>
                </a:cubicBezTo>
                <a:cubicBezTo>
                  <a:pt x="3830" y="1091"/>
                  <a:pt x="3830" y="1091"/>
                  <a:pt x="3830" y="1091"/>
                </a:cubicBezTo>
                <a:lnTo>
                  <a:pt x="3806" y="1115"/>
                </a:lnTo>
                <a:close/>
                <a:moveTo>
                  <a:pt x="3895" y="1044"/>
                </a:moveTo>
                <a:lnTo>
                  <a:pt x="3895" y="1044"/>
                </a:lnTo>
                <a:cubicBezTo>
                  <a:pt x="3937" y="1079"/>
                  <a:pt x="3937" y="1079"/>
                  <a:pt x="3937" y="1079"/>
                </a:cubicBezTo>
                <a:cubicBezTo>
                  <a:pt x="3978" y="1079"/>
                  <a:pt x="3978" y="1079"/>
                  <a:pt x="3978" y="1079"/>
                </a:cubicBezTo>
                <a:cubicBezTo>
                  <a:pt x="4020" y="1097"/>
                  <a:pt x="4020" y="1097"/>
                  <a:pt x="4020" y="1097"/>
                </a:cubicBezTo>
                <a:cubicBezTo>
                  <a:pt x="4049" y="1085"/>
                  <a:pt x="4049" y="1085"/>
                  <a:pt x="4049" y="1085"/>
                </a:cubicBezTo>
                <a:cubicBezTo>
                  <a:pt x="4061" y="1038"/>
                  <a:pt x="4061" y="1038"/>
                  <a:pt x="4061" y="1038"/>
                </a:cubicBezTo>
                <a:cubicBezTo>
                  <a:pt x="4026" y="1020"/>
                  <a:pt x="4026" y="1020"/>
                  <a:pt x="4026" y="1020"/>
                </a:cubicBezTo>
                <a:cubicBezTo>
                  <a:pt x="4002" y="984"/>
                  <a:pt x="4002" y="984"/>
                  <a:pt x="4002" y="984"/>
                </a:cubicBezTo>
                <a:cubicBezTo>
                  <a:pt x="3961" y="990"/>
                  <a:pt x="3961" y="990"/>
                  <a:pt x="3961" y="990"/>
                </a:cubicBezTo>
                <a:cubicBezTo>
                  <a:pt x="3907" y="1014"/>
                  <a:pt x="3907" y="1014"/>
                  <a:pt x="3907" y="1014"/>
                </a:cubicBezTo>
                <a:lnTo>
                  <a:pt x="3895" y="1044"/>
                </a:lnTo>
                <a:close/>
                <a:moveTo>
                  <a:pt x="4032" y="919"/>
                </a:moveTo>
                <a:lnTo>
                  <a:pt x="4032" y="919"/>
                </a:lnTo>
                <a:cubicBezTo>
                  <a:pt x="4067" y="889"/>
                  <a:pt x="4067" y="889"/>
                  <a:pt x="4067" y="889"/>
                </a:cubicBezTo>
                <a:cubicBezTo>
                  <a:pt x="4061" y="866"/>
                  <a:pt x="4061" y="866"/>
                  <a:pt x="4061" y="866"/>
                </a:cubicBezTo>
                <a:cubicBezTo>
                  <a:pt x="4026" y="830"/>
                  <a:pt x="4026" y="830"/>
                  <a:pt x="4026" y="830"/>
                </a:cubicBezTo>
                <a:cubicBezTo>
                  <a:pt x="3967" y="830"/>
                  <a:pt x="3967" y="830"/>
                  <a:pt x="3967" y="830"/>
                </a:cubicBezTo>
                <a:cubicBezTo>
                  <a:pt x="3937" y="818"/>
                  <a:pt x="3937" y="818"/>
                  <a:pt x="3937" y="818"/>
                </a:cubicBezTo>
                <a:cubicBezTo>
                  <a:pt x="3883" y="824"/>
                  <a:pt x="3883" y="824"/>
                  <a:pt x="3883" y="824"/>
                </a:cubicBezTo>
                <a:cubicBezTo>
                  <a:pt x="3878" y="866"/>
                  <a:pt x="3878" y="866"/>
                  <a:pt x="3878" y="866"/>
                </a:cubicBezTo>
                <a:cubicBezTo>
                  <a:pt x="3931" y="889"/>
                  <a:pt x="3931" y="889"/>
                  <a:pt x="3931" y="889"/>
                </a:cubicBezTo>
                <a:cubicBezTo>
                  <a:pt x="3978" y="919"/>
                  <a:pt x="3978" y="919"/>
                  <a:pt x="3978" y="919"/>
                </a:cubicBezTo>
                <a:lnTo>
                  <a:pt x="4032" y="919"/>
                </a:lnTo>
                <a:close/>
                <a:moveTo>
                  <a:pt x="3919" y="783"/>
                </a:moveTo>
                <a:lnTo>
                  <a:pt x="3919" y="783"/>
                </a:lnTo>
                <a:cubicBezTo>
                  <a:pt x="3984" y="783"/>
                  <a:pt x="3984" y="783"/>
                  <a:pt x="3984" y="783"/>
                </a:cubicBezTo>
                <a:cubicBezTo>
                  <a:pt x="4026" y="771"/>
                  <a:pt x="4026" y="771"/>
                  <a:pt x="4026" y="771"/>
                </a:cubicBezTo>
                <a:cubicBezTo>
                  <a:pt x="4067" y="765"/>
                  <a:pt x="4067" y="765"/>
                  <a:pt x="4067" y="765"/>
                </a:cubicBezTo>
                <a:cubicBezTo>
                  <a:pt x="4067" y="735"/>
                  <a:pt x="4067" y="735"/>
                  <a:pt x="4067" y="735"/>
                </a:cubicBezTo>
                <a:cubicBezTo>
                  <a:pt x="4008" y="735"/>
                  <a:pt x="4008" y="735"/>
                  <a:pt x="4008" y="735"/>
                </a:cubicBezTo>
                <a:cubicBezTo>
                  <a:pt x="3949" y="735"/>
                  <a:pt x="3949" y="735"/>
                  <a:pt x="3949" y="735"/>
                </a:cubicBezTo>
                <a:cubicBezTo>
                  <a:pt x="3919" y="759"/>
                  <a:pt x="3919" y="759"/>
                  <a:pt x="3919" y="759"/>
                </a:cubicBezTo>
                <a:lnTo>
                  <a:pt x="3919" y="783"/>
                </a:lnTo>
                <a:close/>
                <a:moveTo>
                  <a:pt x="3931" y="711"/>
                </a:moveTo>
                <a:lnTo>
                  <a:pt x="3931" y="711"/>
                </a:lnTo>
                <a:cubicBezTo>
                  <a:pt x="3972" y="706"/>
                  <a:pt x="3972" y="706"/>
                  <a:pt x="3972" y="706"/>
                </a:cubicBezTo>
                <a:cubicBezTo>
                  <a:pt x="3984" y="682"/>
                  <a:pt x="3984" y="682"/>
                  <a:pt x="3984" y="682"/>
                </a:cubicBezTo>
                <a:cubicBezTo>
                  <a:pt x="3937" y="646"/>
                  <a:pt x="3937" y="646"/>
                  <a:pt x="3937" y="646"/>
                </a:cubicBezTo>
                <a:cubicBezTo>
                  <a:pt x="3872" y="640"/>
                  <a:pt x="3872" y="640"/>
                  <a:pt x="3872" y="640"/>
                </a:cubicBezTo>
                <a:cubicBezTo>
                  <a:pt x="3812" y="605"/>
                  <a:pt x="3812" y="605"/>
                  <a:pt x="3812" y="605"/>
                </a:cubicBezTo>
                <a:cubicBezTo>
                  <a:pt x="3789" y="629"/>
                  <a:pt x="3789" y="629"/>
                  <a:pt x="3789" y="629"/>
                </a:cubicBezTo>
                <a:cubicBezTo>
                  <a:pt x="3812" y="658"/>
                  <a:pt x="3812" y="658"/>
                  <a:pt x="3812" y="658"/>
                </a:cubicBezTo>
                <a:cubicBezTo>
                  <a:pt x="3830" y="711"/>
                  <a:pt x="3830" y="711"/>
                  <a:pt x="3830" y="711"/>
                </a:cubicBezTo>
                <a:cubicBezTo>
                  <a:pt x="3878" y="718"/>
                  <a:pt x="3878" y="718"/>
                  <a:pt x="3878" y="718"/>
                </a:cubicBezTo>
                <a:lnTo>
                  <a:pt x="3931" y="711"/>
                </a:lnTo>
                <a:close/>
                <a:moveTo>
                  <a:pt x="3771" y="498"/>
                </a:moveTo>
                <a:lnTo>
                  <a:pt x="3771" y="498"/>
                </a:lnTo>
                <a:cubicBezTo>
                  <a:pt x="3753" y="457"/>
                  <a:pt x="3753" y="457"/>
                  <a:pt x="3753" y="457"/>
                </a:cubicBezTo>
                <a:cubicBezTo>
                  <a:pt x="3717" y="445"/>
                  <a:pt x="3717" y="445"/>
                  <a:pt x="3717" y="445"/>
                </a:cubicBezTo>
                <a:cubicBezTo>
                  <a:pt x="3682" y="445"/>
                  <a:pt x="3682" y="445"/>
                  <a:pt x="3682" y="445"/>
                </a:cubicBezTo>
                <a:cubicBezTo>
                  <a:pt x="3682" y="480"/>
                  <a:pt x="3682" y="480"/>
                  <a:pt x="3682" y="480"/>
                </a:cubicBezTo>
                <a:cubicBezTo>
                  <a:pt x="3723" y="480"/>
                  <a:pt x="3723" y="480"/>
                  <a:pt x="3723" y="480"/>
                </a:cubicBezTo>
                <a:cubicBezTo>
                  <a:pt x="3735" y="510"/>
                  <a:pt x="3735" y="510"/>
                  <a:pt x="3735" y="510"/>
                </a:cubicBezTo>
                <a:lnTo>
                  <a:pt x="3771" y="498"/>
                </a:lnTo>
                <a:close/>
                <a:moveTo>
                  <a:pt x="3729" y="741"/>
                </a:moveTo>
                <a:lnTo>
                  <a:pt x="3729" y="741"/>
                </a:lnTo>
                <a:cubicBezTo>
                  <a:pt x="3747" y="718"/>
                  <a:pt x="3747" y="718"/>
                  <a:pt x="3747" y="718"/>
                </a:cubicBezTo>
                <a:cubicBezTo>
                  <a:pt x="3735" y="682"/>
                  <a:pt x="3735" y="682"/>
                  <a:pt x="3735" y="682"/>
                </a:cubicBezTo>
                <a:cubicBezTo>
                  <a:pt x="3706" y="658"/>
                  <a:pt x="3706" y="658"/>
                  <a:pt x="3706" y="658"/>
                </a:cubicBezTo>
                <a:cubicBezTo>
                  <a:pt x="3694" y="629"/>
                  <a:pt x="3694" y="629"/>
                  <a:pt x="3694" y="629"/>
                </a:cubicBezTo>
                <a:cubicBezTo>
                  <a:pt x="3646" y="611"/>
                  <a:pt x="3646" y="611"/>
                  <a:pt x="3646" y="611"/>
                </a:cubicBezTo>
                <a:cubicBezTo>
                  <a:pt x="3617" y="587"/>
                  <a:pt x="3617" y="587"/>
                  <a:pt x="3617" y="587"/>
                </a:cubicBezTo>
                <a:cubicBezTo>
                  <a:pt x="3581" y="593"/>
                  <a:pt x="3581" y="593"/>
                  <a:pt x="3581" y="593"/>
                </a:cubicBezTo>
                <a:cubicBezTo>
                  <a:pt x="3551" y="569"/>
                  <a:pt x="3551" y="569"/>
                  <a:pt x="3551" y="569"/>
                </a:cubicBezTo>
                <a:cubicBezTo>
                  <a:pt x="3504" y="552"/>
                  <a:pt x="3504" y="552"/>
                  <a:pt x="3504" y="552"/>
                </a:cubicBezTo>
                <a:cubicBezTo>
                  <a:pt x="3474" y="557"/>
                  <a:pt x="3474" y="557"/>
                  <a:pt x="3474" y="557"/>
                </a:cubicBezTo>
                <a:cubicBezTo>
                  <a:pt x="3385" y="569"/>
                  <a:pt x="3385" y="569"/>
                  <a:pt x="3385" y="569"/>
                </a:cubicBezTo>
                <a:cubicBezTo>
                  <a:pt x="3409" y="599"/>
                  <a:pt x="3409" y="599"/>
                  <a:pt x="3409" y="599"/>
                </a:cubicBezTo>
                <a:cubicBezTo>
                  <a:pt x="3439" y="599"/>
                  <a:pt x="3439" y="599"/>
                  <a:pt x="3439" y="599"/>
                </a:cubicBezTo>
                <a:cubicBezTo>
                  <a:pt x="3468" y="611"/>
                  <a:pt x="3468" y="611"/>
                  <a:pt x="3468" y="611"/>
                </a:cubicBezTo>
                <a:cubicBezTo>
                  <a:pt x="3480" y="646"/>
                  <a:pt x="3480" y="646"/>
                  <a:pt x="3480" y="646"/>
                </a:cubicBezTo>
                <a:cubicBezTo>
                  <a:pt x="3427" y="646"/>
                  <a:pt x="3427" y="646"/>
                  <a:pt x="3427" y="646"/>
                </a:cubicBezTo>
                <a:cubicBezTo>
                  <a:pt x="3445" y="676"/>
                  <a:pt x="3445" y="676"/>
                  <a:pt x="3445" y="676"/>
                </a:cubicBezTo>
                <a:cubicBezTo>
                  <a:pt x="3480" y="676"/>
                  <a:pt x="3480" y="676"/>
                  <a:pt x="3480" y="676"/>
                </a:cubicBezTo>
                <a:cubicBezTo>
                  <a:pt x="3498" y="694"/>
                  <a:pt x="3498" y="694"/>
                  <a:pt x="3498" y="694"/>
                </a:cubicBezTo>
                <a:cubicBezTo>
                  <a:pt x="3534" y="682"/>
                  <a:pt x="3534" y="682"/>
                  <a:pt x="3534" y="682"/>
                </a:cubicBezTo>
                <a:cubicBezTo>
                  <a:pt x="3563" y="682"/>
                  <a:pt x="3563" y="682"/>
                  <a:pt x="3563" y="682"/>
                </a:cubicBezTo>
                <a:cubicBezTo>
                  <a:pt x="3629" y="688"/>
                  <a:pt x="3629" y="688"/>
                  <a:pt x="3629" y="688"/>
                </a:cubicBezTo>
                <a:cubicBezTo>
                  <a:pt x="3682" y="729"/>
                  <a:pt x="3682" y="729"/>
                  <a:pt x="3682" y="729"/>
                </a:cubicBezTo>
                <a:lnTo>
                  <a:pt x="3729" y="741"/>
                </a:lnTo>
                <a:close/>
                <a:moveTo>
                  <a:pt x="3623" y="747"/>
                </a:moveTo>
                <a:lnTo>
                  <a:pt x="3623" y="747"/>
                </a:lnTo>
                <a:cubicBezTo>
                  <a:pt x="3587" y="723"/>
                  <a:pt x="3587" y="723"/>
                  <a:pt x="3587" y="723"/>
                </a:cubicBezTo>
                <a:cubicBezTo>
                  <a:pt x="3534" y="723"/>
                  <a:pt x="3534" y="723"/>
                  <a:pt x="3534" y="723"/>
                </a:cubicBezTo>
                <a:cubicBezTo>
                  <a:pt x="3540" y="759"/>
                  <a:pt x="3540" y="759"/>
                  <a:pt x="3540" y="759"/>
                </a:cubicBezTo>
                <a:cubicBezTo>
                  <a:pt x="3587" y="759"/>
                  <a:pt x="3587" y="759"/>
                  <a:pt x="3587" y="759"/>
                </a:cubicBezTo>
                <a:lnTo>
                  <a:pt x="3623" y="747"/>
                </a:lnTo>
                <a:close/>
                <a:moveTo>
                  <a:pt x="3599" y="996"/>
                </a:moveTo>
                <a:lnTo>
                  <a:pt x="3599" y="996"/>
                </a:lnTo>
                <a:cubicBezTo>
                  <a:pt x="3635" y="984"/>
                  <a:pt x="3635" y="984"/>
                  <a:pt x="3635" y="984"/>
                </a:cubicBezTo>
                <a:cubicBezTo>
                  <a:pt x="3658" y="978"/>
                  <a:pt x="3658" y="978"/>
                  <a:pt x="3658" y="978"/>
                </a:cubicBezTo>
                <a:cubicBezTo>
                  <a:pt x="3682" y="1008"/>
                  <a:pt x="3682" y="1008"/>
                  <a:pt x="3682" y="1008"/>
                </a:cubicBezTo>
                <a:cubicBezTo>
                  <a:pt x="3706" y="1055"/>
                  <a:pt x="3706" y="1055"/>
                  <a:pt x="3706" y="1055"/>
                </a:cubicBezTo>
                <a:cubicBezTo>
                  <a:pt x="3729" y="1044"/>
                  <a:pt x="3729" y="1044"/>
                  <a:pt x="3729" y="1044"/>
                </a:cubicBezTo>
                <a:cubicBezTo>
                  <a:pt x="3783" y="1038"/>
                  <a:pt x="3783" y="1038"/>
                  <a:pt x="3783" y="1038"/>
                </a:cubicBezTo>
                <a:cubicBezTo>
                  <a:pt x="3812" y="1032"/>
                  <a:pt x="3812" y="1032"/>
                  <a:pt x="3812" y="1032"/>
                </a:cubicBezTo>
                <a:cubicBezTo>
                  <a:pt x="3818" y="1002"/>
                  <a:pt x="3818" y="1002"/>
                  <a:pt x="3818" y="1002"/>
                </a:cubicBezTo>
                <a:cubicBezTo>
                  <a:pt x="3818" y="955"/>
                  <a:pt x="3818" y="955"/>
                  <a:pt x="3818" y="955"/>
                </a:cubicBezTo>
                <a:cubicBezTo>
                  <a:pt x="3818" y="955"/>
                  <a:pt x="3824" y="943"/>
                  <a:pt x="3836" y="937"/>
                </a:cubicBezTo>
                <a:cubicBezTo>
                  <a:pt x="3848" y="925"/>
                  <a:pt x="3824" y="901"/>
                  <a:pt x="3824" y="901"/>
                </a:cubicBezTo>
                <a:cubicBezTo>
                  <a:pt x="3824" y="901"/>
                  <a:pt x="3795" y="877"/>
                  <a:pt x="3777" y="877"/>
                </a:cubicBezTo>
                <a:cubicBezTo>
                  <a:pt x="3765" y="877"/>
                  <a:pt x="3747" y="895"/>
                  <a:pt x="3747" y="895"/>
                </a:cubicBezTo>
                <a:cubicBezTo>
                  <a:pt x="3694" y="866"/>
                  <a:pt x="3694" y="866"/>
                  <a:pt x="3694" y="866"/>
                </a:cubicBezTo>
                <a:cubicBezTo>
                  <a:pt x="3646" y="866"/>
                  <a:pt x="3646" y="866"/>
                  <a:pt x="3646" y="866"/>
                </a:cubicBezTo>
                <a:cubicBezTo>
                  <a:pt x="3682" y="889"/>
                  <a:pt x="3682" y="889"/>
                  <a:pt x="3682" y="889"/>
                </a:cubicBezTo>
                <a:cubicBezTo>
                  <a:pt x="3682" y="889"/>
                  <a:pt x="3712" y="925"/>
                  <a:pt x="3723" y="943"/>
                </a:cubicBezTo>
                <a:cubicBezTo>
                  <a:pt x="3729" y="961"/>
                  <a:pt x="3688" y="949"/>
                  <a:pt x="3688" y="949"/>
                </a:cubicBezTo>
                <a:cubicBezTo>
                  <a:pt x="3629" y="889"/>
                  <a:pt x="3629" y="889"/>
                  <a:pt x="3629" y="889"/>
                </a:cubicBezTo>
                <a:cubicBezTo>
                  <a:pt x="3587" y="889"/>
                  <a:pt x="3587" y="889"/>
                  <a:pt x="3587" y="889"/>
                </a:cubicBezTo>
                <a:cubicBezTo>
                  <a:pt x="3587" y="925"/>
                  <a:pt x="3587" y="925"/>
                  <a:pt x="3587" y="925"/>
                </a:cubicBezTo>
                <a:cubicBezTo>
                  <a:pt x="3599" y="961"/>
                  <a:pt x="3599" y="961"/>
                  <a:pt x="3599" y="961"/>
                </a:cubicBezTo>
                <a:cubicBezTo>
                  <a:pt x="3551" y="931"/>
                  <a:pt x="3551" y="931"/>
                  <a:pt x="3551" y="931"/>
                </a:cubicBezTo>
                <a:cubicBezTo>
                  <a:pt x="3522" y="877"/>
                  <a:pt x="3522" y="877"/>
                  <a:pt x="3522" y="877"/>
                </a:cubicBezTo>
                <a:cubicBezTo>
                  <a:pt x="3451" y="848"/>
                  <a:pt x="3451" y="848"/>
                  <a:pt x="3451" y="848"/>
                </a:cubicBezTo>
                <a:cubicBezTo>
                  <a:pt x="3445" y="895"/>
                  <a:pt x="3445" y="895"/>
                  <a:pt x="3445" y="895"/>
                </a:cubicBezTo>
                <a:cubicBezTo>
                  <a:pt x="3468" y="925"/>
                  <a:pt x="3468" y="925"/>
                  <a:pt x="3468" y="925"/>
                </a:cubicBezTo>
                <a:cubicBezTo>
                  <a:pt x="3468" y="925"/>
                  <a:pt x="3528" y="966"/>
                  <a:pt x="3534" y="978"/>
                </a:cubicBezTo>
                <a:lnTo>
                  <a:pt x="3599" y="996"/>
                </a:lnTo>
                <a:close/>
                <a:moveTo>
                  <a:pt x="3433" y="1020"/>
                </a:moveTo>
                <a:lnTo>
                  <a:pt x="3433" y="1020"/>
                </a:lnTo>
                <a:cubicBezTo>
                  <a:pt x="3445" y="1050"/>
                  <a:pt x="3445" y="1050"/>
                  <a:pt x="3445" y="1050"/>
                </a:cubicBezTo>
                <a:cubicBezTo>
                  <a:pt x="3480" y="1050"/>
                  <a:pt x="3480" y="1050"/>
                  <a:pt x="3480" y="1050"/>
                </a:cubicBezTo>
                <a:cubicBezTo>
                  <a:pt x="3480" y="1050"/>
                  <a:pt x="3492" y="1032"/>
                  <a:pt x="3492" y="1026"/>
                </a:cubicBezTo>
                <a:cubicBezTo>
                  <a:pt x="3492" y="1014"/>
                  <a:pt x="3451" y="996"/>
                  <a:pt x="3451" y="1008"/>
                </a:cubicBezTo>
                <a:cubicBezTo>
                  <a:pt x="3457" y="1020"/>
                  <a:pt x="3433" y="1020"/>
                  <a:pt x="3433" y="1020"/>
                </a:cubicBezTo>
                <a:close/>
                <a:moveTo>
                  <a:pt x="3451" y="806"/>
                </a:moveTo>
                <a:lnTo>
                  <a:pt x="3451" y="806"/>
                </a:lnTo>
                <a:cubicBezTo>
                  <a:pt x="3415" y="759"/>
                  <a:pt x="3415" y="759"/>
                  <a:pt x="3415" y="759"/>
                </a:cubicBezTo>
                <a:cubicBezTo>
                  <a:pt x="3368" y="729"/>
                  <a:pt x="3368" y="729"/>
                  <a:pt x="3368" y="729"/>
                </a:cubicBezTo>
                <a:cubicBezTo>
                  <a:pt x="3368" y="729"/>
                  <a:pt x="3362" y="753"/>
                  <a:pt x="3374" y="771"/>
                </a:cubicBezTo>
                <a:cubicBezTo>
                  <a:pt x="3380" y="789"/>
                  <a:pt x="3421" y="818"/>
                  <a:pt x="3421" y="818"/>
                </a:cubicBezTo>
                <a:lnTo>
                  <a:pt x="3451" y="806"/>
                </a:lnTo>
                <a:close/>
                <a:moveTo>
                  <a:pt x="4939" y="1832"/>
                </a:moveTo>
                <a:lnTo>
                  <a:pt x="4939" y="1832"/>
                </a:lnTo>
                <a:cubicBezTo>
                  <a:pt x="4986" y="1838"/>
                  <a:pt x="4986" y="1838"/>
                  <a:pt x="4986" y="1838"/>
                </a:cubicBezTo>
                <a:cubicBezTo>
                  <a:pt x="5040" y="1826"/>
                  <a:pt x="5040" y="1826"/>
                  <a:pt x="5040" y="1826"/>
                </a:cubicBezTo>
                <a:cubicBezTo>
                  <a:pt x="5063" y="1785"/>
                  <a:pt x="5063" y="1785"/>
                  <a:pt x="5063" y="1785"/>
                </a:cubicBezTo>
                <a:cubicBezTo>
                  <a:pt x="5040" y="1743"/>
                  <a:pt x="5040" y="1743"/>
                  <a:pt x="5040" y="1743"/>
                </a:cubicBezTo>
                <a:cubicBezTo>
                  <a:pt x="5040" y="1743"/>
                  <a:pt x="4969" y="1743"/>
                  <a:pt x="4957" y="1743"/>
                </a:cubicBezTo>
                <a:cubicBezTo>
                  <a:pt x="4951" y="1743"/>
                  <a:pt x="4915" y="1797"/>
                  <a:pt x="4915" y="1797"/>
                </a:cubicBezTo>
                <a:lnTo>
                  <a:pt x="4939" y="1832"/>
                </a:lnTo>
                <a:close/>
                <a:moveTo>
                  <a:pt x="4020" y="1346"/>
                </a:moveTo>
                <a:lnTo>
                  <a:pt x="4020" y="1346"/>
                </a:lnTo>
                <a:cubicBezTo>
                  <a:pt x="4056" y="1322"/>
                  <a:pt x="4056" y="1322"/>
                  <a:pt x="4056" y="1322"/>
                </a:cubicBezTo>
                <a:cubicBezTo>
                  <a:pt x="4061" y="1281"/>
                  <a:pt x="4061" y="1281"/>
                  <a:pt x="4061" y="1281"/>
                </a:cubicBezTo>
                <a:cubicBezTo>
                  <a:pt x="4115" y="1293"/>
                  <a:pt x="4115" y="1293"/>
                  <a:pt x="4115" y="1293"/>
                </a:cubicBezTo>
                <a:cubicBezTo>
                  <a:pt x="4150" y="1269"/>
                  <a:pt x="4150" y="1269"/>
                  <a:pt x="4150" y="1269"/>
                </a:cubicBezTo>
                <a:cubicBezTo>
                  <a:pt x="4180" y="1221"/>
                  <a:pt x="4180" y="1221"/>
                  <a:pt x="4180" y="1221"/>
                </a:cubicBezTo>
                <a:cubicBezTo>
                  <a:pt x="4215" y="1186"/>
                  <a:pt x="4215" y="1186"/>
                  <a:pt x="4215" y="1186"/>
                </a:cubicBezTo>
                <a:cubicBezTo>
                  <a:pt x="4215" y="1186"/>
                  <a:pt x="4180" y="1162"/>
                  <a:pt x="4162" y="1162"/>
                </a:cubicBezTo>
                <a:cubicBezTo>
                  <a:pt x="4109" y="1162"/>
                  <a:pt x="4109" y="1162"/>
                  <a:pt x="4109" y="1162"/>
                </a:cubicBezTo>
                <a:cubicBezTo>
                  <a:pt x="4061" y="1144"/>
                  <a:pt x="4061" y="1144"/>
                  <a:pt x="4061" y="1144"/>
                </a:cubicBezTo>
                <a:cubicBezTo>
                  <a:pt x="4061" y="1144"/>
                  <a:pt x="3996" y="1144"/>
                  <a:pt x="3984" y="1144"/>
                </a:cubicBezTo>
                <a:cubicBezTo>
                  <a:pt x="3972" y="1144"/>
                  <a:pt x="3984" y="1168"/>
                  <a:pt x="3984" y="1186"/>
                </a:cubicBezTo>
                <a:cubicBezTo>
                  <a:pt x="3984" y="1198"/>
                  <a:pt x="3949" y="1210"/>
                  <a:pt x="3949" y="1210"/>
                </a:cubicBezTo>
                <a:cubicBezTo>
                  <a:pt x="3949" y="1281"/>
                  <a:pt x="3949" y="1281"/>
                  <a:pt x="3949" y="1281"/>
                </a:cubicBezTo>
                <a:cubicBezTo>
                  <a:pt x="3949" y="1281"/>
                  <a:pt x="3961" y="1346"/>
                  <a:pt x="3961" y="1358"/>
                </a:cubicBezTo>
                <a:lnTo>
                  <a:pt x="4020" y="1346"/>
                </a:lnTo>
                <a:close/>
                <a:moveTo>
                  <a:pt x="3765" y="1435"/>
                </a:moveTo>
                <a:lnTo>
                  <a:pt x="3765" y="1435"/>
                </a:lnTo>
                <a:cubicBezTo>
                  <a:pt x="3777" y="1435"/>
                  <a:pt x="3806" y="1405"/>
                  <a:pt x="3806" y="1405"/>
                </a:cubicBezTo>
                <a:cubicBezTo>
                  <a:pt x="3872" y="1399"/>
                  <a:pt x="3872" y="1399"/>
                  <a:pt x="3872" y="1399"/>
                </a:cubicBezTo>
                <a:cubicBezTo>
                  <a:pt x="3895" y="1352"/>
                  <a:pt x="3895" y="1352"/>
                  <a:pt x="3895" y="1352"/>
                </a:cubicBezTo>
                <a:cubicBezTo>
                  <a:pt x="3878" y="1316"/>
                  <a:pt x="3878" y="1316"/>
                  <a:pt x="3878" y="1316"/>
                </a:cubicBezTo>
                <a:cubicBezTo>
                  <a:pt x="3836" y="1281"/>
                  <a:pt x="3836" y="1281"/>
                  <a:pt x="3836" y="1281"/>
                </a:cubicBezTo>
                <a:cubicBezTo>
                  <a:pt x="3801" y="1263"/>
                  <a:pt x="3801" y="1263"/>
                  <a:pt x="3801" y="1263"/>
                </a:cubicBezTo>
                <a:cubicBezTo>
                  <a:pt x="3848" y="1239"/>
                  <a:pt x="3848" y="1239"/>
                  <a:pt x="3848" y="1239"/>
                </a:cubicBezTo>
                <a:cubicBezTo>
                  <a:pt x="3848" y="1239"/>
                  <a:pt x="3860" y="1227"/>
                  <a:pt x="3848" y="1210"/>
                </a:cubicBezTo>
                <a:cubicBezTo>
                  <a:pt x="3836" y="1198"/>
                  <a:pt x="3806" y="1174"/>
                  <a:pt x="3806" y="1174"/>
                </a:cubicBezTo>
                <a:cubicBezTo>
                  <a:pt x="3789" y="1150"/>
                  <a:pt x="3789" y="1150"/>
                  <a:pt x="3789" y="1150"/>
                </a:cubicBezTo>
                <a:cubicBezTo>
                  <a:pt x="3741" y="1156"/>
                  <a:pt x="3741" y="1156"/>
                  <a:pt x="3741" y="1156"/>
                </a:cubicBezTo>
                <a:cubicBezTo>
                  <a:pt x="3735" y="1186"/>
                  <a:pt x="3735" y="1186"/>
                  <a:pt x="3735" y="1186"/>
                </a:cubicBezTo>
                <a:cubicBezTo>
                  <a:pt x="3717" y="1186"/>
                  <a:pt x="3717" y="1186"/>
                  <a:pt x="3717" y="1186"/>
                </a:cubicBezTo>
                <a:cubicBezTo>
                  <a:pt x="3676" y="1174"/>
                  <a:pt x="3676" y="1174"/>
                  <a:pt x="3676" y="1174"/>
                </a:cubicBezTo>
                <a:cubicBezTo>
                  <a:pt x="3635" y="1186"/>
                  <a:pt x="3635" y="1186"/>
                  <a:pt x="3635" y="1186"/>
                </a:cubicBezTo>
                <a:cubicBezTo>
                  <a:pt x="3640" y="1215"/>
                  <a:pt x="3640" y="1215"/>
                  <a:pt x="3640" y="1215"/>
                </a:cubicBezTo>
                <a:cubicBezTo>
                  <a:pt x="3676" y="1251"/>
                  <a:pt x="3676" y="1251"/>
                  <a:pt x="3676" y="1251"/>
                </a:cubicBezTo>
                <a:cubicBezTo>
                  <a:pt x="3664" y="1287"/>
                  <a:pt x="3664" y="1287"/>
                  <a:pt x="3664" y="1287"/>
                </a:cubicBezTo>
                <a:cubicBezTo>
                  <a:pt x="3664" y="1287"/>
                  <a:pt x="3646" y="1304"/>
                  <a:pt x="3635" y="1299"/>
                </a:cubicBezTo>
                <a:cubicBezTo>
                  <a:pt x="3623" y="1293"/>
                  <a:pt x="3593" y="1269"/>
                  <a:pt x="3593" y="1269"/>
                </a:cubicBezTo>
                <a:cubicBezTo>
                  <a:pt x="3563" y="1269"/>
                  <a:pt x="3563" y="1269"/>
                  <a:pt x="3563" y="1269"/>
                </a:cubicBezTo>
                <a:cubicBezTo>
                  <a:pt x="3557" y="1304"/>
                  <a:pt x="3557" y="1304"/>
                  <a:pt x="3557" y="1304"/>
                </a:cubicBezTo>
                <a:cubicBezTo>
                  <a:pt x="3599" y="1328"/>
                  <a:pt x="3599" y="1328"/>
                  <a:pt x="3599" y="1328"/>
                </a:cubicBezTo>
                <a:cubicBezTo>
                  <a:pt x="3629" y="1346"/>
                  <a:pt x="3629" y="1346"/>
                  <a:pt x="3629" y="1346"/>
                </a:cubicBezTo>
                <a:cubicBezTo>
                  <a:pt x="3676" y="1358"/>
                  <a:pt x="3676" y="1358"/>
                  <a:pt x="3676" y="1358"/>
                </a:cubicBezTo>
                <a:cubicBezTo>
                  <a:pt x="3676" y="1358"/>
                  <a:pt x="3700" y="1393"/>
                  <a:pt x="3700" y="1405"/>
                </a:cubicBezTo>
                <a:cubicBezTo>
                  <a:pt x="3700" y="1417"/>
                  <a:pt x="3765" y="1435"/>
                  <a:pt x="3765" y="1435"/>
                </a:cubicBezTo>
                <a:close/>
                <a:moveTo>
                  <a:pt x="3445" y="1257"/>
                </a:moveTo>
                <a:lnTo>
                  <a:pt x="3445" y="1257"/>
                </a:lnTo>
                <a:cubicBezTo>
                  <a:pt x="3457" y="1215"/>
                  <a:pt x="3457" y="1215"/>
                  <a:pt x="3457" y="1215"/>
                </a:cubicBezTo>
                <a:cubicBezTo>
                  <a:pt x="3433" y="1192"/>
                  <a:pt x="3433" y="1192"/>
                  <a:pt x="3433" y="1192"/>
                </a:cubicBezTo>
                <a:cubicBezTo>
                  <a:pt x="3344" y="1180"/>
                  <a:pt x="3344" y="1180"/>
                  <a:pt x="3344" y="1180"/>
                </a:cubicBezTo>
                <a:cubicBezTo>
                  <a:pt x="3326" y="1204"/>
                  <a:pt x="3326" y="1204"/>
                  <a:pt x="3326" y="1204"/>
                </a:cubicBezTo>
                <a:cubicBezTo>
                  <a:pt x="3326" y="1204"/>
                  <a:pt x="3362" y="1233"/>
                  <a:pt x="3374" y="1239"/>
                </a:cubicBezTo>
                <a:cubicBezTo>
                  <a:pt x="3385" y="1239"/>
                  <a:pt x="3415" y="1281"/>
                  <a:pt x="3415" y="1281"/>
                </a:cubicBezTo>
                <a:lnTo>
                  <a:pt x="3445" y="1257"/>
                </a:lnTo>
                <a:close/>
                <a:moveTo>
                  <a:pt x="3261" y="1192"/>
                </a:moveTo>
                <a:lnTo>
                  <a:pt x="3261" y="1192"/>
                </a:lnTo>
                <a:cubicBezTo>
                  <a:pt x="3237" y="1210"/>
                  <a:pt x="3237" y="1210"/>
                  <a:pt x="3237" y="1210"/>
                </a:cubicBezTo>
                <a:cubicBezTo>
                  <a:pt x="3279" y="1215"/>
                  <a:pt x="3279" y="1215"/>
                  <a:pt x="3279" y="1215"/>
                </a:cubicBezTo>
                <a:cubicBezTo>
                  <a:pt x="3291" y="1186"/>
                  <a:pt x="3291" y="1186"/>
                  <a:pt x="3291" y="1186"/>
                </a:cubicBezTo>
                <a:lnTo>
                  <a:pt x="3261" y="1192"/>
                </a:lnTo>
                <a:close/>
                <a:moveTo>
                  <a:pt x="2982" y="670"/>
                </a:moveTo>
                <a:lnTo>
                  <a:pt x="2982" y="670"/>
                </a:lnTo>
                <a:cubicBezTo>
                  <a:pt x="3030" y="670"/>
                  <a:pt x="3030" y="670"/>
                  <a:pt x="3030" y="670"/>
                </a:cubicBezTo>
                <a:cubicBezTo>
                  <a:pt x="3101" y="670"/>
                  <a:pt x="3101" y="670"/>
                  <a:pt x="3101" y="670"/>
                </a:cubicBezTo>
                <a:cubicBezTo>
                  <a:pt x="3184" y="670"/>
                  <a:pt x="3184" y="670"/>
                  <a:pt x="3184" y="670"/>
                </a:cubicBezTo>
                <a:cubicBezTo>
                  <a:pt x="3184" y="670"/>
                  <a:pt x="3190" y="646"/>
                  <a:pt x="3172" y="640"/>
                </a:cubicBezTo>
                <a:cubicBezTo>
                  <a:pt x="3160" y="640"/>
                  <a:pt x="3119" y="623"/>
                  <a:pt x="3119" y="623"/>
                </a:cubicBezTo>
                <a:cubicBezTo>
                  <a:pt x="3065" y="629"/>
                  <a:pt x="3065" y="629"/>
                  <a:pt x="3065" y="629"/>
                </a:cubicBezTo>
                <a:cubicBezTo>
                  <a:pt x="3024" y="640"/>
                  <a:pt x="3024" y="640"/>
                  <a:pt x="3024" y="640"/>
                </a:cubicBezTo>
                <a:lnTo>
                  <a:pt x="2982" y="670"/>
                </a:lnTo>
                <a:close/>
                <a:moveTo>
                  <a:pt x="3036" y="800"/>
                </a:moveTo>
                <a:lnTo>
                  <a:pt x="3036" y="800"/>
                </a:lnTo>
                <a:cubicBezTo>
                  <a:pt x="3071" y="789"/>
                  <a:pt x="3071" y="789"/>
                  <a:pt x="3071" y="789"/>
                </a:cubicBezTo>
                <a:cubicBezTo>
                  <a:pt x="3131" y="783"/>
                  <a:pt x="3131" y="783"/>
                  <a:pt x="3131" y="783"/>
                </a:cubicBezTo>
                <a:cubicBezTo>
                  <a:pt x="3148" y="759"/>
                  <a:pt x="3148" y="759"/>
                  <a:pt x="3148" y="759"/>
                </a:cubicBezTo>
                <a:cubicBezTo>
                  <a:pt x="3119" y="735"/>
                  <a:pt x="3119" y="735"/>
                  <a:pt x="3119" y="735"/>
                </a:cubicBezTo>
                <a:cubicBezTo>
                  <a:pt x="3148" y="729"/>
                  <a:pt x="3148" y="729"/>
                  <a:pt x="3148" y="729"/>
                </a:cubicBezTo>
                <a:cubicBezTo>
                  <a:pt x="3166" y="706"/>
                  <a:pt x="3166" y="706"/>
                  <a:pt x="3166" y="706"/>
                </a:cubicBezTo>
                <a:cubicBezTo>
                  <a:pt x="3131" y="706"/>
                  <a:pt x="3131" y="706"/>
                  <a:pt x="3131" y="706"/>
                </a:cubicBezTo>
                <a:cubicBezTo>
                  <a:pt x="3059" y="706"/>
                  <a:pt x="3059" y="706"/>
                  <a:pt x="3059" y="706"/>
                </a:cubicBezTo>
                <a:cubicBezTo>
                  <a:pt x="3018" y="718"/>
                  <a:pt x="3018" y="718"/>
                  <a:pt x="3018" y="718"/>
                </a:cubicBezTo>
                <a:cubicBezTo>
                  <a:pt x="2976" y="741"/>
                  <a:pt x="2976" y="741"/>
                  <a:pt x="2976" y="741"/>
                </a:cubicBezTo>
                <a:cubicBezTo>
                  <a:pt x="3012" y="795"/>
                  <a:pt x="3012" y="795"/>
                  <a:pt x="3012" y="795"/>
                </a:cubicBezTo>
                <a:lnTo>
                  <a:pt x="3036" y="800"/>
                </a:lnTo>
                <a:close/>
                <a:moveTo>
                  <a:pt x="2941" y="747"/>
                </a:moveTo>
                <a:lnTo>
                  <a:pt x="2941" y="747"/>
                </a:lnTo>
                <a:cubicBezTo>
                  <a:pt x="2935" y="711"/>
                  <a:pt x="2935" y="711"/>
                  <a:pt x="2935" y="711"/>
                </a:cubicBezTo>
                <a:cubicBezTo>
                  <a:pt x="2887" y="694"/>
                  <a:pt x="2887" y="694"/>
                  <a:pt x="2887" y="694"/>
                </a:cubicBezTo>
                <a:cubicBezTo>
                  <a:pt x="2864" y="694"/>
                  <a:pt x="2864" y="694"/>
                  <a:pt x="2864" y="694"/>
                </a:cubicBezTo>
                <a:cubicBezTo>
                  <a:pt x="2876" y="723"/>
                  <a:pt x="2876" y="723"/>
                  <a:pt x="2876" y="723"/>
                </a:cubicBezTo>
                <a:cubicBezTo>
                  <a:pt x="2893" y="741"/>
                  <a:pt x="2893" y="741"/>
                  <a:pt x="2893" y="741"/>
                </a:cubicBezTo>
                <a:lnTo>
                  <a:pt x="2941" y="747"/>
                </a:lnTo>
                <a:close/>
                <a:moveTo>
                  <a:pt x="2881" y="889"/>
                </a:moveTo>
                <a:lnTo>
                  <a:pt x="2881" y="889"/>
                </a:lnTo>
                <a:cubicBezTo>
                  <a:pt x="2828" y="907"/>
                  <a:pt x="2828" y="907"/>
                  <a:pt x="2828" y="907"/>
                </a:cubicBezTo>
                <a:cubicBezTo>
                  <a:pt x="2799" y="949"/>
                  <a:pt x="2799" y="949"/>
                  <a:pt x="2799" y="949"/>
                </a:cubicBezTo>
                <a:cubicBezTo>
                  <a:pt x="2769" y="972"/>
                  <a:pt x="2769" y="972"/>
                  <a:pt x="2769" y="972"/>
                </a:cubicBezTo>
                <a:cubicBezTo>
                  <a:pt x="2739" y="1008"/>
                  <a:pt x="2739" y="1008"/>
                  <a:pt x="2739" y="1008"/>
                </a:cubicBezTo>
                <a:cubicBezTo>
                  <a:pt x="2745" y="1038"/>
                  <a:pt x="2745" y="1038"/>
                  <a:pt x="2745" y="1038"/>
                </a:cubicBezTo>
                <a:cubicBezTo>
                  <a:pt x="2804" y="1044"/>
                  <a:pt x="2804" y="1044"/>
                  <a:pt x="2804" y="1044"/>
                </a:cubicBezTo>
                <a:cubicBezTo>
                  <a:pt x="2864" y="1055"/>
                  <a:pt x="2864" y="1055"/>
                  <a:pt x="2864" y="1055"/>
                </a:cubicBezTo>
                <a:cubicBezTo>
                  <a:pt x="2911" y="1050"/>
                  <a:pt x="2911" y="1050"/>
                  <a:pt x="2911" y="1050"/>
                </a:cubicBezTo>
                <a:cubicBezTo>
                  <a:pt x="2953" y="1032"/>
                  <a:pt x="2953" y="1032"/>
                  <a:pt x="2953" y="1032"/>
                </a:cubicBezTo>
                <a:cubicBezTo>
                  <a:pt x="3030" y="1044"/>
                  <a:pt x="3030" y="1044"/>
                  <a:pt x="3030" y="1044"/>
                </a:cubicBezTo>
                <a:cubicBezTo>
                  <a:pt x="3077" y="1044"/>
                  <a:pt x="3077" y="1044"/>
                  <a:pt x="3077" y="1044"/>
                </a:cubicBezTo>
                <a:cubicBezTo>
                  <a:pt x="3059" y="1061"/>
                  <a:pt x="3018" y="1061"/>
                  <a:pt x="3018" y="1061"/>
                </a:cubicBezTo>
                <a:cubicBezTo>
                  <a:pt x="2965" y="1061"/>
                  <a:pt x="2965" y="1061"/>
                  <a:pt x="2965" y="1061"/>
                </a:cubicBezTo>
                <a:cubicBezTo>
                  <a:pt x="2929" y="1079"/>
                  <a:pt x="2929" y="1079"/>
                  <a:pt x="2929" y="1079"/>
                </a:cubicBezTo>
                <a:cubicBezTo>
                  <a:pt x="2935" y="1109"/>
                  <a:pt x="2935" y="1109"/>
                  <a:pt x="2935" y="1109"/>
                </a:cubicBezTo>
                <a:cubicBezTo>
                  <a:pt x="2965" y="1121"/>
                  <a:pt x="2965" y="1121"/>
                  <a:pt x="2965" y="1121"/>
                </a:cubicBezTo>
                <a:cubicBezTo>
                  <a:pt x="3036" y="1121"/>
                  <a:pt x="3036" y="1121"/>
                  <a:pt x="3036" y="1121"/>
                </a:cubicBezTo>
                <a:cubicBezTo>
                  <a:pt x="3107" y="1097"/>
                  <a:pt x="3107" y="1097"/>
                  <a:pt x="3107" y="1097"/>
                </a:cubicBezTo>
                <a:cubicBezTo>
                  <a:pt x="3154" y="1061"/>
                  <a:pt x="3154" y="1061"/>
                  <a:pt x="3154" y="1061"/>
                </a:cubicBezTo>
                <a:cubicBezTo>
                  <a:pt x="3208" y="1055"/>
                  <a:pt x="3208" y="1055"/>
                  <a:pt x="3208" y="1055"/>
                </a:cubicBezTo>
                <a:cubicBezTo>
                  <a:pt x="3273" y="1055"/>
                  <a:pt x="3273" y="1055"/>
                  <a:pt x="3273" y="1055"/>
                </a:cubicBezTo>
                <a:cubicBezTo>
                  <a:pt x="3344" y="1055"/>
                  <a:pt x="3344" y="1055"/>
                  <a:pt x="3344" y="1055"/>
                </a:cubicBezTo>
                <a:cubicBezTo>
                  <a:pt x="3368" y="1026"/>
                  <a:pt x="3368" y="1026"/>
                  <a:pt x="3368" y="1026"/>
                </a:cubicBezTo>
                <a:cubicBezTo>
                  <a:pt x="3385" y="961"/>
                  <a:pt x="3385" y="961"/>
                  <a:pt x="3385" y="961"/>
                </a:cubicBezTo>
                <a:cubicBezTo>
                  <a:pt x="3362" y="943"/>
                  <a:pt x="3362" y="943"/>
                  <a:pt x="3362" y="943"/>
                </a:cubicBezTo>
                <a:cubicBezTo>
                  <a:pt x="3332" y="943"/>
                  <a:pt x="3332" y="943"/>
                  <a:pt x="3332" y="943"/>
                </a:cubicBezTo>
                <a:cubicBezTo>
                  <a:pt x="3326" y="966"/>
                  <a:pt x="3326" y="966"/>
                  <a:pt x="3326" y="966"/>
                </a:cubicBezTo>
                <a:cubicBezTo>
                  <a:pt x="3285" y="955"/>
                  <a:pt x="3285" y="955"/>
                  <a:pt x="3285" y="955"/>
                </a:cubicBezTo>
                <a:cubicBezTo>
                  <a:pt x="3237" y="913"/>
                  <a:pt x="3237" y="913"/>
                  <a:pt x="3237" y="913"/>
                </a:cubicBezTo>
                <a:cubicBezTo>
                  <a:pt x="3237" y="884"/>
                  <a:pt x="3237" y="884"/>
                  <a:pt x="3237" y="884"/>
                </a:cubicBezTo>
                <a:cubicBezTo>
                  <a:pt x="3219" y="854"/>
                  <a:pt x="3219" y="854"/>
                  <a:pt x="3219" y="854"/>
                </a:cubicBezTo>
                <a:cubicBezTo>
                  <a:pt x="3178" y="854"/>
                  <a:pt x="3178" y="854"/>
                  <a:pt x="3178" y="854"/>
                </a:cubicBezTo>
                <a:cubicBezTo>
                  <a:pt x="3160" y="872"/>
                  <a:pt x="3160" y="872"/>
                  <a:pt x="3160" y="872"/>
                </a:cubicBezTo>
                <a:cubicBezTo>
                  <a:pt x="3131" y="877"/>
                  <a:pt x="3131" y="877"/>
                  <a:pt x="3131" y="877"/>
                </a:cubicBezTo>
                <a:cubicBezTo>
                  <a:pt x="3131" y="901"/>
                  <a:pt x="3131" y="901"/>
                  <a:pt x="3131" y="901"/>
                </a:cubicBezTo>
                <a:cubicBezTo>
                  <a:pt x="3166" y="925"/>
                  <a:pt x="3166" y="925"/>
                  <a:pt x="3166" y="925"/>
                </a:cubicBezTo>
                <a:cubicBezTo>
                  <a:pt x="3166" y="949"/>
                  <a:pt x="3160" y="966"/>
                  <a:pt x="3160" y="966"/>
                </a:cubicBezTo>
                <a:cubicBezTo>
                  <a:pt x="3202" y="972"/>
                  <a:pt x="3202" y="972"/>
                  <a:pt x="3202" y="972"/>
                </a:cubicBezTo>
                <a:cubicBezTo>
                  <a:pt x="3202" y="972"/>
                  <a:pt x="3213" y="996"/>
                  <a:pt x="3202" y="996"/>
                </a:cubicBezTo>
                <a:cubicBezTo>
                  <a:pt x="3190" y="1002"/>
                  <a:pt x="3166" y="1002"/>
                  <a:pt x="3166" y="1002"/>
                </a:cubicBezTo>
                <a:cubicBezTo>
                  <a:pt x="3107" y="1002"/>
                  <a:pt x="3107" y="1002"/>
                  <a:pt x="3107" y="1002"/>
                </a:cubicBezTo>
                <a:cubicBezTo>
                  <a:pt x="3071" y="978"/>
                  <a:pt x="3071" y="978"/>
                  <a:pt x="3071" y="978"/>
                </a:cubicBezTo>
                <a:cubicBezTo>
                  <a:pt x="3036" y="931"/>
                  <a:pt x="3036" y="931"/>
                  <a:pt x="3036" y="931"/>
                </a:cubicBezTo>
                <a:cubicBezTo>
                  <a:pt x="2988" y="913"/>
                  <a:pt x="2988" y="913"/>
                  <a:pt x="2988" y="913"/>
                </a:cubicBezTo>
                <a:cubicBezTo>
                  <a:pt x="2953" y="913"/>
                  <a:pt x="2953" y="913"/>
                  <a:pt x="2953" y="913"/>
                </a:cubicBezTo>
                <a:cubicBezTo>
                  <a:pt x="2911" y="895"/>
                  <a:pt x="2911" y="895"/>
                  <a:pt x="2911" y="895"/>
                </a:cubicBezTo>
                <a:lnTo>
                  <a:pt x="2881" y="889"/>
                </a:lnTo>
                <a:close/>
                <a:moveTo>
                  <a:pt x="2899" y="836"/>
                </a:moveTo>
                <a:lnTo>
                  <a:pt x="2899" y="836"/>
                </a:lnTo>
                <a:cubicBezTo>
                  <a:pt x="2905" y="860"/>
                  <a:pt x="2905" y="860"/>
                  <a:pt x="2905" y="860"/>
                </a:cubicBezTo>
                <a:cubicBezTo>
                  <a:pt x="2965" y="866"/>
                  <a:pt x="2965" y="866"/>
                  <a:pt x="2965" y="866"/>
                </a:cubicBezTo>
                <a:cubicBezTo>
                  <a:pt x="2965" y="836"/>
                  <a:pt x="2965" y="836"/>
                  <a:pt x="2965" y="836"/>
                </a:cubicBezTo>
                <a:cubicBezTo>
                  <a:pt x="2965" y="836"/>
                  <a:pt x="2899" y="848"/>
                  <a:pt x="2899" y="836"/>
                </a:cubicBezTo>
                <a:close/>
                <a:moveTo>
                  <a:pt x="2668" y="955"/>
                </a:moveTo>
                <a:lnTo>
                  <a:pt x="2668" y="955"/>
                </a:lnTo>
                <a:cubicBezTo>
                  <a:pt x="2644" y="990"/>
                  <a:pt x="2644" y="990"/>
                  <a:pt x="2644" y="990"/>
                </a:cubicBezTo>
                <a:cubicBezTo>
                  <a:pt x="2698" y="1002"/>
                  <a:pt x="2698" y="1002"/>
                  <a:pt x="2698" y="1002"/>
                </a:cubicBezTo>
                <a:cubicBezTo>
                  <a:pt x="2721" y="943"/>
                  <a:pt x="2721" y="943"/>
                  <a:pt x="2721" y="943"/>
                </a:cubicBezTo>
                <a:lnTo>
                  <a:pt x="2668" y="955"/>
                </a:lnTo>
                <a:close/>
                <a:moveTo>
                  <a:pt x="2763" y="884"/>
                </a:moveTo>
                <a:lnTo>
                  <a:pt x="2763" y="884"/>
                </a:lnTo>
                <a:cubicBezTo>
                  <a:pt x="2810" y="872"/>
                  <a:pt x="2810" y="872"/>
                  <a:pt x="2810" y="872"/>
                </a:cubicBezTo>
                <a:cubicBezTo>
                  <a:pt x="2822" y="812"/>
                  <a:pt x="2822" y="812"/>
                  <a:pt x="2822" y="812"/>
                </a:cubicBezTo>
                <a:cubicBezTo>
                  <a:pt x="2840" y="777"/>
                  <a:pt x="2840" y="777"/>
                  <a:pt x="2840" y="777"/>
                </a:cubicBezTo>
                <a:cubicBezTo>
                  <a:pt x="2781" y="765"/>
                  <a:pt x="2781" y="765"/>
                  <a:pt x="2781" y="765"/>
                </a:cubicBezTo>
                <a:cubicBezTo>
                  <a:pt x="2745" y="795"/>
                  <a:pt x="2745" y="795"/>
                  <a:pt x="2745" y="795"/>
                </a:cubicBezTo>
                <a:cubicBezTo>
                  <a:pt x="2680" y="795"/>
                  <a:pt x="2680" y="795"/>
                  <a:pt x="2680" y="795"/>
                </a:cubicBezTo>
                <a:cubicBezTo>
                  <a:pt x="2638" y="789"/>
                  <a:pt x="2638" y="789"/>
                  <a:pt x="2638" y="789"/>
                </a:cubicBezTo>
                <a:cubicBezTo>
                  <a:pt x="2638" y="789"/>
                  <a:pt x="2609" y="836"/>
                  <a:pt x="2597" y="848"/>
                </a:cubicBezTo>
                <a:cubicBezTo>
                  <a:pt x="2591" y="860"/>
                  <a:pt x="2555" y="889"/>
                  <a:pt x="2555" y="889"/>
                </a:cubicBezTo>
                <a:cubicBezTo>
                  <a:pt x="2502" y="889"/>
                  <a:pt x="2502" y="889"/>
                  <a:pt x="2502" y="889"/>
                </a:cubicBezTo>
                <a:cubicBezTo>
                  <a:pt x="2455" y="913"/>
                  <a:pt x="2455" y="913"/>
                  <a:pt x="2455" y="913"/>
                </a:cubicBezTo>
                <a:cubicBezTo>
                  <a:pt x="2478" y="949"/>
                  <a:pt x="2478" y="949"/>
                  <a:pt x="2478" y="949"/>
                </a:cubicBezTo>
                <a:cubicBezTo>
                  <a:pt x="2532" y="966"/>
                  <a:pt x="2532" y="966"/>
                  <a:pt x="2532" y="966"/>
                </a:cubicBezTo>
                <a:cubicBezTo>
                  <a:pt x="2555" y="937"/>
                  <a:pt x="2555" y="937"/>
                  <a:pt x="2555" y="937"/>
                </a:cubicBezTo>
                <a:cubicBezTo>
                  <a:pt x="2591" y="961"/>
                  <a:pt x="2591" y="961"/>
                  <a:pt x="2591" y="961"/>
                </a:cubicBezTo>
                <a:cubicBezTo>
                  <a:pt x="2621" y="943"/>
                  <a:pt x="2621" y="943"/>
                  <a:pt x="2621" y="943"/>
                </a:cubicBezTo>
                <a:cubicBezTo>
                  <a:pt x="2626" y="919"/>
                  <a:pt x="2626" y="919"/>
                  <a:pt x="2626" y="919"/>
                </a:cubicBezTo>
                <a:cubicBezTo>
                  <a:pt x="2662" y="919"/>
                  <a:pt x="2662" y="919"/>
                  <a:pt x="2662" y="919"/>
                </a:cubicBezTo>
                <a:cubicBezTo>
                  <a:pt x="2674" y="884"/>
                  <a:pt x="2674" y="884"/>
                  <a:pt x="2674" y="884"/>
                </a:cubicBezTo>
                <a:cubicBezTo>
                  <a:pt x="2710" y="860"/>
                  <a:pt x="2710" y="860"/>
                  <a:pt x="2710" y="860"/>
                </a:cubicBezTo>
                <a:cubicBezTo>
                  <a:pt x="2733" y="895"/>
                  <a:pt x="2733" y="895"/>
                  <a:pt x="2733" y="895"/>
                </a:cubicBezTo>
                <a:lnTo>
                  <a:pt x="2763" y="884"/>
                </a:lnTo>
                <a:close/>
                <a:moveTo>
                  <a:pt x="2799" y="1631"/>
                </a:moveTo>
                <a:lnTo>
                  <a:pt x="2799" y="1631"/>
                </a:lnTo>
                <a:cubicBezTo>
                  <a:pt x="2876" y="1636"/>
                  <a:pt x="2876" y="1636"/>
                  <a:pt x="2876" y="1636"/>
                </a:cubicBezTo>
                <a:cubicBezTo>
                  <a:pt x="2935" y="1636"/>
                  <a:pt x="2935" y="1636"/>
                  <a:pt x="2935" y="1636"/>
                </a:cubicBezTo>
                <a:cubicBezTo>
                  <a:pt x="2965" y="1690"/>
                  <a:pt x="2965" y="1690"/>
                  <a:pt x="2965" y="1690"/>
                </a:cubicBezTo>
                <a:cubicBezTo>
                  <a:pt x="3006" y="1714"/>
                  <a:pt x="3006" y="1714"/>
                  <a:pt x="3006" y="1714"/>
                </a:cubicBezTo>
                <a:cubicBezTo>
                  <a:pt x="3083" y="1714"/>
                  <a:pt x="3083" y="1714"/>
                  <a:pt x="3083" y="1714"/>
                </a:cubicBezTo>
                <a:cubicBezTo>
                  <a:pt x="3154" y="1708"/>
                  <a:pt x="3154" y="1708"/>
                  <a:pt x="3154" y="1708"/>
                </a:cubicBezTo>
                <a:cubicBezTo>
                  <a:pt x="3202" y="1684"/>
                  <a:pt x="3202" y="1684"/>
                  <a:pt x="3202" y="1684"/>
                </a:cubicBezTo>
                <a:cubicBezTo>
                  <a:pt x="3255" y="1666"/>
                  <a:pt x="3255" y="1666"/>
                  <a:pt x="3255" y="1666"/>
                </a:cubicBezTo>
                <a:cubicBezTo>
                  <a:pt x="3302" y="1642"/>
                  <a:pt x="3302" y="1642"/>
                  <a:pt x="3302" y="1642"/>
                </a:cubicBezTo>
                <a:cubicBezTo>
                  <a:pt x="3332" y="1625"/>
                  <a:pt x="3332" y="1625"/>
                  <a:pt x="3332" y="1625"/>
                </a:cubicBezTo>
                <a:cubicBezTo>
                  <a:pt x="3356" y="1642"/>
                  <a:pt x="3356" y="1642"/>
                  <a:pt x="3356" y="1642"/>
                </a:cubicBezTo>
                <a:cubicBezTo>
                  <a:pt x="3385" y="1636"/>
                  <a:pt x="3385" y="1636"/>
                  <a:pt x="3385" y="1636"/>
                </a:cubicBezTo>
                <a:cubicBezTo>
                  <a:pt x="3468" y="1678"/>
                  <a:pt x="3468" y="1678"/>
                  <a:pt x="3468" y="1678"/>
                </a:cubicBezTo>
                <a:cubicBezTo>
                  <a:pt x="3522" y="1678"/>
                  <a:pt x="3522" y="1678"/>
                  <a:pt x="3522" y="1678"/>
                </a:cubicBezTo>
                <a:cubicBezTo>
                  <a:pt x="3569" y="1672"/>
                  <a:pt x="3569" y="1672"/>
                  <a:pt x="3569" y="1672"/>
                </a:cubicBezTo>
                <a:cubicBezTo>
                  <a:pt x="3587" y="1636"/>
                  <a:pt x="3587" y="1636"/>
                  <a:pt x="3587" y="1636"/>
                </a:cubicBezTo>
                <a:cubicBezTo>
                  <a:pt x="3551" y="1607"/>
                  <a:pt x="3551" y="1607"/>
                  <a:pt x="3551" y="1607"/>
                </a:cubicBezTo>
                <a:cubicBezTo>
                  <a:pt x="3581" y="1601"/>
                  <a:pt x="3581" y="1601"/>
                  <a:pt x="3581" y="1601"/>
                </a:cubicBezTo>
                <a:cubicBezTo>
                  <a:pt x="3629" y="1595"/>
                  <a:pt x="3629" y="1595"/>
                  <a:pt x="3629" y="1595"/>
                </a:cubicBezTo>
                <a:cubicBezTo>
                  <a:pt x="3640" y="1571"/>
                  <a:pt x="3640" y="1571"/>
                  <a:pt x="3640" y="1571"/>
                </a:cubicBezTo>
                <a:cubicBezTo>
                  <a:pt x="3593" y="1542"/>
                  <a:pt x="3593" y="1542"/>
                  <a:pt x="3593" y="1542"/>
                </a:cubicBezTo>
                <a:cubicBezTo>
                  <a:pt x="3498" y="1506"/>
                  <a:pt x="3498" y="1506"/>
                  <a:pt x="3498" y="1506"/>
                </a:cubicBezTo>
                <a:cubicBezTo>
                  <a:pt x="3451" y="1459"/>
                  <a:pt x="3451" y="1459"/>
                  <a:pt x="3451" y="1459"/>
                </a:cubicBezTo>
                <a:cubicBezTo>
                  <a:pt x="3462" y="1411"/>
                  <a:pt x="3462" y="1411"/>
                  <a:pt x="3462" y="1411"/>
                </a:cubicBezTo>
                <a:cubicBezTo>
                  <a:pt x="3415" y="1382"/>
                  <a:pt x="3415" y="1382"/>
                  <a:pt x="3415" y="1382"/>
                </a:cubicBezTo>
                <a:cubicBezTo>
                  <a:pt x="3409" y="1316"/>
                  <a:pt x="3409" y="1316"/>
                  <a:pt x="3409" y="1316"/>
                </a:cubicBezTo>
                <a:cubicBezTo>
                  <a:pt x="3374" y="1269"/>
                  <a:pt x="3374" y="1269"/>
                  <a:pt x="3374" y="1269"/>
                </a:cubicBezTo>
                <a:cubicBezTo>
                  <a:pt x="3314" y="1245"/>
                  <a:pt x="3314" y="1245"/>
                  <a:pt x="3314" y="1245"/>
                </a:cubicBezTo>
                <a:cubicBezTo>
                  <a:pt x="3261" y="1245"/>
                  <a:pt x="3261" y="1245"/>
                  <a:pt x="3261" y="1245"/>
                </a:cubicBezTo>
                <a:cubicBezTo>
                  <a:pt x="3261" y="1293"/>
                  <a:pt x="3261" y="1293"/>
                  <a:pt x="3261" y="1293"/>
                </a:cubicBezTo>
                <a:cubicBezTo>
                  <a:pt x="3267" y="1328"/>
                  <a:pt x="3267" y="1328"/>
                  <a:pt x="3267" y="1328"/>
                </a:cubicBezTo>
                <a:cubicBezTo>
                  <a:pt x="3297" y="1376"/>
                  <a:pt x="3297" y="1376"/>
                  <a:pt x="3297" y="1376"/>
                </a:cubicBezTo>
                <a:cubicBezTo>
                  <a:pt x="3279" y="1393"/>
                  <a:pt x="3279" y="1393"/>
                  <a:pt x="3279" y="1393"/>
                </a:cubicBezTo>
                <a:cubicBezTo>
                  <a:pt x="3255" y="1393"/>
                  <a:pt x="3255" y="1393"/>
                  <a:pt x="3255" y="1393"/>
                </a:cubicBezTo>
                <a:cubicBezTo>
                  <a:pt x="3231" y="1370"/>
                  <a:pt x="3231" y="1370"/>
                  <a:pt x="3231" y="1370"/>
                </a:cubicBezTo>
                <a:cubicBezTo>
                  <a:pt x="3225" y="1340"/>
                  <a:pt x="3225" y="1340"/>
                  <a:pt x="3225" y="1340"/>
                </a:cubicBezTo>
                <a:cubicBezTo>
                  <a:pt x="3213" y="1310"/>
                  <a:pt x="3213" y="1310"/>
                  <a:pt x="3213" y="1310"/>
                </a:cubicBezTo>
                <a:cubicBezTo>
                  <a:pt x="3172" y="1263"/>
                  <a:pt x="3172" y="1263"/>
                  <a:pt x="3172" y="1263"/>
                </a:cubicBezTo>
                <a:cubicBezTo>
                  <a:pt x="3125" y="1263"/>
                  <a:pt x="3125" y="1263"/>
                  <a:pt x="3125" y="1263"/>
                </a:cubicBezTo>
                <a:cubicBezTo>
                  <a:pt x="3136" y="1293"/>
                  <a:pt x="3136" y="1293"/>
                  <a:pt x="3136" y="1293"/>
                </a:cubicBezTo>
                <a:cubicBezTo>
                  <a:pt x="3154" y="1316"/>
                  <a:pt x="3154" y="1316"/>
                  <a:pt x="3154" y="1316"/>
                </a:cubicBezTo>
                <a:cubicBezTo>
                  <a:pt x="3107" y="1316"/>
                  <a:pt x="3107" y="1316"/>
                  <a:pt x="3107" y="1316"/>
                </a:cubicBezTo>
                <a:cubicBezTo>
                  <a:pt x="3107" y="1340"/>
                  <a:pt x="3107" y="1340"/>
                  <a:pt x="3107" y="1340"/>
                </a:cubicBezTo>
                <a:cubicBezTo>
                  <a:pt x="3065" y="1346"/>
                  <a:pt x="3065" y="1346"/>
                  <a:pt x="3065" y="1346"/>
                </a:cubicBezTo>
                <a:cubicBezTo>
                  <a:pt x="3071" y="1322"/>
                  <a:pt x="3071" y="1322"/>
                  <a:pt x="3071" y="1322"/>
                </a:cubicBezTo>
                <a:cubicBezTo>
                  <a:pt x="3083" y="1287"/>
                  <a:pt x="3083" y="1287"/>
                  <a:pt x="3083" y="1287"/>
                </a:cubicBezTo>
                <a:cubicBezTo>
                  <a:pt x="3047" y="1287"/>
                  <a:pt x="3047" y="1287"/>
                  <a:pt x="3047" y="1287"/>
                </a:cubicBezTo>
                <a:cubicBezTo>
                  <a:pt x="3006" y="1269"/>
                  <a:pt x="3006" y="1269"/>
                  <a:pt x="3006" y="1269"/>
                </a:cubicBezTo>
                <a:cubicBezTo>
                  <a:pt x="2965" y="1275"/>
                  <a:pt x="2965" y="1275"/>
                  <a:pt x="2965" y="1275"/>
                </a:cubicBezTo>
                <a:cubicBezTo>
                  <a:pt x="2958" y="1304"/>
                  <a:pt x="2958" y="1304"/>
                  <a:pt x="2958" y="1304"/>
                </a:cubicBezTo>
                <a:cubicBezTo>
                  <a:pt x="2923" y="1299"/>
                  <a:pt x="2923" y="1299"/>
                  <a:pt x="2923" y="1299"/>
                </a:cubicBezTo>
                <a:cubicBezTo>
                  <a:pt x="2935" y="1281"/>
                  <a:pt x="2935" y="1281"/>
                  <a:pt x="2935" y="1281"/>
                </a:cubicBezTo>
                <a:cubicBezTo>
                  <a:pt x="2923" y="1239"/>
                  <a:pt x="2923" y="1239"/>
                  <a:pt x="2923" y="1239"/>
                </a:cubicBezTo>
                <a:cubicBezTo>
                  <a:pt x="2899" y="1233"/>
                  <a:pt x="2899" y="1233"/>
                  <a:pt x="2899" y="1233"/>
                </a:cubicBezTo>
                <a:cubicBezTo>
                  <a:pt x="2852" y="1233"/>
                  <a:pt x="2852" y="1233"/>
                  <a:pt x="2852" y="1233"/>
                </a:cubicBezTo>
                <a:cubicBezTo>
                  <a:pt x="2816" y="1263"/>
                  <a:pt x="2816" y="1263"/>
                  <a:pt x="2816" y="1263"/>
                </a:cubicBezTo>
                <a:cubicBezTo>
                  <a:pt x="2781" y="1275"/>
                  <a:pt x="2781" y="1275"/>
                  <a:pt x="2781" y="1275"/>
                </a:cubicBezTo>
                <a:cubicBezTo>
                  <a:pt x="2733" y="1287"/>
                  <a:pt x="2733" y="1287"/>
                  <a:pt x="2733" y="1287"/>
                </a:cubicBezTo>
                <a:cubicBezTo>
                  <a:pt x="2698" y="1310"/>
                  <a:pt x="2698" y="1310"/>
                  <a:pt x="2698" y="1310"/>
                </a:cubicBezTo>
                <a:cubicBezTo>
                  <a:pt x="2704" y="1352"/>
                  <a:pt x="2704" y="1352"/>
                  <a:pt x="2704" y="1352"/>
                </a:cubicBezTo>
                <a:cubicBezTo>
                  <a:pt x="2656" y="1382"/>
                  <a:pt x="2656" y="1382"/>
                  <a:pt x="2656" y="1382"/>
                </a:cubicBezTo>
                <a:cubicBezTo>
                  <a:pt x="2656" y="1405"/>
                  <a:pt x="2656" y="1405"/>
                  <a:pt x="2656" y="1405"/>
                </a:cubicBezTo>
                <a:cubicBezTo>
                  <a:pt x="2692" y="1405"/>
                  <a:pt x="2692" y="1405"/>
                  <a:pt x="2692" y="1405"/>
                </a:cubicBezTo>
                <a:cubicBezTo>
                  <a:pt x="2715" y="1423"/>
                  <a:pt x="2715" y="1423"/>
                  <a:pt x="2715" y="1423"/>
                </a:cubicBezTo>
                <a:cubicBezTo>
                  <a:pt x="2757" y="1411"/>
                  <a:pt x="2757" y="1411"/>
                  <a:pt x="2757" y="1411"/>
                </a:cubicBezTo>
                <a:cubicBezTo>
                  <a:pt x="2810" y="1405"/>
                  <a:pt x="2810" y="1405"/>
                  <a:pt x="2810" y="1405"/>
                </a:cubicBezTo>
                <a:cubicBezTo>
                  <a:pt x="2846" y="1429"/>
                  <a:pt x="2846" y="1429"/>
                  <a:pt x="2846" y="1429"/>
                </a:cubicBezTo>
                <a:cubicBezTo>
                  <a:pt x="2792" y="1447"/>
                  <a:pt x="2792" y="1447"/>
                  <a:pt x="2792" y="1447"/>
                </a:cubicBezTo>
                <a:cubicBezTo>
                  <a:pt x="2745" y="1459"/>
                  <a:pt x="2745" y="1459"/>
                  <a:pt x="2745" y="1459"/>
                </a:cubicBezTo>
                <a:cubicBezTo>
                  <a:pt x="2721" y="1482"/>
                  <a:pt x="2721" y="1482"/>
                  <a:pt x="2721" y="1482"/>
                </a:cubicBezTo>
                <a:cubicBezTo>
                  <a:pt x="2787" y="1506"/>
                  <a:pt x="2787" y="1506"/>
                  <a:pt x="2787" y="1506"/>
                </a:cubicBezTo>
                <a:cubicBezTo>
                  <a:pt x="2846" y="1506"/>
                  <a:pt x="2846" y="1506"/>
                  <a:pt x="2846" y="1506"/>
                </a:cubicBezTo>
                <a:cubicBezTo>
                  <a:pt x="2917" y="1500"/>
                  <a:pt x="2917" y="1500"/>
                  <a:pt x="2917" y="1500"/>
                </a:cubicBezTo>
                <a:cubicBezTo>
                  <a:pt x="2976" y="1500"/>
                  <a:pt x="2976" y="1500"/>
                  <a:pt x="2976" y="1500"/>
                </a:cubicBezTo>
                <a:cubicBezTo>
                  <a:pt x="2976" y="1500"/>
                  <a:pt x="3012" y="1518"/>
                  <a:pt x="3024" y="1518"/>
                </a:cubicBezTo>
                <a:cubicBezTo>
                  <a:pt x="3036" y="1524"/>
                  <a:pt x="3018" y="1548"/>
                  <a:pt x="3018" y="1548"/>
                </a:cubicBezTo>
                <a:cubicBezTo>
                  <a:pt x="2917" y="1548"/>
                  <a:pt x="2917" y="1548"/>
                  <a:pt x="2917" y="1548"/>
                </a:cubicBezTo>
                <a:cubicBezTo>
                  <a:pt x="2828" y="1548"/>
                  <a:pt x="2828" y="1548"/>
                  <a:pt x="2828" y="1548"/>
                </a:cubicBezTo>
                <a:cubicBezTo>
                  <a:pt x="2763" y="1571"/>
                  <a:pt x="2763" y="1571"/>
                  <a:pt x="2763" y="1571"/>
                </a:cubicBezTo>
                <a:lnTo>
                  <a:pt x="2799" y="1631"/>
                </a:lnTo>
                <a:close/>
                <a:moveTo>
                  <a:pt x="3279" y="1743"/>
                </a:moveTo>
                <a:lnTo>
                  <a:pt x="3279" y="1743"/>
                </a:lnTo>
                <a:cubicBezTo>
                  <a:pt x="3326" y="1720"/>
                  <a:pt x="3326" y="1720"/>
                  <a:pt x="3326" y="1720"/>
                </a:cubicBezTo>
                <a:cubicBezTo>
                  <a:pt x="3368" y="1714"/>
                  <a:pt x="3368" y="1714"/>
                  <a:pt x="3368" y="1714"/>
                </a:cubicBezTo>
                <a:cubicBezTo>
                  <a:pt x="3374" y="1672"/>
                  <a:pt x="3374" y="1672"/>
                  <a:pt x="3374" y="1672"/>
                </a:cubicBezTo>
                <a:cubicBezTo>
                  <a:pt x="3297" y="1696"/>
                  <a:pt x="3297" y="1696"/>
                  <a:pt x="3297" y="1696"/>
                </a:cubicBezTo>
                <a:cubicBezTo>
                  <a:pt x="3219" y="1731"/>
                  <a:pt x="3219" y="1731"/>
                  <a:pt x="3219" y="1731"/>
                </a:cubicBezTo>
                <a:lnTo>
                  <a:pt x="3279" y="1743"/>
                </a:lnTo>
                <a:close/>
                <a:moveTo>
                  <a:pt x="2484" y="1435"/>
                </a:moveTo>
                <a:lnTo>
                  <a:pt x="2484" y="1435"/>
                </a:lnTo>
                <a:cubicBezTo>
                  <a:pt x="2544" y="1435"/>
                  <a:pt x="2544" y="1435"/>
                  <a:pt x="2544" y="1435"/>
                </a:cubicBezTo>
                <a:cubicBezTo>
                  <a:pt x="2579" y="1405"/>
                  <a:pt x="2579" y="1405"/>
                  <a:pt x="2579" y="1405"/>
                </a:cubicBezTo>
                <a:cubicBezTo>
                  <a:pt x="2591" y="1352"/>
                  <a:pt x="2591" y="1352"/>
                  <a:pt x="2591" y="1352"/>
                </a:cubicBezTo>
                <a:cubicBezTo>
                  <a:pt x="2591" y="1352"/>
                  <a:pt x="2644" y="1328"/>
                  <a:pt x="2644" y="1316"/>
                </a:cubicBezTo>
                <a:cubicBezTo>
                  <a:pt x="2650" y="1304"/>
                  <a:pt x="2686" y="1281"/>
                  <a:pt x="2686" y="1281"/>
                </a:cubicBezTo>
                <a:cubicBezTo>
                  <a:pt x="2787" y="1239"/>
                  <a:pt x="2787" y="1239"/>
                  <a:pt x="2787" y="1239"/>
                </a:cubicBezTo>
                <a:cubicBezTo>
                  <a:pt x="2852" y="1221"/>
                  <a:pt x="2852" y="1221"/>
                  <a:pt x="2852" y="1221"/>
                </a:cubicBezTo>
                <a:cubicBezTo>
                  <a:pt x="2846" y="1186"/>
                  <a:pt x="2846" y="1186"/>
                  <a:pt x="2846" y="1186"/>
                </a:cubicBezTo>
                <a:cubicBezTo>
                  <a:pt x="2763" y="1138"/>
                  <a:pt x="2763" y="1138"/>
                  <a:pt x="2763" y="1138"/>
                </a:cubicBezTo>
                <a:cubicBezTo>
                  <a:pt x="2721" y="1132"/>
                  <a:pt x="2721" y="1132"/>
                  <a:pt x="2721" y="1132"/>
                </a:cubicBezTo>
                <a:cubicBezTo>
                  <a:pt x="2662" y="1156"/>
                  <a:pt x="2662" y="1156"/>
                  <a:pt x="2662" y="1156"/>
                </a:cubicBezTo>
                <a:cubicBezTo>
                  <a:pt x="2603" y="1132"/>
                  <a:pt x="2603" y="1132"/>
                  <a:pt x="2603" y="1132"/>
                </a:cubicBezTo>
                <a:cubicBezTo>
                  <a:pt x="2538" y="1109"/>
                  <a:pt x="2538" y="1109"/>
                  <a:pt x="2538" y="1109"/>
                </a:cubicBezTo>
                <a:cubicBezTo>
                  <a:pt x="2460" y="1109"/>
                  <a:pt x="2460" y="1109"/>
                  <a:pt x="2460" y="1109"/>
                </a:cubicBezTo>
                <a:cubicBezTo>
                  <a:pt x="2360" y="1115"/>
                  <a:pt x="2360" y="1115"/>
                  <a:pt x="2360" y="1115"/>
                </a:cubicBezTo>
                <a:cubicBezTo>
                  <a:pt x="2360" y="1144"/>
                  <a:pt x="2360" y="1144"/>
                  <a:pt x="2360" y="1144"/>
                </a:cubicBezTo>
                <a:cubicBezTo>
                  <a:pt x="2378" y="1192"/>
                  <a:pt x="2378" y="1192"/>
                  <a:pt x="2378" y="1192"/>
                </a:cubicBezTo>
                <a:cubicBezTo>
                  <a:pt x="2360" y="1269"/>
                  <a:pt x="2360" y="1269"/>
                  <a:pt x="2360" y="1269"/>
                </a:cubicBezTo>
                <a:cubicBezTo>
                  <a:pt x="2277" y="1370"/>
                  <a:pt x="2277" y="1370"/>
                  <a:pt x="2277" y="1370"/>
                </a:cubicBezTo>
                <a:cubicBezTo>
                  <a:pt x="2378" y="1399"/>
                  <a:pt x="2378" y="1399"/>
                  <a:pt x="2378" y="1399"/>
                </a:cubicBezTo>
                <a:cubicBezTo>
                  <a:pt x="2431" y="1476"/>
                  <a:pt x="2431" y="1476"/>
                  <a:pt x="2431" y="1476"/>
                </a:cubicBezTo>
                <a:lnTo>
                  <a:pt x="2484" y="1435"/>
                </a:lnTo>
                <a:close/>
                <a:moveTo>
                  <a:pt x="107" y="2466"/>
                </a:moveTo>
                <a:lnTo>
                  <a:pt x="107" y="2466"/>
                </a:lnTo>
                <a:cubicBezTo>
                  <a:pt x="89" y="2425"/>
                  <a:pt x="89" y="2425"/>
                  <a:pt x="89" y="2425"/>
                </a:cubicBezTo>
                <a:cubicBezTo>
                  <a:pt x="41" y="2425"/>
                  <a:pt x="41" y="2425"/>
                  <a:pt x="41" y="2425"/>
                </a:cubicBezTo>
                <a:cubicBezTo>
                  <a:pt x="24" y="2443"/>
                  <a:pt x="24" y="2443"/>
                  <a:pt x="24" y="2443"/>
                </a:cubicBezTo>
                <a:cubicBezTo>
                  <a:pt x="30" y="2478"/>
                  <a:pt x="30" y="2478"/>
                  <a:pt x="30" y="2478"/>
                </a:cubicBezTo>
                <a:cubicBezTo>
                  <a:pt x="83" y="2478"/>
                  <a:pt x="83" y="2478"/>
                  <a:pt x="83" y="2478"/>
                </a:cubicBezTo>
                <a:lnTo>
                  <a:pt x="107" y="2466"/>
                </a:lnTo>
                <a:close/>
                <a:moveTo>
                  <a:pt x="1061" y="2407"/>
                </a:moveTo>
                <a:lnTo>
                  <a:pt x="1061" y="2407"/>
                </a:lnTo>
                <a:cubicBezTo>
                  <a:pt x="1061" y="2407"/>
                  <a:pt x="1049" y="2395"/>
                  <a:pt x="1049" y="2384"/>
                </a:cubicBezTo>
                <a:cubicBezTo>
                  <a:pt x="1049" y="2372"/>
                  <a:pt x="1079" y="2372"/>
                  <a:pt x="1079" y="2372"/>
                </a:cubicBezTo>
                <a:cubicBezTo>
                  <a:pt x="1150" y="2378"/>
                  <a:pt x="1150" y="2378"/>
                  <a:pt x="1150" y="2378"/>
                </a:cubicBezTo>
                <a:cubicBezTo>
                  <a:pt x="1210" y="2419"/>
                  <a:pt x="1210" y="2419"/>
                  <a:pt x="1210" y="2419"/>
                </a:cubicBezTo>
                <a:cubicBezTo>
                  <a:pt x="1275" y="2455"/>
                  <a:pt x="1275" y="2455"/>
                  <a:pt x="1275" y="2455"/>
                </a:cubicBezTo>
                <a:cubicBezTo>
                  <a:pt x="1346" y="2473"/>
                  <a:pt x="1346" y="2473"/>
                  <a:pt x="1346" y="2473"/>
                </a:cubicBezTo>
                <a:cubicBezTo>
                  <a:pt x="1405" y="2455"/>
                  <a:pt x="1405" y="2455"/>
                  <a:pt x="1405" y="2455"/>
                </a:cubicBezTo>
                <a:cubicBezTo>
                  <a:pt x="1453" y="2478"/>
                  <a:pt x="1453" y="2478"/>
                  <a:pt x="1453" y="2478"/>
                </a:cubicBezTo>
                <a:cubicBezTo>
                  <a:pt x="1494" y="2478"/>
                  <a:pt x="1494" y="2478"/>
                  <a:pt x="1494" y="2478"/>
                </a:cubicBezTo>
                <a:cubicBezTo>
                  <a:pt x="1542" y="2514"/>
                  <a:pt x="1542" y="2514"/>
                  <a:pt x="1542" y="2514"/>
                </a:cubicBezTo>
                <a:cubicBezTo>
                  <a:pt x="1613" y="2550"/>
                  <a:pt x="1613" y="2550"/>
                  <a:pt x="1613" y="2550"/>
                </a:cubicBezTo>
                <a:cubicBezTo>
                  <a:pt x="1648" y="2585"/>
                  <a:pt x="1648" y="2585"/>
                  <a:pt x="1648" y="2585"/>
                </a:cubicBezTo>
                <a:cubicBezTo>
                  <a:pt x="1648" y="2585"/>
                  <a:pt x="1696" y="2603"/>
                  <a:pt x="1708" y="2603"/>
                </a:cubicBezTo>
                <a:cubicBezTo>
                  <a:pt x="1719" y="2603"/>
                  <a:pt x="1731" y="2591"/>
                  <a:pt x="1731" y="2591"/>
                </a:cubicBezTo>
                <a:cubicBezTo>
                  <a:pt x="1779" y="2615"/>
                  <a:pt x="1779" y="2615"/>
                  <a:pt x="1779" y="2615"/>
                </a:cubicBezTo>
                <a:cubicBezTo>
                  <a:pt x="1802" y="2656"/>
                  <a:pt x="1802" y="2656"/>
                  <a:pt x="1802" y="2656"/>
                </a:cubicBezTo>
                <a:cubicBezTo>
                  <a:pt x="1874" y="2674"/>
                  <a:pt x="1874" y="2674"/>
                  <a:pt x="1874" y="2674"/>
                </a:cubicBezTo>
                <a:cubicBezTo>
                  <a:pt x="1862" y="2710"/>
                  <a:pt x="1862" y="2710"/>
                  <a:pt x="1862" y="2710"/>
                </a:cubicBezTo>
                <a:cubicBezTo>
                  <a:pt x="1921" y="2733"/>
                  <a:pt x="1921" y="2733"/>
                  <a:pt x="1921" y="2733"/>
                </a:cubicBezTo>
                <a:cubicBezTo>
                  <a:pt x="1909" y="2769"/>
                  <a:pt x="1909" y="2769"/>
                  <a:pt x="1909" y="2769"/>
                </a:cubicBezTo>
                <a:cubicBezTo>
                  <a:pt x="1951" y="2787"/>
                  <a:pt x="1951" y="2787"/>
                  <a:pt x="1951" y="2787"/>
                </a:cubicBezTo>
                <a:cubicBezTo>
                  <a:pt x="1992" y="2793"/>
                  <a:pt x="1992" y="2793"/>
                  <a:pt x="1992" y="2793"/>
                </a:cubicBezTo>
                <a:cubicBezTo>
                  <a:pt x="1992" y="2828"/>
                  <a:pt x="1992" y="2828"/>
                  <a:pt x="1992" y="2828"/>
                </a:cubicBezTo>
                <a:cubicBezTo>
                  <a:pt x="2028" y="2876"/>
                  <a:pt x="2028" y="2876"/>
                  <a:pt x="2028" y="2876"/>
                </a:cubicBezTo>
                <a:cubicBezTo>
                  <a:pt x="2034" y="2923"/>
                  <a:pt x="2034" y="2923"/>
                  <a:pt x="2034" y="2923"/>
                </a:cubicBezTo>
                <a:cubicBezTo>
                  <a:pt x="2051" y="2965"/>
                  <a:pt x="2051" y="2965"/>
                  <a:pt x="2051" y="2965"/>
                </a:cubicBezTo>
                <a:cubicBezTo>
                  <a:pt x="2105" y="2971"/>
                  <a:pt x="2105" y="2971"/>
                  <a:pt x="2105" y="2971"/>
                </a:cubicBezTo>
                <a:cubicBezTo>
                  <a:pt x="2117" y="3030"/>
                  <a:pt x="2117" y="3030"/>
                  <a:pt x="2117" y="3030"/>
                </a:cubicBezTo>
                <a:cubicBezTo>
                  <a:pt x="2170" y="3077"/>
                  <a:pt x="2170" y="3077"/>
                  <a:pt x="2170" y="3077"/>
                </a:cubicBezTo>
                <a:cubicBezTo>
                  <a:pt x="2182" y="3113"/>
                  <a:pt x="2182" y="3113"/>
                  <a:pt x="2182" y="3113"/>
                </a:cubicBezTo>
                <a:cubicBezTo>
                  <a:pt x="2241" y="3142"/>
                  <a:pt x="2241" y="3142"/>
                  <a:pt x="2241" y="3142"/>
                </a:cubicBezTo>
                <a:cubicBezTo>
                  <a:pt x="2294" y="3166"/>
                  <a:pt x="2294" y="3166"/>
                  <a:pt x="2294" y="3166"/>
                </a:cubicBezTo>
                <a:cubicBezTo>
                  <a:pt x="2336" y="3178"/>
                  <a:pt x="2336" y="3178"/>
                  <a:pt x="2336" y="3178"/>
                </a:cubicBezTo>
                <a:cubicBezTo>
                  <a:pt x="2348" y="3208"/>
                  <a:pt x="2348" y="3208"/>
                  <a:pt x="2348" y="3208"/>
                </a:cubicBezTo>
                <a:cubicBezTo>
                  <a:pt x="2407" y="3243"/>
                  <a:pt x="2407" y="3243"/>
                  <a:pt x="2407" y="3243"/>
                </a:cubicBezTo>
                <a:cubicBezTo>
                  <a:pt x="2449" y="3273"/>
                  <a:pt x="2449" y="3273"/>
                  <a:pt x="2449" y="3273"/>
                </a:cubicBezTo>
                <a:cubicBezTo>
                  <a:pt x="2472" y="3344"/>
                  <a:pt x="2472" y="3344"/>
                  <a:pt x="2472" y="3344"/>
                </a:cubicBezTo>
                <a:cubicBezTo>
                  <a:pt x="2472" y="3397"/>
                  <a:pt x="2472" y="3397"/>
                  <a:pt x="2472" y="3397"/>
                </a:cubicBezTo>
                <a:cubicBezTo>
                  <a:pt x="2437" y="3362"/>
                  <a:pt x="2437" y="3362"/>
                  <a:pt x="2437" y="3362"/>
                </a:cubicBezTo>
                <a:cubicBezTo>
                  <a:pt x="2401" y="3320"/>
                  <a:pt x="2401" y="3320"/>
                  <a:pt x="2401" y="3320"/>
                </a:cubicBezTo>
                <a:cubicBezTo>
                  <a:pt x="2395" y="3291"/>
                  <a:pt x="2395" y="3291"/>
                  <a:pt x="2395" y="3291"/>
                </a:cubicBezTo>
                <a:cubicBezTo>
                  <a:pt x="2348" y="3261"/>
                  <a:pt x="2348" y="3261"/>
                  <a:pt x="2348" y="3261"/>
                </a:cubicBezTo>
                <a:cubicBezTo>
                  <a:pt x="2318" y="3249"/>
                  <a:pt x="2318" y="3249"/>
                  <a:pt x="2318" y="3249"/>
                </a:cubicBezTo>
                <a:cubicBezTo>
                  <a:pt x="2312" y="3202"/>
                  <a:pt x="2312" y="3202"/>
                  <a:pt x="2312" y="3202"/>
                </a:cubicBezTo>
                <a:cubicBezTo>
                  <a:pt x="2271" y="3202"/>
                  <a:pt x="2271" y="3202"/>
                  <a:pt x="2271" y="3202"/>
                </a:cubicBezTo>
                <a:cubicBezTo>
                  <a:pt x="2241" y="3184"/>
                  <a:pt x="2241" y="3184"/>
                  <a:pt x="2241" y="3184"/>
                </a:cubicBezTo>
                <a:cubicBezTo>
                  <a:pt x="2212" y="3172"/>
                  <a:pt x="2212" y="3172"/>
                  <a:pt x="2212" y="3172"/>
                </a:cubicBezTo>
                <a:cubicBezTo>
                  <a:pt x="2182" y="3160"/>
                  <a:pt x="2182" y="3160"/>
                  <a:pt x="2182" y="3160"/>
                </a:cubicBezTo>
                <a:cubicBezTo>
                  <a:pt x="2152" y="3166"/>
                  <a:pt x="2152" y="3166"/>
                  <a:pt x="2152" y="3166"/>
                </a:cubicBezTo>
                <a:cubicBezTo>
                  <a:pt x="2182" y="3202"/>
                  <a:pt x="2182" y="3202"/>
                  <a:pt x="2182" y="3202"/>
                </a:cubicBezTo>
                <a:cubicBezTo>
                  <a:pt x="2217" y="3225"/>
                  <a:pt x="2217" y="3225"/>
                  <a:pt x="2217" y="3225"/>
                </a:cubicBezTo>
                <a:cubicBezTo>
                  <a:pt x="2253" y="3261"/>
                  <a:pt x="2253" y="3261"/>
                  <a:pt x="2253" y="3261"/>
                </a:cubicBezTo>
                <a:cubicBezTo>
                  <a:pt x="2330" y="3309"/>
                  <a:pt x="2330" y="3309"/>
                  <a:pt x="2330" y="3309"/>
                </a:cubicBezTo>
                <a:cubicBezTo>
                  <a:pt x="2354" y="3362"/>
                  <a:pt x="2354" y="3362"/>
                  <a:pt x="2354" y="3362"/>
                </a:cubicBezTo>
                <a:cubicBezTo>
                  <a:pt x="2383" y="3433"/>
                  <a:pt x="2383" y="3433"/>
                  <a:pt x="2383" y="3433"/>
                </a:cubicBezTo>
                <a:cubicBezTo>
                  <a:pt x="2383" y="3486"/>
                  <a:pt x="2383" y="3486"/>
                  <a:pt x="2383" y="3486"/>
                </a:cubicBezTo>
                <a:cubicBezTo>
                  <a:pt x="2378" y="3563"/>
                  <a:pt x="2378" y="3563"/>
                  <a:pt x="2378" y="3563"/>
                </a:cubicBezTo>
                <a:cubicBezTo>
                  <a:pt x="2378" y="3646"/>
                  <a:pt x="2378" y="3646"/>
                  <a:pt x="2378" y="3646"/>
                </a:cubicBezTo>
                <a:cubicBezTo>
                  <a:pt x="2348" y="3664"/>
                  <a:pt x="2348" y="3664"/>
                  <a:pt x="2348" y="3664"/>
                </a:cubicBezTo>
                <a:cubicBezTo>
                  <a:pt x="2348" y="3718"/>
                  <a:pt x="2348" y="3718"/>
                  <a:pt x="2348" y="3718"/>
                </a:cubicBezTo>
                <a:cubicBezTo>
                  <a:pt x="2383" y="3777"/>
                  <a:pt x="2383" y="3777"/>
                  <a:pt x="2383" y="3777"/>
                </a:cubicBezTo>
                <a:cubicBezTo>
                  <a:pt x="2372" y="3830"/>
                  <a:pt x="2372" y="3830"/>
                  <a:pt x="2372" y="3830"/>
                </a:cubicBezTo>
                <a:cubicBezTo>
                  <a:pt x="2378" y="3872"/>
                  <a:pt x="2378" y="3872"/>
                  <a:pt x="2378" y="3872"/>
                </a:cubicBezTo>
                <a:cubicBezTo>
                  <a:pt x="2401" y="3907"/>
                  <a:pt x="2401" y="3907"/>
                  <a:pt x="2401" y="3907"/>
                </a:cubicBezTo>
                <a:cubicBezTo>
                  <a:pt x="2401" y="3961"/>
                  <a:pt x="2401" y="3961"/>
                  <a:pt x="2401" y="3961"/>
                </a:cubicBezTo>
                <a:cubicBezTo>
                  <a:pt x="2431" y="4008"/>
                  <a:pt x="2431" y="4008"/>
                  <a:pt x="2431" y="4008"/>
                </a:cubicBezTo>
                <a:cubicBezTo>
                  <a:pt x="2472" y="4044"/>
                  <a:pt x="2472" y="4044"/>
                  <a:pt x="2472" y="4044"/>
                </a:cubicBezTo>
                <a:cubicBezTo>
                  <a:pt x="2496" y="4121"/>
                  <a:pt x="2496" y="4121"/>
                  <a:pt x="2496" y="4121"/>
                </a:cubicBezTo>
                <a:cubicBezTo>
                  <a:pt x="2538" y="4156"/>
                  <a:pt x="2538" y="4156"/>
                  <a:pt x="2538" y="4156"/>
                </a:cubicBezTo>
                <a:cubicBezTo>
                  <a:pt x="2544" y="4192"/>
                  <a:pt x="2544" y="4192"/>
                  <a:pt x="2544" y="4192"/>
                </a:cubicBezTo>
                <a:cubicBezTo>
                  <a:pt x="2579" y="4239"/>
                  <a:pt x="2579" y="4239"/>
                  <a:pt x="2579" y="4239"/>
                </a:cubicBezTo>
                <a:cubicBezTo>
                  <a:pt x="2633" y="4239"/>
                  <a:pt x="2633" y="4239"/>
                  <a:pt x="2633" y="4239"/>
                </a:cubicBezTo>
                <a:cubicBezTo>
                  <a:pt x="2668" y="4269"/>
                  <a:pt x="2668" y="4269"/>
                  <a:pt x="2668" y="4269"/>
                </a:cubicBezTo>
                <a:cubicBezTo>
                  <a:pt x="2721" y="4299"/>
                  <a:pt x="2721" y="4299"/>
                  <a:pt x="2721" y="4299"/>
                </a:cubicBezTo>
                <a:cubicBezTo>
                  <a:pt x="2763" y="4340"/>
                  <a:pt x="2763" y="4340"/>
                  <a:pt x="2763" y="4340"/>
                </a:cubicBezTo>
                <a:cubicBezTo>
                  <a:pt x="2775" y="4387"/>
                  <a:pt x="2775" y="4387"/>
                  <a:pt x="2775" y="4387"/>
                </a:cubicBezTo>
                <a:cubicBezTo>
                  <a:pt x="2799" y="4435"/>
                  <a:pt x="2799" y="4435"/>
                  <a:pt x="2799" y="4435"/>
                </a:cubicBezTo>
                <a:cubicBezTo>
                  <a:pt x="2822" y="4512"/>
                  <a:pt x="2822" y="4512"/>
                  <a:pt x="2822" y="4512"/>
                </a:cubicBezTo>
                <a:cubicBezTo>
                  <a:pt x="2858" y="4548"/>
                  <a:pt x="2858" y="4548"/>
                  <a:pt x="2858" y="4548"/>
                </a:cubicBezTo>
                <a:cubicBezTo>
                  <a:pt x="2899" y="4589"/>
                  <a:pt x="2899" y="4589"/>
                  <a:pt x="2899" y="4589"/>
                </a:cubicBezTo>
                <a:cubicBezTo>
                  <a:pt x="2911" y="4619"/>
                  <a:pt x="2911" y="4619"/>
                  <a:pt x="2911" y="4619"/>
                </a:cubicBezTo>
                <a:cubicBezTo>
                  <a:pt x="2876" y="4642"/>
                  <a:pt x="2876" y="4642"/>
                  <a:pt x="2876" y="4642"/>
                </a:cubicBezTo>
                <a:cubicBezTo>
                  <a:pt x="2899" y="4672"/>
                  <a:pt x="2899" y="4672"/>
                  <a:pt x="2899" y="4672"/>
                </a:cubicBezTo>
                <a:cubicBezTo>
                  <a:pt x="2941" y="4708"/>
                  <a:pt x="2941" y="4708"/>
                  <a:pt x="2941" y="4708"/>
                </a:cubicBezTo>
                <a:cubicBezTo>
                  <a:pt x="2994" y="4737"/>
                  <a:pt x="2994" y="4737"/>
                  <a:pt x="2994" y="4737"/>
                </a:cubicBezTo>
                <a:cubicBezTo>
                  <a:pt x="3030" y="4779"/>
                  <a:pt x="3030" y="4779"/>
                  <a:pt x="3030" y="4779"/>
                </a:cubicBezTo>
                <a:cubicBezTo>
                  <a:pt x="3024" y="4809"/>
                  <a:pt x="3024" y="4809"/>
                  <a:pt x="3024" y="4809"/>
                </a:cubicBezTo>
                <a:cubicBezTo>
                  <a:pt x="3030" y="4832"/>
                  <a:pt x="3030" y="4832"/>
                  <a:pt x="3030" y="4832"/>
                </a:cubicBezTo>
                <a:cubicBezTo>
                  <a:pt x="3077" y="4850"/>
                  <a:pt x="3077" y="4850"/>
                  <a:pt x="3077" y="4850"/>
                </a:cubicBezTo>
                <a:cubicBezTo>
                  <a:pt x="3113" y="4886"/>
                  <a:pt x="3113" y="4886"/>
                  <a:pt x="3113" y="4886"/>
                </a:cubicBezTo>
                <a:cubicBezTo>
                  <a:pt x="3142" y="4915"/>
                  <a:pt x="3142" y="4915"/>
                  <a:pt x="3142" y="4915"/>
                </a:cubicBezTo>
                <a:cubicBezTo>
                  <a:pt x="3148" y="4951"/>
                  <a:pt x="3148" y="4951"/>
                  <a:pt x="3148" y="4951"/>
                </a:cubicBezTo>
                <a:cubicBezTo>
                  <a:pt x="3172" y="4939"/>
                  <a:pt x="3172" y="4939"/>
                  <a:pt x="3172" y="4939"/>
                </a:cubicBezTo>
                <a:cubicBezTo>
                  <a:pt x="3178" y="4897"/>
                  <a:pt x="3178" y="4897"/>
                  <a:pt x="3178" y="4897"/>
                </a:cubicBezTo>
                <a:cubicBezTo>
                  <a:pt x="3160" y="4856"/>
                  <a:pt x="3160" y="4856"/>
                  <a:pt x="3160" y="4856"/>
                </a:cubicBezTo>
                <a:cubicBezTo>
                  <a:pt x="3119" y="4838"/>
                  <a:pt x="3119" y="4838"/>
                  <a:pt x="3119" y="4838"/>
                </a:cubicBezTo>
                <a:cubicBezTo>
                  <a:pt x="3113" y="4803"/>
                  <a:pt x="3113" y="4803"/>
                  <a:pt x="3113" y="4803"/>
                </a:cubicBezTo>
                <a:cubicBezTo>
                  <a:pt x="3071" y="4773"/>
                  <a:pt x="3071" y="4773"/>
                  <a:pt x="3071" y="4773"/>
                </a:cubicBezTo>
                <a:cubicBezTo>
                  <a:pt x="3053" y="4726"/>
                  <a:pt x="3053" y="4726"/>
                  <a:pt x="3053" y="4726"/>
                </a:cubicBezTo>
                <a:cubicBezTo>
                  <a:pt x="3036" y="4678"/>
                  <a:pt x="3036" y="4678"/>
                  <a:pt x="3036" y="4678"/>
                </a:cubicBezTo>
                <a:cubicBezTo>
                  <a:pt x="3000" y="4642"/>
                  <a:pt x="3000" y="4642"/>
                  <a:pt x="3000" y="4642"/>
                </a:cubicBezTo>
                <a:cubicBezTo>
                  <a:pt x="2988" y="4595"/>
                  <a:pt x="2988" y="4595"/>
                  <a:pt x="2988" y="4595"/>
                </a:cubicBezTo>
                <a:cubicBezTo>
                  <a:pt x="2953" y="4583"/>
                  <a:pt x="2953" y="4583"/>
                  <a:pt x="2953" y="4583"/>
                </a:cubicBezTo>
                <a:cubicBezTo>
                  <a:pt x="2929" y="4524"/>
                  <a:pt x="2929" y="4524"/>
                  <a:pt x="2929" y="4524"/>
                </a:cubicBezTo>
                <a:cubicBezTo>
                  <a:pt x="2887" y="4476"/>
                  <a:pt x="2887" y="4476"/>
                  <a:pt x="2887" y="4476"/>
                </a:cubicBezTo>
                <a:cubicBezTo>
                  <a:pt x="2881" y="4417"/>
                  <a:pt x="2881" y="4417"/>
                  <a:pt x="2881" y="4417"/>
                </a:cubicBezTo>
                <a:cubicBezTo>
                  <a:pt x="2917" y="4411"/>
                  <a:pt x="2917" y="4411"/>
                  <a:pt x="2917" y="4411"/>
                </a:cubicBezTo>
                <a:cubicBezTo>
                  <a:pt x="2965" y="4429"/>
                  <a:pt x="2965" y="4429"/>
                  <a:pt x="2965" y="4429"/>
                </a:cubicBezTo>
                <a:cubicBezTo>
                  <a:pt x="2994" y="4465"/>
                  <a:pt x="2994" y="4465"/>
                  <a:pt x="2994" y="4465"/>
                </a:cubicBezTo>
                <a:cubicBezTo>
                  <a:pt x="2994" y="4518"/>
                  <a:pt x="2994" y="4518"/>
                  <a:pt x="2994" y="4518"/>
                </a:cubicBezTo>
                <a:cubicBezTo>
                  <a:pt x="3047" y="4589"/>
                  <a:pt x="3047" y="4589"/>
                  <a:pt x="3047" y="4589"/>
                </a:cubicBezTo>
                <a:cubicBezTo>
                  <a:pt x="3101" y="4648"/>
                  <a:pt x="3101" y="4648"/>
                  <a:pt x="3101" y="4648"/>
                </a:cubicBezTo>
                <a:cubicBezTo>
                  <a:pt x="3148" y="4690"/>
                  <a:pt x="3148" y="4690"/>
                  <a:pt x="3148" y="4690"/>
                </a:cubicBezTo>
                <a:cubicBezTo>
                  <a:pt x="3184" y="4731"/>
                  <a:pt x="3184" y="4731"/>
                  <a:pt x="3184" y="4731"/>
                </a:cubicBezTo>
                <a:cubicBezTo>
                  <a:pt x="3190" y="4773"/>
                  <a:pt x="3190" y="4773"/>
                  <a:pt x="3190" y="4773"/>
                </a:cubicBezTo>
                <a:cubicBezTo>
                  <a:pt x="3243" y="4803"/>
                  <a:pt x="3243" y="4803"/>
                  <a:pt x="3243" y="4803"/>
                </a:cubicBezTo>
                <a:cubicBezTo>
                  <a:pt x="3279" y="4844"/>
                  <a:pt x="3279" y="4844"/>
                  <a:pt x="3279" y="4844"/>
                </a:cubicBezTo>
                <a:cubicBezTo>
                  <a:pt x="3308" y="4892"/>
                  <a:pt x="3308" y="4892"/>
                  <a:pt x="3308" y="4892"/>
                </a:cubicBezTo>
                <a:cubicBezTo>
                  <a:pt x="3368" y="4957"/>
                  <a:pt x="3368" y="4957"/>
                  <a:pt x="3368" y="4957"/>
                </a:cubicBezTo>
                <a:cubicBezTo>
                  <a:pt x="3391" y="5010"/>
                  <a:pt x="3391" y="5010"/>
                  <a:pt x="3391" y="5010"/>
                </a:cubicBezTo>
                <a:cubicBezTo>
                  <a:pt x="3421" y="5034"/>
                  <a:pt x="3421" y="5034"/>
                  <a:pt x="3421" y="5034"/>
                </a:cubicBezTo>
                <a:cubicBezTo>
                  <a:pt x="3391" y="5052"/>
                  <a:pt x="3391" y="5052"/>
                  <a:pt x="3391" y="5052"/>
                </a:cubicBezTo>
                <a:cubicBezTo>
                  <a:pt x="3385" y="5087"/>
                  <a:pt x="3385" y="5087"/>
                  <a:pt x="3385" y="5087"/>
                </a:cubicBezTo>
                <a:cubicBezTo>
                  <a:pt x="3451" y="5141"/>
                  <a:pt x="3451" y="5141"/>
                  <a:pt x="3451" y="5141"/>
                </a:cubicBezTo>
                <a:cubicBezTo>
                  <a:pt x="3504" y="5182"/>
                  <a:pt x="3504" y="5182"/>
                  <a:pt x="3504" y="5182"/>
                </a:cubicBezTo>
                <a:cubicBezTo>
                  <a:pt x="3569" y="5200"/>
                  <a:pt x="3569" y="5200"/>
                  <a:pt x="3569" y="5200"/>
                </a:cubicBezTo>
                <a:cubicBezTo>
                  <a:pt x="3640" y="5241"/>
                  <a:pt x="3640" y="5241"/>
                  <a:pt x="3640" y="5241"/>
                </a:cubicBezTo>
                <a:cubicBezTo>
                  <a:pt x="3717" y="5277"/>
                  <a:pt x="3717" y="5277"/>
                  <a:pt x="3717" y="5277"/>
                </a:cubicBezTo>
                <a:cubicBezTo>
                  <a:pt x="3806" y="5318"/>
                  <a:pt x="3806" y="5318"/>
                  <a:pt x="3806" y="5318"/>
                </a:cubicBezTo>
                <a:cubicBezTo>
                  <a:pt x="3878" y="5342"/>
                  <a:pt x="3878" y="5342"/>
                  <a:pt x="3878" y="5342"/>
                </a:cubicBezTo>
                <a:cubicBezTo>
                  <a:pt x="3925" y="5336"/>
                  <a:pt x="3925" y="5336"/>
                  <a:pt x="3925" y="5336"/>
                </a:cubicBezTo>
                <a:cubicBezTo>
                  <a:pt x="3937" y="5312"/>
                  <a:pt x="3937" y="5312"/>
                  <a:pt x="3937" y="5312"/>
                </a:cubicBezTo>
                <a:cubicBezTo>
                  <a:pt x="3990" y="5307"/>
                  <a:pt x="3990" y="5307"/>
                  <a:pt x="3990" y="5307"/>
                </a:cubicBezTo>
                <a:cubicBezTo>
                  <a:pt x="4044" y="5336"/>
                  <a:pt x="4044" y="5336"/>
                  <a:pt x="4044" y="5336"/>
                </a:cubicBezTo>
                <a:cubicBezTo>
                  <a:pt x="4109" y="5384"/>
                  <a:pt x="4109" y="5384"/>
                  <a:pt x="4109" y="5384"/>
                </a:cubicBezTo>
                <a:cubicBezTo>
                  <a:pt x="4144" y="5425"/>
                  <a:pt x="4144" y="5425"/>
                  <a:pt x="4144" y="5425"/>
                </a:cubicBezTo>
                <a:cubicBezTo>
                  <a:pt x="4192" y="5425"/>
                  <a:pt x="4192" y="5425"/>
                  <a:pt x="4192" y="5425"/>
                </a:cubicBezTo>
                <a:cubicBezTo>
                  <a:pt x="4215" y="5425"/>
                  <a:pt x="4215" y="5425"/>
                  <a:pt x="4215" y="5425"/>
                </a:cubicBezTo>
                <a:cubicBezTo>
                  <a:pt x="4245" y="5437"/>
                  <a:pt x="4245" y="5437"/>
                  <a:pt x="4245" y="5437"/>
                </a:cubicBezTo>
                <a:cubicBezTo>
                  <a:pt x="4275" y="5478"/>
                  <a:pt x="4275" y="5478"/>
                  <a:pt x="4275" y="5478"/>
                </a:cubicBezTo>
                <a:cubicBezTo>
                  <a:pt x="4340" y="5496"/>
                  <a:pt x="4340" y="5496"/>
                  <a:pt x="4340" y="5496"/>
                </a:cubicBezTo>
                <a:cubicBezTo>
                  <a:pt x="4340" y="5473"/>
                  <a:pt x="4340" y="5473"/>
                  <a:pt x="4340" y="5473"/>
                </a:cubicBezTo>
                <a:cubicBezTo>
                  <a:pt x="4376" y="5490"/>
                  <a:pt x="4376" y="5490"/>
                  <a:pt x="4376" y="5490"/>
                </a:cubicBezTo>
                <a:cubicBezTo>
                  <a:pt x="4411" y="5538"/>
                  <a:pt x="4411" y="5538"/>
                  <a:pt x="4411" y="5538"/>
                </a:cubicBezTo>
                <a:cubicBezTo>
                  <a:pt x="4411" y="5538"/>
                  <a:pt x="4459" y="5591"/>
                  <a:pt x="4470" y="5603"/>
                </a:cubicBezTo>
                <a:cubicBezTo>
                  <a:pt x="4482" y="5609"/>
                  <a:pt x="4465" y="5651"/>
                  <a:pt x="4465" y="5651"/>
                </a:cubicBezTo>
                <a:cubicBezTo>
                  <a:pt x="4488" y="5674"/>
                  <a:pt x="4488" y="5674"/>
                  <a:pt x="4488" y="5674"/>
                </a:cubicBezTo>
                <a:cubicBezTo>
                  <a:pt x="4512" y="5662"/>
                  <a:pt x="4512" y="5662"/>
                  <a:pt x="4512" y="5662"/>
                </a:cubicBezTo>
                <a:cubicBezTo>
                  <a:pt x="4547" y="5680"/>
                  <a:pt x="4547" y="5680"/>
                  <a:pt x="4547" y="5680"/>
                </a:cubicBezTo>
                <a:cubicBezTo>
                  <a:pt x="4595" y="5728"/>
                  <a:pt x="4595" y="5728"/>
                  <a:pt x="4595" y="5728"/>
                </a:cubicBezTo>
                <a:cubicBezTo>
                  <a:pt x="4595" y="5728"/>
                  <a:pt x="4631" y="5757"/>
                  <a:pt x="4648" y="5739"/>
                </a:cubicBezTo>
                <a:cubicBezTo>
                  <a:pt x="4731" y="5787"/>
                  <a:pt x="4731" y="5787"/>
                  <a:pt x="4731" y="5787"/>
                </a:cubicBezTo>
                <a:cubicBezTo>
                  <a:pt x="4779" y="5805"/>
                  <a:pt x="4779" y="5805"/>
                  <a:pt x="4779" y="5805"/>
                </a:cubicBezTo>
                <a:cubicBezTo>
                  <a:pt x="4773" y="5757"/>
                  <a:pt x="4773" y="5757"/>
                  <a:pt x="4773" y="5757"/>
                </a:cubicBezTo>
                <a:cubicBezTo>
                  <a:pt x="4797" y="5728"/>
                  <a:pt x="4797" y="5728"/>
                  <a:pt x="4797" y="5728"/>
                </a:cubicBezTo>
                <a:cubicBezTo>
                  <a:pt x="4880" y="5733"/>
                  <a:pt x="4880" y="5733"/>
                  <a:pt x="4880" y="5733"/>
                </a:cubicBezTo>
                <a:cubicBezTo>
                  <a:pt x="4886" y="5763"/>
                  <a:pt x="4886" y="5763"/>
                  <a:pt x="4886" y="5763"/>
                </a:cubicBezTo>
                <a:cubicBezTo>
                  <a:pt x="4909" y="5763"/>
                  <a:pt x="4909" y="5763"/>
                  <a:pt x="4909" y="5763"/>
                </a:cubicBezTo>
                <a:cubicBezTo>
                  <a:pt x="4927" y="5728"/>
                  <a:pt x="4927" y="5728"/>
                  <a:pt x="4927" y="5728"/>
                </a:cubicBezTo>
                <a:cubicBezTo>
                  <a:pt x="4897" y="5692"/>
                  <a:pt x="4897" y="5692"/>
                  <a:pt x="4897" y="5692"/>
                </a:cubicBezTo>
                <a:cubicBezTo>
                  <a:pt x="4814" y="5692"/>
                  <a:pt x="4814" y="5692"/>
                  <a:pt x="4814" y="5692"/>
                </a:cubicBezTo>
                <a:cubicBezTo>
                  <a:pt x="4761" y="5686"/>
                  <a:pt x="4761" y="5686"/>
                  <a:pt x="4761" y="5686"/>
                </a:cubicBezTo>
                <a:cubicBezTo>
                  <a:pt x="4678" y="5680"/>
                  <a:pt x="4678" y="5680"/>
                  <a:pt x="4678" y="5680"/>
                </a:cubicBezTo>
                <a:cubicBezTo>
                  <a:pt x="4642" y="5656"/>
                  <a:pt x="4642" y="5656"/>
                  <a:pt x="4642" y="5656"/>
                </a:cubicBezTo>
                <a:cubicBezTo>
                  <a:pt x="4589" y="5603"/>
                  <a:pt x="4589" y="5603"/>
                  <a:pt x="4589" y="5603"/>
                </a:cubicBezTo>
                <a:cubicBezTo>
                  <a:pt x="4595" y="5562"/>
                  <a:pt x="4595" y="5562"/>
                  <a:pt x="4595" y="5562"/>
                </a:cubicBezTo>
                <a:cubicBezTo>
                  <a:pt x="4595" y="5502"/>
                  <a:pt x="4595" y="5502"/>
                  <a:pt x="4595" y="5502"/>
                </a:cubicBezTo>
                <a:cubicBezTo>
                  <a:pt x="4613" y="5431"/>
                  <a:pt x="4613" y="5431"/>
                  <a:pt x="4613" y="5431"/>
                </a:cubicBezTo>
                <a:cubicBezTo>
                  <a:pt x="4613" y="5384"/>
                  <a:pt x="4613" y="5384"/>
                  <a:pt x="4613" y="5384"/>
                </a:cubicBezTo>
                <a:cubicBezTo>
                  <a:pt x="4583" y="5342"/>
                  <a:pt x="4583" y="5342"/>
                  <a:pt x="4583" y="5342"/>
                </a:cubicBezTo>
                <a:cubicBezTo>
                  <a:pt x="4536" y="5318"/>
                  <a:pt x="4536" y="5318"/>
                  <a:pt x="4536" y="5318"/>
                </a:cubicBezTo>
                <a:cubicBezTo>
                  <a:pt x="4459" y="5324"/>
                  <a:pt x="4459" y="5324"/>
                  <a:pt x="4459" y="5324"/>
                </a:cubicBezTo>
                <a:cubicBezTo>
                  <a:pt x="4405" y="5312"/>
                  <a:pt x="4405" y="5312"/>
                  <a:pt x="4405" y="5312"/>
                </a:cubicBezTo>
                <a:cubicBezTo>
                  <a:pt x="4340" y="5336"/>
                  <a:pt x="4340" y="5336"/>
                  <a:pt x="4340" y="5336"/>
                </a:cubicBezTo>
                <a:cubicBezTo>
                  <a:pt x="4304" y="5312"/>
                  <a:pt x="4304" y="5312"/>
                  <a:pt x="4304" y="5312"/>
                </a:cubicBezTo>
                <a:cubicBezTo>
                  <a:pt x="4340" y="5283"/>
                  <a:pt x="4340" y="5283"/>
                  <a:pt x="4340" y="5283"/>
                </a:cubicBezTo>
                <a:cubicBezTo>
                  <a:pt x="4340" y="5230"/>
                  <a:pt x="4340" y="5230"/>
                  <a:pt x="4340" y="5230"/>
                </a:cubicBezTo>
                <a:cubicBezTo>
                  <a:pt x="4352" y="5200"/>
                  <a:pt x="4352" y="5200"/>
                  <a:pt x="4352" y="5200"/>
                </a:cubicBezTo>
                <a:cubicBezTo>
                  <a:pt x="4376" y="5146"/>
                  <a:pt x="4376" y="5146"/>
                  <a:pt x="4376" y="5146"/>
                </a:cubicBezTo>
                <a:cubicBezTo>
                  <a:pt x="4376" y="5093"/>
                  <a:pt x="4376" y="5093"/>
                  <a:pt x="4376" y="5093"/>
                </a:cubicBezTo>
                <a:cubicBezTo>
                  <a:pt x="4411" y="5069"/>
                  <a:pt x="4411" y="5069"/>
                  <a:pt x="4411" y="5069"/>
                </a:cubicBezTo>
                <a:cubicBezTo>
                  <a:pt x="4417" y="5028"/>
                  <a:pt x="4417" y="5028"/>
                  <a:pt x="4417" y="5028"/>
                </a:cubicBezTo>
                <a:cubicBezTo>
                  <a:pt x="4388" y="5010"/>
                  <a:pt x="4388" y="5010"/>
                  <a:pt x="4388" y="5010"/>
                </a:cubicBezTo>
                <a:cubicBezTo>
                  <a:pt x="4304" y="5016"/>
                  <a:pt x="4304" y="5016"/>
                  <a:pt x="4304" y="5016"/>
                </a:cubicBezTo>
                <a:cubicBezTo>
                  <a:pt x="4251" y="5022"/>
                  <a:pt x="4251" y="5022"/>
                  <a:pt x="4251" y="5022"/>
                </a:cubicBezTo>
                <a:cubicBezTo>
                  <a:pt x="4227" y="5063"/>
                  <a:pt x="4227" y="5063"/>
                  <a:pt x="4227" y="5063"/>
                </a:cubicBezTo>
                <a:cubicBezTo>
                  <a:pt x="4204" y="5123"/>
                  <a:pt x="4204" y="5123"/>
                  <a:pt x="4204" y="5123"/>
                </a:cubicBezTo>
                <a:cubicBezTo>
                  <a:pt x="4180" y="5176"/>
                  <a:pt x="4180" y="5176"/>
                  <a:pt x="4180" y="5176"/>
                </a:cubicBezTo>
                <a:cubicBezTo>
                  <a:pt x="4133" y="5182"/>
                  <a:pt x="4133" y="5182"/>
                  <a:pt x="4133" y="5182"/>
                </a:cubicBezTo>
                <a:cubicBezTo>
                  <a:pt x="4067" y="5200"/>
                  <a:pt x="4067" y="5200"/>
                  <a:pt x="4067" y="5200"/>
                </a:cubicBezTo>
                <a:cubicBezTo>
                  <a:pt x="3996" y="5206"/>
                  <a:pt x="3996" y="5206"/>
                  <a:pt x="3996" y="5206"/>
                </a:cubicBezTo>
                <a:cubicBezTo>
                  <a:pt x="3967" y="5170"/>
                  <a:pt x="3967" y="5170"/>
                  <a:pt x="3967" y="5170"/>
                </a:cubicBezTo>
                <a:cubicBezTo>
                  <a:pt x="3907" y="5141"/>
                  <a:pt x="3907" y="5141"/>
                  <a:pt x="3907" y="5141"/>
                </a:cubicBezTo>
                <a:cubicBezTo>
                  <a:pt x="3890" y="5093"/>
                  <a:pt x="3890" y="5093"/>
                  <a:pt x="3890" y="5093"/>
                </a:cubicBezTo>
                <a:cubicBezTo>
                  <a:pt x="3848" y="5034"/>
                  <a:pt x="3848" y="5034"/>
                  <a:pt x="3848" y="5034"/>
                </a:cubicBezTo>
                <a:cubicBezTo>
                  <a:pt x="3824" y="4933"/>
                  <a:pt x="3824" y="4933"/>
                  <a:pt x="3824" y="4933"/>
                </a:cubicBezTo>
                <a:cubicBezTo>
                  <a:pt x="3818" y="4856"/>
                  <a:pt x="3818" y="4856"/>
                  <a:pt x="3818" y="4856"/>
                </a:cubicBezTo>
                <a:cubicBezTo>
                  <a:pt x="3848" y="4803"/>
                  <a:pt x="3848" y="4803"/>
                  <a:pt x="3848" y="4803"/>
                </a:cubicBezTo>
                <a:cubicBezTo>
                  <a:pt x="3860" y="4731"/>
                  <a:pt x="3860" y="4731"/>
                  <a:pt x="3860" y="4731"/>
                </a:cubicBezTo>
                <a:cubicBezTo>
                  <a:pt x="3830" y="4666"/>
                  <a:pt x="3830" y="4666"/>
                  <a:pt x="3830" y="4666"/>
                </a:cubicBezTo>
                <a:cubicBezTo>
                  <a:pt x="3883" y="4601"/>
                  <a:pt x="3883" y="4601"/>
                  <a:pt x="3883" y="4601"/>
                </a:cubicBezTo>
                <a:cubicBezTo>
                  <a:pt x="3925" y="4595"/>
                  <a:pt x="3925" y="4595"/>
                  <a:pt x="3925" y="4595"/>
                </a:cubicBezTo>
                <a:cubicBezTo>
                  <a:pt x="3967" y="4565"/>
                  <a:pt x="3967" y="4565"/>
                  <a:pt x="3967" y="4565"/>
                </a:cubicBezTo>
                <a:cubicBezTo>
                  <a:pt x="4014" y="4524"/>
                  <a:pt x="4014" y="4524"/>
                  <a:pt x="4014" y="4524"/>
                </a:cubicBezTo>
                <a:cubicBezTo>
                  <a:pt x="4073" y="4530"/>
                  <a:pt x="4073" y="4530"/>
                  <a:pt x="4073" y="4530"/>
                </a:cubicBezTo>
                <a:cubicBezTo>
                  <a:pt x="4115" y="4548"/>
                  <a:pt x="4115" y="4548"/>
                  <a:pt x="4115" y="4548"/>
                </a:cubicBezTo>
                <a:cubicBezTo>
                  <a:pt x="4150" y="4530"/>
                  <a:pt x="4150" y="4530"/>
                  <a:pt x="4150" y="4530"/>
                </a:cubicBezTo>
                <a:cubicBezTo>
                  <a:pt x="4180" y="4571"/>
                  <a:pt x="4180" y="4571"/>
                  <a:pt x="4180" y="4571"/>
                </a:cubicBezTo>
                <a:cubicBezTo>
                  <a:pt x="4227" y="4571"/>
                  <a:pt x="4227" y="4571"/>
                  <a:pt x="4227" y="4571"/>
                </a:cubicBezTo>
                <a:cubicBezTo>
                  <a:pt x="4269" y="4565"/>
                  <a:pt x="4269" y="4565"/>
                  <a:pt x="4269" y="4565"/>
                </a:cubicBezTo>
                <a:cubicBezTo>
                  <a:pt x="4263" y="4536"/>
                  <a:pt x="4263" y="4536"/>
                  <a:pt x="4263" y="4536"/>
                </a:cubicBezTo>
                <a:cubicBezTo>
                  <a:pt x="4275" y="4494"/>
                  <a:pt x="4275" y="4494"/>
                  <a:pt x="4275" y="4494"/>
                </a:cubicBezTo>
                <a:cubicBezTo>
                  <a:pt x="4340" y="4488"/>
                  <a:pt x="4340" y="4488"/>
                  <a:pt x="4340" y="4488"/>
                </a:cubicBezTo>
                <a:cubicBezTo>
                  <a:pt x="4381" y="4482"/>
                  <a:pt x="4381" y="4482"/>
                  <a:pt x="4381" y="4482"/>
                </a:cubicBezTo>
                <a:cubicBezTo>
                  <a:pt x="4459" y="4494"/>
                  <a:pt x="4459" y="4494"/>
                  <a:pt x="4459" y="4494"/>
                </a:cubicBezTo>
                <a:cubicBezTo>
                  <a:pt x="4494" y="4530"/>
                  <a:pt x="4494" y="4530"/>
                  <a:pt x="4494" y="4530"/>
                </a:cubicBezTo>
                <a:cubicBezTo>
                  <a:pt x="4518" y="4530"/>
                  <a:pt x="4518" y="4530"/>
                  <a:pt x="4518" y="4530"/>
                </a:cubicBezTo>
                <a:cubicBezTo>
                  <a:pt x="4536" y="4506"/>
                  <a:pt x="4536" y="4506"/>
                  <a:pt x="4536" y="4506"/>
                </a:cubicBezTo>
                <a:cubicBezTo>
                  <a:pt x="4559" y="4500"/>
                  <a:pt x="4559" y="4500"/>
                  <a:pt x="4559" y="4500"/>
                </a:cubicBezTo>
                <a:cubicBezTo>
                  <a:pt x="4595" y="4536"/>
                  <a:pt x="4595" y="4536"/>
                  <a:pt x="4595" y="4536"/>
                </a:cubicBezTo>
                <a:cubicBezTo>
                  <a:pt x="4631" y="4577"/>
                  <a:pt x="4631" y="4577"/>
                  <a:pt x="4631" y="4577"/>
                </a:cubicBezTo>
                <a:cubicBezTo>
                  <a:pt x="4631" y="4631"/>
                  <a:pt x="4631" y="4631"/>
                  <a:pt x="4631" y="4631"/>
                </a:cubicBezTo>
                <a:cubicBezTo>
                  <a:pt x="4648" y="4654"/>
                  <a:pt x="4648" y="4654"/>
                  <a:pt x="4648" y="4654"/>
                </a:cubicBezTo>
                <a:cubicBezTo>
                  <a:pt x="4654" y="4690"/>
                  <a:pt x="4654" y="4690"/>
                  <a:pt x="4654" y="4690"/>
                </a:cubicBezTo>
                <a:cubicBezTo>
                  <a:pt x="4684" y="4714"/>
                  <a:pt x="4684" y="4714"/>
                  <a:pt x="4684" y="4714"/>
                </a:cubicBezTo>
                <a:cubicBezTo>
                  <a:pt x="4696" y="4743"/>
                  <a:pt x="4696" y="4743"/>
                  <a:pt x="4696" y="4743"/>
                </a:cubicBezTo>
                <a:cubicBezTo>
                  <a:pt x="4725" y="4761"/>
                  <a:pt x="4725" y="4761"/>
                  <a:pt x="4725" y="4761"/>
                </a:cubicBezTo>
                <a:cubicBezTo>
                  <a:pt x="4731" y="4803"/>
                  <a:pt x="4731" y="4803"/>
                  <a:pt x="4731" y="4803"/>
                </a:cubicBezTo>
                <a:cubicBezTo>
                  <a:pt x="4761" y="4809"/>
                  <a:pt x="4761" y="4809"/>
                  <a:pt x="4761" y="4809"/>
                </a:cubicBezTo>
                <a:cubicBezTo>
                  <a:pt x="4779" y="4785"/>
                  <a:pt x="4779" y="4785"/>
                  <a:pt x="4779" y="4785"/>
                </a:cubicBezTo>
                <a:cubicBezTo>
                  <a:pt x="4791" y="4743"/>
                  <a:pt x="4791" y="4743"/>
                  <a:pt x="4791" y="4743"/>
                </a:cubicBezTo>
                <a:cubicBezTo>
                  <a:pt x="4773" y="4696"/>
                  <a:pt x="4773" y="4696"/>
                  <a:pt x="4773" y="4696"/>
                </a:cubicBezTo>
                <a:cubicBezTo>
                  <a:pt x="4755" y="4619"/>
                  <a:pt x="4755" y="4619"/>
                  <a:pt x="4755" y="4619"/>
                </a:cubicBezTo>
                <a:cubicBezTo>
                  <a:pt x="4720" y="4554"/>
                  <a:pt x="4720" y="4554"/>
                  <a:pt x="4720" y="4554"/>
                </a:cubicBezTo>
                <a:cubicBezTo>
                  <a:pt x="4720" y="4471"/>
                  <a:pt x="4720" y="4471"/>
                  <a:pt x="4720" y="4471"/>
                </a:cubicBezTo>
                <a:cubicBezTo>
                  <a:pt x="4720" y="4459"/>
                  <a:pt x="4737" y="4411"/>
                  <a:pt x="4737" y="4411"/>
                </a:cubicBezTo>
                <a:cubicBezTo>
                  <a:pt x="4773" y="4346"/>
                  <a:pt x="4773" y="4346"/>
                  <a:pt x="4773" y="4346"/>
                </a:cubicBezTo>
                <a:cubicBezTo>
                  <a:pt x="4820" y="4328"/>
                  <a:pt x="4820" y="4328"/>
                  <a:pt x="4820" y="4328"/>
                </a:cubicBezTo>
                <a:cubicBezTo>
                  <a:pt x="4880" y="4275"/>
                  <a:pt x="4880" y="4275"/>
                  <a:pt x="4880" y="4275"/>
                </a:cubicBezTo>
                <a:cubicBezTo>
                  <a:pt x="4933" y="4239"/>
                  <a:pt x="4933" y="4239"/>
                  <a:pt x="4933" y="4239"/>
                </a:cubicBezTo>
                <a:cubicBezTo>
                  <a:pt x="4980" y="4221"/>
                  <a:pt x="4980" y="4221"/>
                  <a:pt x="4980" y="4221"/>
                </a:cubicBezTo>
                <a:cubicBezTo>
                  <a:pt x="4992" y="4186"/>
                  <a:pt x="4992" y="4186"/>
                  <a:pt x="4992" y="4186"/>
                </a:cubicBezTo>
                <a:cubicBezTo>
                  <a:pt x="5034" y="4162"/>
                  <a:pt x="5034" y="4162"/>
                  <a:pt x="5034" y="4162"/>
                </a:cubicBezTo>
                <a:cubicBezTo>
                  <a:pt x="4998" y="4097"/>
                  <a:pt x="4998" y="4097"/>
                  <a:pt x="4998" y="4097"/>
                </a:cubicBezTo>
                <a:cubicBezTo>
                  <a:pt x="4969" y="4067"/>
                  <a:pt x="4969" y="4067"/>
                  <a:pt x="4969" y="4067"/>
                </a:cubicBezTo>
                <a:cubicBezTo>
                  <a:pt x="4980" y="4038"/>
                  <a:pt x="4980" y="4038"/>
                  <a:pt x="4980" y="4038"/>
                </a:cubicBezTo>
                <a:cubicBezTo>
                  <a:pt x="4957" y="4002"/>
                  <a:pt x="4957" y="4002"/>
                  <a:pt x="4957" y="4002"/>
                </a:cubicBezTo>
                <a:cubicBezTo>
                  <a:pt x="4998" y="3984"/>
                  <a:pt x="4998" y="3984"/>
                  <a:pt x="4998" y="3984"/>
                </a:cubicBezTo>
                <a:cubicBezTo>
                  <a:pt x="5034" y="4032"/>
                  <a:pt x="5034" y="4032"/>
                  <a:pt x="5034" y="4032"/>
                </a:cubicBezTo>
                <a:cubicBezTo>
                  <a:pt x="5052" y="3984"/>
                  <a:pt x="5052" y="3984"/>
                  <a:pt x="5052" y="3984"/>
                </a:cubicBezTo>
                <a:cubicBezTo>
                  <a:pt x="5075" y="3943"/>
                  <a:pt x="5075" y="3943"/>
                  <a:pt x="5075" y="3943"/>
                </a:cubicBezTo>
                <a:cubicBezTo>
                  <a:pt x="5105" y="3919"/>
                  <a:pt x="5105" y="3919"/>
                  <a:pt x="5105" y="3919"/>
                </a:cubicBezTo>
                <a:cubicBezTo>
                  <a:pt x="5129" y="3830"/>
                  <a:pt x="5129" y="3830"/>
                  <a:pt x="5129" y="3830"/>
                </a:cubicBezTo>
                <a:cubicBezTo>
                  <a:pt x="5206" y="3830"/>
                  <a:pt x="5206" y="3830"/>
                  <a:pt x="5206" y="3830"/>
                </a:cubicBezTo>
                <a:cubicBezTo>
                  <a:pt x="5253" y="3807"/>
                  <a:pt x="5253" y="3807"/>
                  <a:pt x="5253" y="3807"/>
                </a:cubicBezTo>
                <a:cubicBezTo>
                  <a:pt x="5312" y="3801"/>
                  <a:pt x="5312" y="3801"/>
                  <a:pt x="5312" y="3801"/>
                </a:cubicBezTo>
                <a:cubicBezTo>
                  <a:pt x="5295" y="3765"/>
                  <a:pt x="5295" y="3765"/>
                  <a:pt x="5295" y="3765"/>
                </a:cubicBezTo>
                <a:cubicBezTo>
                  <a:pt x="5295" y="3694"/>
                  <a:pt x="5295" y="3694"/>
                  <a:pt x="5295" y="3694"/>
                </a:cubicBezTo>
                <a:cubicBezTo>
                  <a:pt x="5336" y="3641"/>
                  <a:pt x="5336" y="3641"/>
                  <a:pt x="5336" y="3641"/>
                </a:cubicBezTo>
                <a:cubicBezTo>
                  <a:pt x="5378" y="3641"/>
                  <a:pt x="5378" y="3641"/>
                  <a:pt x="5378" y="3641"/>
                </a:cubicBezTo>
                <a:cubicBezTo>
                  <a:pt x="5395" y="3605"/>
                  <a:pt x="5395" y="3605"/>
                  <a:pt x="5395" y="3605"/>
                </a:cubicBezTo>
                <a:cubicBezTo>
                  <a:pt x="5455" y="3611"/>
                  <a:pt x="5455" y="3611"/>
                  <a:pt x="5455" y="3611"/>
                </a:cubicBezTo>
                <a:cubicBezTo>
                  <a:pt x="5508" y="3575"/>
                  <a:pt x="5508" y="3575"/>
                  <a:pt x="5508" y="3575"/>
                </a:cubicBezTo>
                <a:cubicBezTo>
                  <a:pt x="5544" y="3534"/>
                  <a:pt x="5544" y="3534"/>
                  <a:pt x="5544" y="3534"/>
                </a:cubicBezTo>
                <a:cubicBezTo>
                  <a:pt x="5609" y="3528"/>
                  <a:pt x="5609" y="3528"/>
                  <a:pt x="5609" y="3528"/>
                </a:cubicBezTo>
                <a:cubicBezTo>
                  <a:pt x="5609" y="3528"/>
                  <a:pt x="5668" y="3540"/>
                  <a:pt x="5680" y="3546"/>
                </a:cubicBezTo>
                <a:cubicBezTo>
                  <a:pt x="5692" y="3546"/>
                  <a:pt x="5662" y="3569"/>
                  <a:pt x="5662" y="3569"/>
                </a:cubicBezTo>
                <a:cubicBezTo>
                  <a:pt x="5585" y="3569"/>
                  <a:pt x="5585" y="3569"/>
                  <a:pt x="5585" y="3569"/>
                </a:cubicBezTo>
                <a:cubicBezTo>
                  <a:pt x="5585" y="3569"/>
                  <a:pt x="5561" y="3587"/>
                  <a:pt x="5550" y="3593"/>
                </a:cubicBezTo>
                <a:cubicBezTo>
                  <a:pt x="5538" y="3599"/>
                  <a:pt x="5550" y="3646"/>
                  <a:pt x="5550" y="3646"/>
                </a:cubicBezTo>
                <a:cubicBezTo>
                  <a:pt x="5579" y="3658"/>
                  <a:pt x="5579" y="3658"/>
                  <a:pt x="5579" y="3658"/>
                </a:cubicBezTo>
                <a:cubicBezTo>
                  <a:pt x="5615" y="3629"/>
                  <a:pt x="5615" y="3629"/>
                  <a:pt x="5615" y="3629"/>
                </a:cubicBezTo>
                <a:cubicBezTo>
                  <a:pt x="5638" y="3611"/>
                  <a:pt x="5638" y="3611"/>
                  <a:pt x="5638" y="3611"/>
                </a:cubicBezTo>
                <a:cubicBezTo>
                  <a:pt x="5686" y="3599"/>
                  <a:pt x="5686" y="3599"/>
                  <a:pt x="5686" y="3599"/>
                </a:cubicBezTo>
                <a:cubicBezTo>
                  <a:pt x="5739" y="3575"/>
                  <a:pt x="5739" y="3575"/>
                  <a:pt x="5739" y="3575"/>
                </a:cubicBezTo>
                <a:cubicBezTo>
                  <a:pt x="5793" y="3563"/>
                  <a:pt x="5793" y="3563"/>
                  <a:pt x="5793" y="3563"/>
                </a:cubicBezTo>
                <a:cubicBezTo>
                  <a:pt x="5828" y="3510"/>
                  <a:pt x="5828" y="3510"/>
                  <a:pt x="5828" y="3510"/>
                </a:cubicBezTo>
                <a:cubicBezTo>
                  <a:pt x="5870" y="3480"/>
                  <a:pt x="5870" y="3480"/>
                  <a:pt x="5870" y="3480"/>
                </a:cubicBezTo>
                <a:cubicBezTo>
                  <a:pt x="5876" y="3439"/>
                  <a:pt x="5876" y="3439"/>
                  <a:pt x="5876" y="3439"/>
                </a:cubicBezTo>
                <a:cubicBezTo>
                  <a:pt x="5822" y="3451"/>
                  <a:pt x="5822" y="3451"/>
                  <a:pt x="5822" y="3451"/>
                </a:cubicBezTo>
                <a:cubicBezTo>
                  <a:pt x="5787" y="3510"/>
                  <a:pt x="5787" y="3510"/>
                  <a:pt x="5787" y="3510"/>
                </a:cubicBezTo>
                <a:cubicBezTo>
                  <a:pt x="5722" y="3516"/>
                  <a:pt x="5722" y="3516"/>
                  <a:pt x="5722" y="3516"/>
                </a:cubicBezTo>
                <a:cubicBezTo>
                  <a:pt x="5668" y="3492"/>
                  <a:pt x="5668" y="3492"/>
                  <a:pt x="5668" y="3492"/>
                </a:cubicBezTo>
                <a:cubicBezTo>
                  <a:pt x="5615" y="3445"/>
                  <a:pt x="5615" y="3445"/>
                  <a:pt x="5615" y="3445"/>
                </a:cubicBezTo>
                <a:cubicBezTo>
                  <a:pt x="5585" y="3374"/>
                  <a:pt x="5585" y="3374"/>
                  <a:pt x="5585" y="3374"/>
                </a:cubicBezTo>
                <a:cubicBezTo>
                  <a:pt x="5638" y="3338"/>
                  <a:pt x="5638" y="3338"/>
                  <a:pt x="5638" y="3338"/>
                </a:cubicBezTo>
                <a:cubicBezTo>
                  <a:pt x="5633" y="3273"/>
                  <a:pt x="5633" y="3273"/>
                  <a:pt x="5633" y="3273"/>
                </a:cubicBezTo>
                <a:cubicBezTo>
                  <a:pt x="5561" y="3267"/>
                  <a:pt x="5561" y="3267"/>
                  <a:pt x="5561" y="3267"/>
                </a:cubicBezTo>
                <a:cubicBezTo>
                  <a:pt x="5484" y="3291"/>
                  <a:pt x="5484" y="3291"/>
                  <a:pt x="5484" y="3291"/>
                </a:cubicBezTo>
                <a:cubicBezTo>
                  <a:pt x="5401" y="3344"/>
                  <a:pt x="5401" y="3344"/>
                  <a:pt x="5401" y="3344"/>
                </a:cubicBezTo>
                <a:cubicBezTo>
                  <a:pt x="5318" y="3421"/>
                  <a:pt x="5318" y="3421"/>
                  <a:pt x="5318" y="3421"/>
                </a:cubicBezTo>
                <a:cubicBezTo>
                  <a:pt x="5253" y="3468"/>
                  <a:pt x="5253" y="3468"/>
                  <a:pt x="5253" y="3468"/>
                </a:cubicBezTo>
                <a:cubicBezTo>
                  <a:pt x="5277" y="3421"/>
                  <a:pt x="5277" y="3421"/>
                  <a:pt x="5277" y="3421"/>
                </a:cubicBezTo>
                <a:cubicBezTo>
                  <a:pt x="5318" y="3380"/>
                  <a:pt x="5318" y="3380"/>
                  <a:pt x="5318" y="3380"/>
                </a:cubicBezTo>
                <a:cubicBezTo>
                  <a:pt x="5342" y="3356"/>
                  <a:pt x="5342" y="3356"/>
                  <a:pt x="5342" y="3356"/>
                </a:cubicBezTo>
                <a:cubicBezTo>
                  <a:pt x="5277" y="3338"/>
                  <a:pt x="5277" y="3338"/>
                  <a:pt x="5277" y="3338"/>
                </a:cubicBezTo>
                <a:cubicBezTo>
                  <a:pt x="5360" y="3338"/>
                  <a:pt x="5360" y="3338"/>
                  <a:pt x="5360" y="3338"/>
                </a:cubicBezTo>
                <a:cubicBezTo>
                  <a:pt x="5378" y="3297"/>
                  <a:pt x="5378" y="3297"/>
                  <a:pt x="5378" y="3297"/>
                </a:cubicBezTo>
                <a:cubicBezTo>
                  <a:pt x="5425" y="3261"/>
                  <a:pt x="5425" y="3261"/>
                  <a:pt x="5425" y="3261"/>
                </a:cubicBezTo>
                <a:cubicBezTo>
                  <a:pt x="5479" y="3261"/>
                  <a:pt x="5479" y="3261"/>
                  <a:pt x="5479" y="3261"/>
                </a:cubicBezTo>
                <a:cubicBezTo>
                  <a:pt x="5502" y="3214"/>
                  <a:pt x="5502" y="3214"/>
                  <a:pt x="5502" y="3214"/>
                </a:cubicBezTo>
                <a:cubicBezTo>
                  <a:pt x="5550" y="3196"/>
                  <a:pt x="5550" y="3196"/>
                  <a:pt x="5550" y="3196"/>
                </a:cubicBezTo>
                <a:cubicBezTo>
                  <a:pt x="5621" y="3196"/>
                  <a:pt x="5621" y="3196"/>
                  <a:pt x="5621" y="3196"/>
                </a:cubicBezTo>
                <a:cubicBezTo>
                  <a:pt x="5745" y="3190"/>
                  <a:pt x="5745" y="3190"/>
                  <a:pt x="5745" y="3190"/>
                </a:cubicBezTo>
                <a:cubicBezTo>
                  <a:pt x="5811" y="3202"/>
                  <a:pt x="5811" y="3202"/>
                  <a:pt x="5811" y="3202"/>
                </a:cubicBezTo>
                <a:cubicBezTo>
                  <a:pt x="5864" y="3202"/>
                  <a:pt x="5864" y="3202"/>
                  <a:pt x="5864" y="3202"/>
                </a:cubicBezTo>
                <a:cubicBezTo>
                  <a:pt x="5917" y="3166"/>
                  <a:pt x="5917" y="3166"/>
                  <a:pt x="5917" y="3166"/>
                </a:cubicBezTo>
                <a:cubicBezTo>
                  <a:pt x="5959" y="3113"/>
                  <a:pt x="5959" y="3113"/>
                  <a:pt x="5959" y="3113"/>
                </a:cubicBezTo>
                <a:cubicBezTo>
                  <a:pt x="6042" y="3107"/>
                  <a:pt x="6042" y="3107"/>
                  <a:pt x="6042" y="3107"/>
                </a:cubicBezTo>
                <a:cubicBezTo>
                  <a:pt x="6089" y="3089"/>
                  <a:pt x="6089" y="3089"/>
                  <a:pt x="6089" y="3089"/>
                </a:cubicBezTo>
                <a:cubicBezTo>
                  <a:pt x="6113" y="3065"/>
                  <a:pt x="6113" y="3065"/>
                  <a:pt x="6113" y="3065"/>
                </a:cubicBezTo>
                <a:cubicBezTo>
                  <a:pt x="6083" y="3042"/>
                  <a:pt x="6083" y="3042"/>
                  <a:pt x="6083" y="3042"/>
                </a:cubicBezTo>
                <a:cubicBezTo>
                  <a:pt x="6101" y="3018"/>
                  <a:pt x="6101" y="3018"/>
                  <a:pt x="6101" y="3018"/>
                </a:cubicBezTo>
                <a:cubicBezTo>
                  <a:pt x="6107" y="2971"/>
                  <a:pt x="6107" y="2971"/>
                  <a:pt x="6107" y="2971"/>
                </a:cubicBezTo>
                <a:cubicBezTo>
                  <a:pt x="6042" y="2959"/>
                  <a:pt x="6042" y="2959"/>
                  <a:pt x="6042" y="2959"/>
                </a:cubicBezTo>
                <a:cubicBezTo>
                  <a:pt x="6036" y="2935"/>
                  <a:pt x="6036" y="2935"/>
                  <a:pt x="6036" y="2935"/>
                </a:cubicBezTo>
                <a:cubicBezTo>
                  <a:pt x="5965" y="2935"/>
                  <a:pt x="5965" y="2935"/>
                  <a:pt x="5965" y="2935"/>
                </a:cubicBezTo>
                <a:cubicBezTo>
                  <a:pt x="5917" y="2959"/>
                  <a:pt x="5917" y="2959"/>
                  <a:pt x="5917" y="2959"/>
                </a:cubicBezTo>
                <a:cubicBezTo>
                  <a:pt x="5882" y="2982"/>
                  <a:pt x="5882" y="2982"/>
                  <a:pt x="5882" y="2982"/>
                </a:cubicBezTo>
                <a:cubicBezTo>
                  <a:pt x="5852" y="2971"/>
                  <a:pt x="5852" y="2971"/>
                  <a:pt x="5852" y="2971"/>
                </a:cubicBezTo>
                <a:cubicBezTo>
                  <a:pt x="5864" y="2941"/>
                  <a:pt x="5864" y="2941"/>
                  <a:pt x="5864" y="2941"/>
                </a:cubicBezTo>
                <a:cubicBezTo>
                  <a:pt x="5923" y="2917"/>
                  <a:pt x="5923" y="2917"/>
                  <a:pt x="5923" y="2917"/>
                </a:cubicBezTo>
                <a:cubicBezTo>
                  <a:pt x="5994" y="2899"/>
                  <a:pt x="5994" y="2899"/>
                  <a:pt x="5994" y="2899"/>
                </a:cubicBezTo>
                <a:cubicBezTo>
                  <a:pt x="6030" y="2876"/>
                  <a:pt x="6030" y="2876"/>
                  <a:pt x="6030" y="2876"/>
                </a:cubicBezTo>
                <a:cubicBezTo>
                  <a:pt x="5982" y="2870"/>
                  <a:pt x="5982" y="2870"/>
                  <a:pt x="5982" y="2870"/>
                </a:cubicBezTo>
                <a:cubicBezTo>
                  <a:pt x="5935" y="2846"/>
                  <a:pt x="5935" y="2846"/>
                  <a:pt x="5935" y="2846"/>
                </a:cubicBezTo>
                <a:cubicBezTo>
                  <a:pt x="5876" y="2828"/>
                  <a:pt x="5876" y="2828"/>
                  <a:pt x="5876" y="2828"/>
                </a:cubicBezTo>
                <a:cubicBezTo>
                  <a:pt x="5840" y="2799"/>
                  <a:pt x="5840" y="2799"/>
                  <a:pt x="5840" y="2799"/>
                </a:cubicBezTo>
                <a:cubicBezTo>
                  <a:pt x="5799" y="2763"/>
                  <a:pt x="5799" y="2763"/>
                  <a:pt x="5799" y="2763"/>
                </a:cubicBezTo>
                <a:cubicBezTo>
                  <a:pt x="5781" y="2727"/>
                  <a:pt x="5781" y="2727"/>
                  <a:pt x="5781" y="2727"/>
                </a:cubicBezTo>
                <a:cubicBezTo>
                  <a:pt x="5804" y="2727"/>
                  <a:pt x="5804" y="2727"/>
                  <a:pt x="5804" y="2727"/>
                </a:cubicBezTo>
                <a:cubicBezTo>
                  <a:pt x="5811" y="2704"/>
                  <a:pt x="5811" y="2704"/>
                  <a:pt x="5811" y="2704"/>
                </a:cubicBezTo>
                <a:cubicBezTo>
                  <a:pt x="5775" y="2650"/>
                  <a:pt x="5775" y="2650"/>
                  <a:pt x="5775" y="2650"/>
                </a:cubicBezTo>
                <a:cubicBezTo>
                  <a:pt x="5727" y="2585"/>
                  <a:pt x="5727" y="2585"/>
                  <a:pt x="5727" y="2585"/>
                </a:cubicBezTo>
                <a:cubicBezTo>
                  <a:pt x="5656" y="2484"/>
                  <a:pt x="5656" y="2484"/>
                  <a:pt x="5656" y="2484"/>
                </a:cubicBezTo>
                <a:cubicBezTo>
                  <a:pt x="5633" y="2431"/>
                  <a:pt x="5633" y="2431"/>
                  <a:pt x="5633" y="2431"/>
                </a:cubicBezTo>
                <a:cubicBezTo>
                  <a:pt x="5579" y="2496"/>
                  <a:pt x="5579" y="2496"/>
                  <a:pt x="5579" y="2496"/>
                </a:cubicBezTo>
                <a:cubicBezTo>
                  <a:pt x="5579" y="2550"/>
                  <a:pt x="5579" y="2550"/>
                  <a:pt x="5579" y="2550"/>
                </a:cubicBezTo>
                <a:cubicBezTo>
                  <a:pt x="5526" y="2573"/>
                  <a:pt x="5526" y="2573"/>
                  <a:pt x="5526" y="2573"/>
                </a:cubicBezTo>
                <a:cubicBezTo>
                  <a:pt x="5496" y="2609"/>
                  <a:pt x="5496" y="2609"/>
                  <a:pt x="5496" y="2609"/>
                </a:cubicBezTo>
                <a:cubicBezTo>
                  <a:pt x="5443" y="2603"/>
                  <a:pt x="5443" y="2603"/>
                  <a:pt x="5443" y="2603"/>
                </a:cubicBezTo>
                <a:cubicBezTo>
                  <a:pt x="5431" y="2573"/>
                  <a:pt x="5431" y="2573"/>
                  <a:pt x="5431" y="2573"/>
                </a:cubicBezTo>
                <a:cubicBezTo>
                  <a:pt x="5395" y="2544"/>
                  <a:pt x="5395" y="2544"/>
                  <a:pt x="5395" y="2544"/>
                </a:cubicBezTo>
                <a:cubicBezTo>
                  <a:pt x="5342" y="2555"/>
                  <a:pt x="5342" y="2555"/>
                  <a:pt x="5342" y="2555"/>
                </a:cubicBezTo>
                <a:cubicBezTo>
                  <a:pt x="5360" y="2496"/>
                  <a:pt x="5360" y="2496"/>
                  <a:pt x="5360" y="2496"/>
                </a:cubicBezTo>
                <a:cubicBezTo>
                  <a:pt x="5360" y="2419"/>
                  <a:pt x="5360" y="2419"/>
                  <a:pt x="5360" y="2419"/>
                </a:cubicBezTo>
                <a:cubicBezTo>
                  <a:pt x="5354" y="2372"/>
                  <a:pt x="5354" y="2372"/>
                  <a:pt x="5354" y="2372"/>
                </a:cubicBezTo>
                <a:cubicBezTo>
                  <a:pt x="5295" y="2372"/>
                  <a:pt x="5295" y="2372"/>
                  <a:pt x="5295" y="2372"/>
                </a:cubicBezTo>
                <a:cubicBezTo>
                  <a:pt x="5247" y="2342"/>
                  <a:pt x="5247" y="2342"/>
                  <a:pt x="5247" y="2342"/>
                </a:cubicBezTo>
                <a:cubicBezTo>
                  <a:pt x="5200" y="2295"/>
                  <a:pt x="5200" y="2295"/>
                  <a:pt x="5200" y="2295"/>
                </a:cubicBezTo>
                <a:cubicBezTo>
                  <a:pt x="5117" y="2247"/>
                  <a:pt x="5117" y="2247"/>
                  <a:pt x="5117" y="2247"/>
                </a:cubicBezTo>
                <a:cubicBezTo>
                  <a:pt x="5093" y="2265"/>
                  <a:pt x="5093" y="2265"/>
                  <a:pt x="5093" y="2265"/>
                </a:cubicBezTo>
                <a:cubicBezTo>
                  <a:pt x="5022" y="2265"/>
                  <a:pt x="5022" y="2265"/>
                  <a:pt x="5022" y="2265"/>
                </a:cubicBezTo>
                <a:cubicBezTo>
                  <a:pt x="4992" y="2247"/>
                  <a:pt x="4992" y="2247"/>
                  <a:pt x="4992" y="2247"/>
                </a:cubicBezTo>
                <a:cubicBezTo>
                  <a:pt x="4915" y="2247"/>
                  <a:pt x="4915" y="2247"/>
                  <a:pt x="4915" y="2247"/>
                </a:cubicBezTo>
                <a:cubicBezTo>
                  <a:pt x="4886" y="2277"/>
                  <a:pt x="4886" y="2277"/>
                  <a:pt x="4886" y="2277"/>
                </a:cubicBezTo>
                <a:cubicBezTo>
                  <a:pt x="4915" y="2324"/>
                  <a:pt x="4915" y="2324"/>
                  <a:pt x="4915" y="2324"/>
                </a:cubicBezTo>
                <a:cubicBezTo>
                  <a:pt x="4903" y="2384"/>
                  <a:pt x="4903" y="2384"/>
                  <a:pt x="4903" y="2384"/>
                </a:cubicBezTo>
                <a:cubicBezTo>
                  <a:pt x="4909" y="2425"/>
                  <a:pt x="4909" y="2425"/>
                  <a:pt x="4909" y="2425"/>
                </a:cubicBezTo>
                <a:cubicBezTo>
                  <a:pt x="4939" y="2478"/>
                  <a:pt x="4939" y="2478"/>
                  <a:pt x="4939" y="2478"/>
                </a:cubicBezTo>
                <a:cubicBezTo>
                  <a:pt x="4897" y="2478"/>
                  <a:pt x="4897" y="2478"/>
                  <a:pt x="4897" y="2478"/>
                </a:cubicBezTo>
                <a:cubicBezTo>
                  <a:pt x="4897" y="2532"/>
                  <a:pt x="4897" y="2532"/>
                  <a:pt x="4897" y="2532"/>
                </a:cubicBezTo>
                <a:cubicBezTo>
                  <a:pt x="4874" y="2561"/>
                  <a:pt x="4874" y="2561"/>
                  <a:pt x="4874" y="2561"/>
                </a:cubicBezTo>
                <a:cubicBezTo>
                  <a:pt x="4909" y="2579"/>
                  <a:pt x="4909" y="2579"/>
                  <a:pt x="4909" y="2579"/>
                </a:cubicBezTo>
                <a:cubicBezTo>
                  <a:pt x="4957" y="2621"/>
                  <a:pt x="4957" y="2621"/>
                  <a:pt x="4957" y="2621"/>
                </a:cubicBezTo>
                <a:cubicBezTo>
                  <a:pt x="4974" y="2686"/>
                  <a:pt x="4974" y="2686"/>
                  <a:pt x="4974" y="2686"/>
                </a:cubicBezTo>
                <a:cubicBezTo>
                  <a:pt x="4974" y="2757"/>
                  <a:pt x="4974" y="2757"/>
                  <a:pt x="4974" y="2757"/>
                </a:cubicBezTo>
                <a:cubicBezTo>
                  <a:pt x="4939" y="2810"/>
                  <a:pt x="4939" y="2810"/>
                  <a:pt x="4939" y="2810"/>
                </a:cubicBezTo>
                <a:cubicBezTo>
                  <a:pt x="4886" y="2852"/>
                  <a:pt x="4886" y="2852"/>
                  <a:pt x="4886" y="2852"/>
                </a:cubicBezTo>
                <a:cubicBezTo>
                  <a:pt x="4814" y="2858"/>
                  <a:pt x="4814" y="2858"/>
                  <a:pt x="4814" y="2858"/>
                </a:cubicBezTo>
                <a:cubicBezTo>
                  <a:pt x="4856" y="2923"/>
                  <a:pt x="4856" y="2923"/>
                  <a:pt x="4856" y="2923"/>
                </a:cubicBezTo>
                <a:cubicBezTo>
                  <a:pt x="4856" y="3000"/>
                  <a:pt x="4856" y="3000"/>
                  <a:pt x="4856" y="3000"/>
                </a:cubicBezTo>
                <a:cubicBezTo>
                  <a:pt x="4874" y="3048"/>
                  <a:pt x="4874" y="3048"/>
                  <a:pt x="4874" y="3048"/>
                </a:cubicBezTo>
                <a:cubicBezTo>
                  <a:pt x="4862" y="3083"/>
                  <a:pt x="4862" y="3083"/>
                  <a:pt x="4862" y="3083"/>
                </a:cubicBezTo>
                <a:cubicBezTo>
                  <a:pt x="4832" y="3131"/>
                  <a:pt x="4832" y="3131"/>
                  <a:pt x="4832" y="3131"/>
                </a:cubicBezTo>
                <a:cubicBezTo>
                  <a:pt x="4761" y="3137"/>
                  <a:pt x="4761" y="3137"/>
                  <a:pt x="4761" y="3137"/>
                </a:cubicBezTo>
                <a:cubicBezTo>
                  <a:pt x="4725" y="3071"/>
                  <a:pt x="4725" y="3071"/>
                  <a:pt x="4725" y="3071"/>
                </a:cubicBezTo>
                <a:cubicBezTo>
                  <a:pt x="4672" y="3018"/>
                  <a:pt x="4672" y="3018"/>
                  <a:pt x="4672" y="3018"/>
                </a:cubicBezTo>
                <a:cubicBezTo>
                  <a:pt x="4672" y="2965"/>
                  <a:pt x="4672" y="2965"/>
                  <a:pt x="4672" y="2965"/>
                </a:cubicBezTo>
                <a:cubicBezTo>
                  <a:pt x="4660" y="2899"/>
                  <a:pt x="4660" y="2899"/>
                  <a:pt x="4660" y="2899"/>
                </a:cubicBezTo>
                <a:cubicBezTo>
                  <a:pt x="4666" y="2840"/>
                  <a:pt x="4666" y="2840"/>
                  <a:pt x="4666" y="2840"/>
                </a:cubicBezTo>
                <a:cubicBezTo>
                  <a:pt x="4577" y="2828"/>
                  <a:pt x="4577" y="2828"/>
                  <a:pt x="4577" y="2828"/>
                </a:cubicBezTo>
                <a:cubicBezTo>
                  <a:pt x="4512" y="2828"/>
                  <a:pt x="4512" y="2828"/>
                  <a:pt x="4512" y="2828"/>
                </a:cubicBezTo>
                <a:cubicBezTo>
                  <a:pt x="4482" y="2805"/>
                  <a:pt x="4482" y="2805"/>
                  <a:pt x="4482" y="2805"/>
                </a:cubicBezTo>
                <a:cubicBezTo>
                  <a:pt x="4399" y="2787"/>
                  <a:pt x="4399" y="2787"/>
                  <a:pt x="4399" y="2787"/>
                </a:cubicBezTo>
                <a:cubicBezTo>
                  <a:pt x="4364" y="2751"/>
                  <a:pt x="4364" y="2751"/>
                  <a:pt x="4364" y="2751"/>
                </a:cubicBezTo>
                <a:cubicBezTo>
                  <a:pt x="4293" y="2716"/>
                  <a:pt x="4293" y="2716"/>
                  <a:pt x="4293" y="2716"/>
                </a:cubicBezTo>
                <a:cubicBezTo>
                  <a:pt x="4222" y="2674"/>
                  <a:pt x="4222" y="2674"/>
                  <a:pt x="4222" y="2674"/>
                </a:cubicBezTo>
                <a:cubicBezTo>
                  <a:pt x="4121" y="2698"/>
                  <a:pt x="4121" y="2698"/>
                  <a:pt x="4121" y="2698"/>
                </a:cubicBezTo>
                <a:cubicBezTo>
                  <a:pt x="4103" y="2662"/>
                  <a:pt x="4103" y="2662"/>
                  <a:pt x="4103" y="2662"/>
                </a:cubicBezTo>
                <a:cubicBezTo>
                  <a:pt x="4061" y="2573"/>
                  <a:pt x="4061" y="2573"/>
                  <a:pt x="4061" y="2573"/>
                </a:cubicBezTo>
                <a:cubicBezTo>
                  <a:pt x="4014" y="2555"/>
                  <a:pt x="4014" y="2555"/>
                  <a:pt x="4014" y="2555"/>
                </a:cubicBezTo>
                <a:cubicBezTo>
                  <a:pt x="3978" y="2520"/>
                  <a:pt x="3978" y="2520"/>
                  <a:pt x="3978" y="2520"/>
                </a:cubicBezTo>
                <a:cubicBezTo>
                  <a:pt x="3990" y="2413"/>
                  <a:pt x="3990" y="2413"/>
                  <a:pt x="3990" y="2413"/>
                </a:cubicBezTo>
                <a:cubicBezTo>
                  <a:pt x="4038" y="2336"/>
                  <a:pt x="4038" y="2336"/>
                  <a:pt x="4038" y="2336"/>
                </a:cubicBezTo>
                <a:cubicBezTo>
                  <a:pt x="4091" y="2265"/>
                  <a:pt x="4091" y="2265"/>
                  <a:pt x="4091" y="2265"/>
                </a:cubicBezTo>
                <a:cubicBezTo>
                  <a:pt x="4150" y="2235"/>
                  <a:pt x="4150" y="2235"/>
                  <a:pt x="4150" y="2235"/>
                </a:cubicBezTo>
                <a:cubicBezTo>
                  <a:pt x="4198" y="2200"/>
                  <a:pt x="4198" y="2200"/>
                  <a:pt x="4198" y="2200"/>
                </a:cubicBezTo>
                <a:cubicBezTo>
                  <a:pt x="4180" y="2158"/>
                  <a:pt x="4180" y="2158"/>
                  <a:pt x="4180" y="2158"/>
                </a:cubicBezTo>
                <a:cubicBezTo>
                  <a:pt x="4103" y="2141"/>
                  <a:pt x="4103" y="2141"/>
                  <a:pt x="4103" y="2141"/>
                </a:cubicBezTo>
                <a:cubicBezTo>
                  <a:pt x="4014" y="2111"/>
                  <a:pt x="4014" y="2111"/>
                  <a:pt x="4014" y="2111"/>
                </a:cubicBezTo>
                <a:cubicBezTo>
                  <a:pt x="4115" y="2129"/>
                  <a:pt x="4115" y="2129"/>
                  <a:pt x="4115" y="2129"/>
                </a:cubicBezTo>
                <a:cubicBezTo>
                  <a:pt x="4198" y="2146"/>
                  <a:pt x="4198" y="2146"/>
                  <a:pt x="4198" y="2146"/>
                </a:cubicBezTo>
                <a:cubicBezTo>
                  <a:pt x="4239" y="2141"/>
                  <a:pt x="4239" y="2141"/>
                  <a:pt x="4239" y="2141"/>
                </a:cubicBezTo>
                <a:cubicBezTo>
                  <a:pt x="4245" y="2099"/>
                  <a:pt x="4245" y="2099"/>
                  <a:pt x="4245" y="2099"/>
                </a:cubicBezTo>
                <a:cubicBezTo>
                  <a:pt x="4316" y="2117"/>
                  <a:pt x="4316" y="2117"/>
                  <a:pt x="4316" y="2117"/>
                </a:cubicBezTo>
                <a:cubicBezTo>
                  <a:pt x="4352" y="2111"/>
                  <a:pt x="4352" y="2111"/>
                  <a:pt x="4352" y="2111"/>
                </a:cubicBezTo>
                <a:cubicBezTo>
                  <a:pt x="4358" y="2075"/>
                  <a:pt x="4358" y="2075"/>
                  <a:pt x="4358" y="2075"/>
                </a:cubicBezTo>
                <a:cubicBezTo>
                  <a:pt x="4381" y="2063"/>
                  <a:pt x="4381" y="2063"/>
                  <a:pt x="4381" y="2063"/>
                </a:cubicBezTo>
                <a:cubicBezTo>
                  <a:pt x="4399" y="2016"/>
                  <a:pt x="4399" y="2016"/>
                  <a:pt x="4399" y="2016"/>
                </a:cubicBezTo>
                <a:cubicBezTo>
                  <a:pt x="4346" y="2010"/>
                  <a:pt x="4346" y="2010"/>
                  <a:pt x="4346" y="2010"/>
                </a:cubicBezTo>
                <a:cubicBezTo>
                  <a:pt x="4287" y="2004"/>
                  <a:pt x="4287" y="2004"/>
                  <a:pt x="4287" y="2004"/>
                </a:cubicBezTo>
                <a:cubicBezTo>
                  <a:pt x="4263" y="1980"/>
                  <a:pt x="4263" y="1980"/>
                  <a:pt x="4263" y="1980"/>
                </a:cubicBezTo>
                <a:cubicBezTo>
                  <a:pt x="4192" y="1951"/>
                  <a:pt x="4192" y="1951"/>
                  <a:pt x="4192" y="1951"/>
                </a:cubicBezTo>
                <a:cubicBezTo>
                  <a:pt x="4239" y="1957"/>
                  <a:pt x="4239" y="1957"/>
                  <a:pt x="4239" y="1957"/>
                </a:cubicBezTo>
                <a:cubicBezTo>
                  <a:pt x="4316" y="1975"/>
                  <a:pt x="4316" y="1975"/>
                  <a:pt x="4316" y="1975"/>
                </a:cubicBezTo>
                <a:cubicBezTo>
                  <a:pt x="4370" y="1992"/>
                  <a:pt x="4370" y="1992"/>
                  <a:pt x="4370" y="1992"/>
                </a:cubicBezTo>
                <a:cubicBezTo>
                  <a:pt x="4417" y="1975"/>
                  <a:pt x="4417" y="1975"/>
                  <a:pt x="4417" y="1975"/>
                </a:cubicBezTo>
                <a:cubicBezTo>
                  <a:pt x="4453" y="1933"/>
                  <a:pt x="4453" y="1933"/>
                  <a:pt x="4453" y="1933"/>
                </a:cubicBezTo>
                <a:cubicBezTo>
                  <a:pt x="4417" y="1897"/>
                  <a:pt x="4417" y="1897"/>
                  <a:pt x="4417" y="1897"/>
                </a:cubicBezTo>
                <a:cubicBezTo>
                  <a:pt x="4470" y="1897"/>
                  <a:pt x="4470" y="1897"/>
                  <a:pt x="4470" y="1897"/>
                </a:cubicBezTo>
                <a:cubicBezTo>
                  <a:pt x="4500" y="1927"/>
                  <a:pt x="4500" y="1927"/>
                  <a:pt x="4500" y="1927"/>
                </a:cubicBezTo>
                <a:cubicBezTo>
                  <a:pt x="4476" y="1963"/>
                  <a:pt x="4476" y="1963"/>
                  <a:pt x="4476" y="1963"/>
                </a:cubicBezTo>
                <a:cubicBezTo>
                  <a:pt x="4453" y="2028"/>
                  <a:pt x="4453" y="2028"/>
                  <a:pt x="4453" y="2028"/>
                </a:cubicBezTo>
                <a:cubicBezTo>
                  <a:pt x="4453" y="2105"/>
                  <a:pt x="4453" y="2105"/>
                  <a:pt x="4453" y="2105"/>
                </a:cubicBezTo>
                <a:cubicBezTo>
                  <a:pt x="4399" y="2117"/>
                  <a:pt x="4399" y="2117"/>
                  <a:pt x="4399" y="2117"/>
                </a:cubicBezTo>
                <a:cubicBezTo>
                  <a:pt x="4417" y="2152"/>
                  <a:pt x="4417" y="2152"/>
                  <a:pt x="4417" y="2152"/>
                </a:cubicBezTo>
                <a:cubicBezTo>
                  <a:pt x="4470" y="2158"/>
                  <a:pt x="4470" y="2158"/>
                  <a:pt x="4470" y="2158"/>
                </a:cubicBezTo>
                <a:cubicBezTo>
                  <a:pt x="4470" y="2188"/>
                  <a:pt x="4470" y="2188"/>
                  <a:pt x="4470" y="2188"/>
                </a:cubicBezTo>
                <a:cubicBezTo>
                  <a:pt x="4470" y="2188"/>
                  <a:pt x="4524" y="2200"/>
                  <a:pt x="4542" y="2182"/>
                </a:cubicBezTo>
                <a:cubicBezTo>
                  <a:pt x="4559" y="2141"/>
                  <a:pt x="4559" y="2141"/>
                  <a:pt x="4559" y="2141"/>
                </a:cubicBezTo>
                <a:cubicBezTo>
                  <a:pt x="4631" y="2146"/>
                  <a:pt x="4631" y="2146"/>
                  <a:pt x="4631" y="2146"/>
                </a:cubicBezTo>
                <a:cubicBezTo>
                  <a:pt x="4666" y="2152"/>
                  <a:pt x="4666" y="2152"/>
                  <a:pt x="4666" y="2152"/>
                </a:cubicBezTo>
                <a:cubicBezTo>
                  <a:pt x="4702" y="2170"/>
                  <a:pt x="4702" y="2170"/>
                  <a:pt x="4702" y="2170"/>
                </a:cubicBezTo>
                <a:cubicBezTo>
                  <a:pt x="4755" y="2170"/>
                  <a:pt x="4755" y="2170"/>
                  <a:pt x="4755" y="2170"/>
                </a:cubicBezTo>
                <a:cubicBezTo>
                  <a:pt x="4761" y="2123"/>
                  <a:pt x="4761" y="2123"/>
                  <a:pt x="4761" y="2123"/>
                </a:cubicBezTo>
                <a:cubicBezTo>
                  <a:pt x="4708" y="2111"/>
                  <a:pt x="4708" y="2111"/>
                  <a:pt x="4708" y="2111"/>
                </a:cubicBezTo>
                <a:cubicBezTo>
                  <a:pt x="4684" y="2057"/>
                  <a:pt x="4684" y="2057"/>
                  <a:pt x="4684" y="2057"/>
                </a:cubicBezTo>
                <a:cubicBezTo>
                  <a:pt x="4619" y="2052"/>
                  <a:pt x="4619" y="2052"/>
                  <a:pt x="4619" y="2052"/>
                </a:cubicBezTo>
                <a:cubicBezTo>
                  <a:pt x="4565" y="2010"/>
                  <a:pt x="4565" y="2010"/>
                  <a:pt x="4565" y="2010"/>
                </a:cubicBezTo>
                <a:cubicBezTo>
                  <a:pt x="4518" y="1998"/>
                  <a:pt x="4518" y="1998"/>
                  <a:pt x="4518" y="1998"/>
                </a:cubicBezTo>
                <a:cubicBezTo>
                  <a:pt x="4518" y="1968"/>
                  <a:pt x="4518" y="1968"/>
                  <a:pt x="4518" y="1968"/>
                </a:cubicBezTo>
                <a:cubicBezTo>
                  <a:pt x="4565" y="1975"/>
                  <a:pt x="4565" y="1975"/>
                  <a:pt x="4565" y="1975"/>
                </a:cubicBezTo>
                <a:cubicBezTo>
                  <a:pt x="4583" y="1957"/>
                  <a:pt x="4583" y="1957"/>
                  <a:pt x="4583" y="1957"/>
                </a:cubicBezTo>
                <a:cubicBezTo>
                  <a:pt x="4577" y="1927"/>
                  <a:pt x="4577" y="1927"/>
                  <a:pt x="4577" y="1927"/>
                </a:cubicBezTo>
                <a:cubicBezTo>
                  <a:pt x="4631" y="1927"/>
                  <a:pt x="4631" y="1927"/>
                  <a:pt x="4631" y="1927"/>
                </a:cubicBezTo>
                <a:cubicBezTo>
                  <a:pt x="4648" y="1891"/>
                  <a:pt x="4648" y="1891"/>
                  <a:pt x="4648" y="1891"/>
                </a:cubicBezTo>
                <a:cubicBezTo>
                  <a:pt x="4702" y="1856"/>
                  <a:pt x="4702" y="1856"/>
                  <a:pt x="4702" y="1856"/>
                </a:cubicBezTo>
                <a:cubicBezTo>
                  <a:pt x="4720" y="1820"/>
                  <a:pt x="4720" y="1820"/>
                  <a:pt x="4720" y="1820"/>
                </a:cubicBezTo>
                <a:cubicBezTo>
                  <a:pt x="4690" y="1791"/>
                  <a:pt x="4690" y="1791"/>
                  <a:pt x="4690" y="1791"/>
                </a:cubicBezTo>
                <a:cubicBezTo>
                  <a:pt x="4666" y="1731"/>
                  <a:pt x="4666" y="1731"/>
                  <a:pt x="4666" y="1731"/>
                </a:cubicBezTo>
                <a:cubicBezTo>
                  <a:pt x="4714" y="1725"/>
                  <a:pt x="4714" y="1725"/>
                  <a:pt x="4714" y="1725"/>
                </a:cubicBezTo>
                <a:cubicBezTo>
                  <a:pt x="4725" y="1678"/>
                  <a:pt x="4725" y="1678"/>
                  <a:pt x="4725" y="1678"/>
                </a:cubicBezTo>
                <a:cubicBezTo>
                  <a:pt x="4690" y="1636"/>
                  <a:pt x="4690" y="1636"/>
                  <a:pt x="4690" y="1636"/>
                </a:cubicBezTo>
                <a:cubicBezTo>
                  <a:pt x="4642" y="1613"/>
                  <a:pt x="4642" y="1613"/>
                  <a:pt x="4642" y="1613"/>
                </a:cubicBezTo>
                <a:cubicBezTo>
                  <a:pt x="4571" y="1577"/>
                  <a:pt x="4571" y="1577"/>
                  <a:pt x="4571" y="1577"/>
                </a:cubicBezTo>
                <a:cubicBezTo>
                  <a:pt x="4648" y="1577"/>
                  <a:pt x="4648" y="1577"/>
                  <a:pt x="4648" y="1577"/>
                </a:cubicBezTo>
                <a:cubicBezTo>
                  <a:pt x="4654" y="1559"/>
                  <a:pt x="4654" y="1559"/>
                  <a:pt x="4654" y="1559"/>
                </a:cubicBezTo>
                <a:cubicBezTo>
                  <a:pt x="4714" y="1565"/>
                  <a:pt x="4714" y="1565"/>
                  <a:pt x="4714" y="1565"/>
                </a:cubicBezTo>
                <a:cubicBezTo>
                  <a:pt x="4755" y="1589"/>
                  <a:pt x="4755" y="1589"/>
                  <a:pt x="4755" y="1589"/>
                </a:cubicBezTo>
                <a:cubicBezTo>
                  <a:pt x="4814" y="1583"/>
                  <a:pt x="4814" y="1583"/>
                  <a:pt x="4814" y="1583"/>
                </a:cubicBezTo>
                <a:cubicBezTo>
                  <a:pt x="4868" y="1571"/>
                  <a:pt x="4868" y="1571"/>
                  <a:pt x="4868" y="1571"/>
                </a:cubicBezTo>
                <a:cubicBezTo>
                  <a:pt x="4820" y="1530"/>
                  <a:pt x="4820" y="1530"/>
                  <a:pt x="4820" y="1530"/>
                </a:cubicBezTo>
                <a:cubicBezTo>
                  <a:pt x="4856" y="1524"/>
                  <a:pt x="4856" y="1524"/>
                  <a:pt x="4856" y="1524"/>
                </a:cubicBezTo>
                <a:cubicBezTo>
                  <a:pt x="4903" y="1571"/>
                  <a:pt x="4903" y="1571"/>
                  <a:pt x="4903" y="1571"/>
                </a:cubicBezTo>
                <a:cubicBezTo>
                  <a:pt x="4957" y="1577"/>
                  <a:pt x="4957" y="1577"/>
                  <a:pt x="4957" y="1577"/>
                </a:cubicBezTo>
                <a:cubicBezTo>
                  <a:pt x="4980" y="1625"/>
                  <a:pt x="4980" y="1625"/>
                  <a:pt x="4980" y="1625"/>
                </a:cubicBezTo>
                <a:cubicBezTo>
                  <a:pt x="5022" y="1631"/>
                  <a:pt x="5022" y="1631"/>
                  <a:pt x="5022" y="1631"/>
                </a:cubicBezTo>
                <a:cubicBezTo>
                  <a:pt x="5040" y="1666"/>
                  <a:pt x="5040" y="1666"/>
                  <a:pt x="5040" y="1666"/>
                </a:cubicBezTo>
                <a:cubicBezTo>
                  <a:pt x="5087" y="1684"/>
                  <a:pt x="5087" y="1684"/>
                  <a:pt x="5087" y="1684"/>
                </a:cubicBezTo>
                <a:cubicBezTo>
                  <a:pt x="5111" y="1725"/>
                  <a:pt x="5111" y="1725"/>
                  <a:pt x="5111" y="1725"/>
                </a:cubicBezTo>
                <a:cubicBezTo>
                  <a:pt x="5158" y="1743"/>
                  <a:pt x="5158" y="1743"/>
                  <a:pt x="5158" y="1743"/>
                </a:cubicBezTo>
                <a:cubicBezTo>
                  <a:pt x="5194" y="1785"/>
                  <a:pt x="5194" y="1785"/>
                  <a:pt x="5194" y="1785"/>
                </a:cubicBezTo>
                <a:cubicBezTo>
                  <a:pt x="5206" y="1838"/>
                  <a:pt x="5206" y="1838"/>
                  <a:pt x="5206" y="1838"/>
                </a:cubicBezTo>
                <a:cubicBezTo>
                  <a:pt x="5146" y="1891"/>
                  <a:pt x="5146" y="1891"/>
                  <a:pt x="5146" y="1891"/>
                </a:cubicBezTo>
                <a:cubicBezTo>
                  <a:pt x="5099" y="1945"/>
                  <a:pt x="5099" y="1945"/>
                  <a:pt x="5099" y="1945"/>
                </a:cubicBezTo>
                <a:cubicBezTo>
                  <a:pt x="5123" y="1998"/>
                  <a:pt x="5123" y="1998"/>
                  <a:pt x="5123" y="1998"/>
                </a:cubicBezTo>
                <a:cubicBezTo>
                  <a:pt x="5040" y="2010"/>
                  <a:pt x="5040" y="2010"/>
                  <a:pt x="5040" y="2010"/>
                </a:cubicBezTo>
                <a:cubicBezTo>
                  <a:pt x="4992" y="1998"/>
                  <a:pt x="4992" y="1998"/>
                  <a:pt x="4992" y="1998"/>
                </a:cubicBezTo>
                <a:cubicBezTo>
                  <a:pt x="4945" y="1998"/>
                  <a:pt x="4945" y="1998"/>
                  <a:pt x="4945" y="1998"/>
                </a:cubicBezTo>
                <a:cubicBezTo>
                  <a:pt x="4886" y="2040"/>
                  <a:pt x="4886" y="2040"/>
                  <a:pt x="4886" y="2040"/>
                </a:cubicBezTo>
                <a:cubicBezTo>
                  <a:pt x="4886" y="2087"/>
                  <a:pt x="4886" y="2087"/>
                  <a:pt x="4886" y="2087"/>
                </a:cubicBezTo>
                <a:cubicBezTo>
                  <a:pt x="4957" y="2099"/>
                  <a:pt x="4957" y="2099"/>
                  <a:pt x="4957" y="2099"/>
                </a:cubicBezTo>
                <a:cubicBezTo>
                  <a:pt x="5016" y="2093"/>
                  <a:pt x="5016" y="2093"/>
                  <a:pt x="5016" y="2093"/>
                </a:cubicBezTo>
                <a:cubicBezTo>
                  <a:pt x="5028" y="2069"/>
                  <a:pt x="5028" y="2069"/>
                  <a:pt x="5028" y="2069"/>
                </a:cubicBezTo>
                <a:cubicBezTo>
                  <a:pt x="5052" y="2052"/>
                  <a:pt x="5052" y="2052"/>
                  <a:pt x="5052" y="2052"/>
                </a:cubicBezTo>
                <a:cubicBezTo>
                  <a:pt x="5093" y="2063"/>
                  <a:pt x="5093" y="2063"/>
                  <a:pt x="5093" y="2063"/>
                </a:cubicBezTo>
                <a:cubicBezTo>
                  <a:pt x="5158" y="2081"/>
                  <a:pt x="5158" y="2081"/>
                  <a:pt x="5158" y="2081"/>
                </a:cubicBezTo>
                <a:cubicBezTo>
                  <a:pt x="5224" y="2146"/>
                  <a:pt x="5224" y="2146"/>
                  <a:pt x="5224" y="2146"/>
                </a:cubicBezTo>
                <a:cubicBezTo>
                  <a:pt x="5241" y="2182"/>
                  <a:pt x="5241" y="2182"/>
                  <a:pt x="5241" y="2182"/>
                </a:cubicBezTo>
                <a:cubicBezTo>
                  <a:pt x="5277" y="2223"/>
                  <a:pt x="5277" y="2223"/>
                  <a:pt x="5277" y="2223"/>
                </a:cubicBezTo>
                <a:cubicBezTo>
                  <a:pt x="5336" y="2223"/>
                  <a:pt x="5336" y="2223"/>
                  <a:pt x="5336" y="2223"/>
                </a:cubicBezTo>
                <a:cubicBezTo>
                  <a:pt x="5395" y="2277"/>
                  <a:pt x="5395" y="2277"/>
                  <a:pt x="5395" y="2277"/>
                </a:cubicBezTo>
                <a:cubicBezTo>
                  <a:pt x="5484" y="2283"/>
                  <a:pt x="5484" y="2283"/>
                  <a:pt x="5484" y="2283"/>
                </a:cubicBezTo>
                <a:cubicBezTo>
                  <a:pt x="5544" y="2307"/>
                  <a:pt x="5544" y="2307"/>
                  <a:pt x="5544" y="2307"/>
                </a:cubicBezTo>
                <a:cubicBezTo>
                  <a:pt x="5550" y="2271"/>
                  <a:pt x="5550" y="2271"/>
                  <a:pt x="5550" y="2271"/>
                </a:cubicBezTo>
                <a:cubicBezTo>
                  <a:pt x="5455" y="2200"/>
                  <a:pt x="5455" y="2200"/>
                  <a:pt x="5455" y="2200"/>
                </a:cubicBezTo>
                <a:cubicBezTo>
                  <a:pt x="5413" y="2170"/>
                  <a:pt x="5413" y="2170"/>
                  <a:pt x="5413" y="2170"/>
                </a:cubicBezTo>
                <a:cubicBezTo>
                  <a:pt x="5395" y="2134"/>
                  <a:pt x="5395" y="2134"/>
                  <a:pt x="5395" y="2134"/>
                </a:cubicBezTo>
                <a:cubicBezTo>
                  <a:pt x="5455" y="2170"/>
                  <a:pt x="5455" y="2170"/>
                  <a:pt x="5455" y="2170"/>
                </a:cubicBezTo>
                <a:cubicBezTo>
                  <a:pt x="5561" y="2223"/>
                  <a:pt x="5561" y="2223"/>
                  <a:pt x="5561" y="2223"/>
                </a:cubicBezTo>
                <a:cubicBezTo>
                  <a:pt x="5615" y="2253"/>
                  <a:pt x="5615" y="2253"/>
                  <a:pt x="5615" y="2253"/>
                </a:cubicBezTo>
                <a:cubicBezTo>
                  <a:pt x="5615" y="2200"/>
                  <a:pt x="5615" y="2200"/>
                  <a:pt x="5615" y="2200"/>
                </a:cubicBezTo>
                <a:cubicBezTo>
                  <a:pt x="5650" y="2158"/>
                  <a:pt x="5650" y="2158"/>
                  <a:pt x="5650" y="2158"/>
                </a:cubicBezTo>
                <a:cubicBezTo>
                  <a:pt x="5597" y="2129"/>
                  <a:pt x="5597" y="2129"/>
                  <a:pt x="5597" y="2129"/>
                </a:cubicBezTo>
                <a:cubicBezTo>
                  <a:pt x="5585" y="2057"/>
                  <a:pt x="5585" y="2057"/>
                  <a:pt x="5585" y="2057"/>
                </a:cubicBezTo>
                <a:cubicBezTo>
                  <a:pt x="5514" y="2034"/>
                  <a:pt x="5514" y="2034"/>
                  <a:pt x="5514" y="2034"/>
                </a:cubicBezTo>
                <a:cubicBezTo>
                  <a:pt x="5425" y="1939"/>
                  <a:pt x="5425" y="1939"/>
                  <a:pt x="5425" y="1939"/>
                </a:cubicBezTo>
                <a:cubicBezTo>
                  <a:pt x="5455" y="1915"/>
                  <a:pt x="5455" y="1915"/>
                  <a:pt x="5455" y="1915"/>
                </a:cubicBezTo>
                <a:cubicBezTo>
                  <a:pt x="5484" y="1891"/>
                  <a:pt x="5484" y="1891"/>
                  <a:pt x="5484" y="1891"/>
                </a:cubicBezTo>
                <a:cubicBezTo>
                  <a:pt x="5597" y="1975"/>
                  <a:pt x="5597" y="1975"/>
                  <a:pt x="5597" y="1975"/>
                </a:cubicBezTo>
                <a:cubicBezTo>
                  <a:pt x="5638" y="2034"/>
                  <a:pt x="5638" y="2034"/>
                  <a:pt x="5638" y="2034"/>
                </a:cubicBezTo>
                <a:cubicBezTo>
                  <a:pt x="5686" y="2040"/>
                  <a:pt x="5686" y="2040"/>
                  <a:pt x="5686" y="2040"/>
                </a:cubicBezTo>
                <a:cubicBezTo>
                  <a:pt x="5704" y="1975"/>
                  <a:pt x="5704" y="1975"/>
                  <a:pt x="5704" y="1975"/>
                </a:cubicBezTo>
                <a:cubicBezTo>
                  <a:pt x="5763" y="1957"/>
                  <a:pt x="5763" y="1957"/>
                  <a:pt x="5763" y="1957"/>
                </a:cubicBezTo>
                <a:cubicBezTo>
                  <a:pt x="5769" y="1927"/>
                  <a:pt x="5769" y="1927"/>
                  <a:pt x="5769" y="1927"/>
                </a:cubicBezTo>
                <a:cubicBezTo>
                  <a:pt x="5811" y="1927"/>
                  <a:pt x="5811" y="1927"/>
                  <a:pt x="5811" y="1927"/>
                </a:cubicBezTo>
                <a:cubicBezTo>
                  <a:pt x="5828" y="1897"/>
                  <a:pt x="5828" y="1897"/>
                  <a:pt x="5828" y="1897"/>
                </a:cubicBezTo>
                <a:cubicBezTo>
                  <a:pt x="5822" y="1856"/>
                  <a:pt x="5822" y="1856"/>
                  <a:pt x="5822" y="1856"/>
                </a:cubicBezTo>
                <a:cubicBezTo>
                  <a:pt x="5745" y="1856"/>
                  <a:pt x="5745" y="1856"/>
                  <a:pt x="5745" y="1856"/>
                </a:cubicBezTo>
                <a:cubicBezTo>
                  <a:pt x="5745" y="1832"/>
                  <a:pt x="5745" y="1832"/>
                  <a:pt x="5745" y="1832"/>
                </a:cubicBezTo>
                <a:cubicBezTo>
                  <a:pt x="5698" y="1797"/>
                  <a:pt x="5698" y="1797"/>
                  <a:pt x="5698" y="1797"/>
                </a:cubicBezTo>
                <a:cubicBezTo>
                  <a:pt x="5662" y="1791"/>
                  <a:pt x="5662" y="1791"/>
                  <a:pt x="5662" y="1791"/>
                </a:cubicBezTo>
                <a:cubicBezTo>
                  <a:pt x="5609" y="1767"/>
                  <a:pt x="5609" y="1767"/>
                  <a:pt x="5609" y="1767"/>
                </a:cubicBezTo>
                <a:cubicBezTo>
                  <a:pt x="5573" y="1767"/>
                  <a:pt x="5573" y="1767"/>
                  <a:pt x="5573" y="1767"/>
                </a:cubicBezTo>
                <a:cubicBezTo>
                  <a:pt x="5561" y="1737"/>
                  <a:pt x="5561" y="1737"/>
                  <a:pt x="5561" y="1737"/>
                </a:cubicBezTo>
                <a:cubicBezTo>
                  <a:pt x="5544" y="1708"/>
                  <a:pt x="5544" y="1708"/>
                  <a:pt x="5544" y="1708"/>
                </a:cubicBezTo>
                <a:cubicBezTo>
                  <a:pt x="5479" y="1708"/>
                  <a:pt x="5479" y="1708"/>
                  <a:pt x="5479" y="1708"/>
                </a:cubicBezTo>
                <a:cubicBezTo>
                  <a:pt x="5449" y="1708"/>
                  <a:pt x="5449" y="1708"/>
                  <a:pt x="5449" y="1708"/>
                </a:cubicBezTo>
                <a:cubicBezTo>
                  <a:pt x="5449" y="1654"/>
                  <a:pt x="5449" y="1654"/>
                  <a:pt x="5449" y="1654"/>
                </a:cubicBezTo>
                <a:cubicBezTo>
                  <a:pt x="5496" y="1654"/>
                  <a:pt x="5496" y="1654"/>
                  <a:pt x="5496" y="1654"/>
                </a:cubicBezTo>
                <a:cubicBezTo>
                  <a:pt x="5520" y="1636"/>
                  <a:pt x="5520" y="1636"/>
                  <a:pt x="5520" y="1636"/>
                </a:cubicBezTo>
                <a:cubicBezTo>
                  <a:pt x="5455" y="1619"/>
                  <a:pt x="5455" y="1619"/>
                  <a:pt x="5455" y="1619"/>
                </a:cubicBezTo>
                <a:cubicBezTo>
                  <a:pt x="5467" y="1595"/>
                  <a:pt x="5467" y="1595"/>
                  <a:pt x="5467" y="1595"/>
                </a:cubicBezTo>
                <a:cubicBezTo>
                  <a:pt x="5496" y="1589"/>
                  <a:pt x="5496" y="1589"/>
                  <a:pt x="5496" y="1589"/>
                </a:cubicBezTo>
                <a:cubicBezTo>
                  <a:pt x="5461" y="1559"/>
                  <a:pt x="5461" y="1559"/>
                  <a:pt x="5461" y="1559"/>
                </a:cubicBezTo>
                <a:cubicBezTo>
                  <a:pt x="5407" y="1542"/>
                  <a:pt x="5407" y="1542"/>
                  <a:pt x="5407" y="1542"/>
                </a:cubicBezTo>
                <a:cubicBezTo>
                  <a:pt x="5425" y="1512"/>
                  <a:pt x="5425" y="1512"/>
                  <a:pt x="5425" y="1512"/>
                </a:cubicBezTo>
                <a:cubicBezTo>
                  <a:pt x="5372" y="1488"/>
                  <a:pt x="5372" y="1488"/>
                  <a:pt x="5372" y="1488"/>
                </a:cubicBezTo>
                <a:cubicBezTo>
                  <a:pt x="5312" y="1494"/>
                  <a:pt x="5312" y="1494"/>
                  <a:pt x="5312" y="1494"/>
                </a:cubicBezTo>
                <a:cubicBezTo>
                  <a:pt x="5306" y="1465"/>
                  <a:pt x="5306" y="1465"/>
                  <a:pt x="5306" y="1465"/>
                </a:cubicBezTo>
                <a:cubicBezTo>
                  <a:pt x="5259" y="1465"/>
                  <a:pt x="5259" y="1465"/>
                  <a:pt x="5259" y="1465"/>
                </a:cubicBezTo>
                <a:cubicBezTo>
                  <a:pt x="5235" y="1459"/>
                  <a:pt x="5235" y="1459"/>
                  <a:pt x="5235" y="1459"/>
                </a:cubicBezTo>
                <a:cubicBezTo>
                  <a:pt x="5277" y="1429"/>
                  <a:pt x="5277" y="1429"/>
                  <a:pt x="5277" y="1429"/>
                </a:cubicBezTo>
                <a:cubicBezTo>
                  <a:pt x="5224" y="1417"/>
                  <a:pt x="5224" y="1417"/>
                  <a:pt x="5224" y="1417"/>
                </a:cubicBezTo>
                <a:cubicBezTo>
                  <a:pt x="5152" y="1429"/>
                  <a:pt x="5152" y="1429"/>
                  <a:pt x="5152" y="1429"/>
                </a:cubicBezTo>
                <a:cubicBezTo>
                  <a:pt x="5111" y="1387"/>
                  <a:pt x="5111" y="1387"/>
                  <a:pt x="5111" y="1387"/>
                </a:cubicBezTo>
                <a:cubicBezTo>
                  <a:pt x="5105" y="1358"/>
                  <a:pt x="5105" y="1358"/>
                  <a:pt x="5105" y="1358"/>
                </a:cubicBezTo>
                <a:cubicBezTo>
                  <a:pt x="5057" y="1358"/>
                  <a:pt x="5057" y="1358"/>
                  <a:pt x="5057" y="1358"/>
                </a:cubicBezTo>
                <a:cubicBezTo>
                  <a:pt x="5057" y="1328"/>
                  <a:pt x="5057" y="1328"/>
                  <a:pt x="5057" y="1328"/>
                </a:cubicBezTo>
                <a:cubicBezTo>
                  <a:pt x="4986" y="1304"/>
                  <a:pt x="4986" y="1304"/>
                  <a:pt x="4986" y="1304"/>
                </a:cubicBezTo>
                <a:cubicBezTo>
                  <a:pt x="4897" y="1304"/>
                  <a:pt x="4897" y="1304"/>
                  <a:pt x="4897" y="1304"/>
                </a:cubicBezTo>
                <a:cubicBezTo>
                  <a:pt x="4886" y="1328"/>
                  <a:pt x="4886" y="1328"/>
                  <a:pt x="4886" y="1328"/>
                </a:cubicBezTo>
                <a:cubicBezTo>
                  <a:pt x="4844" y="1334"/>
                  <a:pt x="4844" y="1334"/>
                  <a:pt x="4844" y="1334"/>
                </a:cubicBezTo>
                <a:cubicBezTo>
                  <a:pt x="4802" y="1328"/>
                  <a:pt x="4802" y="1328"/>
                  <a:pt x="4802" y="1328"/>
                </a:cubicBezTo>
                <a:cubicBezTo>
                  <a:pt x="4785" y="1358"/>
                  <a:pt x="4785" y="1358"/>
                  <a:pt x="4785" y="1358"/>
                </a:cubicBezTo>
                <a:cubicBezTo>
                  <a:pt x="4743" y="1358"/>
                  <a:pt x="4743" y="1358"/>
                  <a:pt x="4743" y="1358"/>
                </a:cubicBezTo>
                <a:cubicBezTo>
                  <a:pt x="4737" y="1322"/>
                  <a:pt x="4737" y="1322"/>
                  <a:pt x="4737" y="1322"/>
                </a:cubicBezTo>
                <a:cubicBezTo>
                  <a:pt x="4767" y="1281"/>
                  <a:pt x="4767" y="1281"/>
                  <a:pt x="4767" y="1281"/>
                </a:cubicBezTo>
                <a:cubicBezTo>
                  <a:pt x="4725" y="1233"/>
                  <a:pt x="4725" y="1233"/>
                  <a:pt x="4725" y="1233"/>
                </a:cubicBezTo>
                <a:cubicBezTo>
                  <a:pt x="4702" y="1186"/>
                  <a:pt x="4702" y="1186"/>
                  <a:pt x="4702" y="1186"/>
                </a:cubicBezTo>
                <a:cubicBezTo>
                  <a:pt x="4625" y="1186"/>
                  <a:pt x="4625" y="1186"/>
                  <a:pt x="4625" y="1186"/>
                </a:cubicBezTo>
                <a:cubicBezTo>
                  <a:pt x="4583" y="1221"/>
                  <a:pt x="4583" y="1221"/>
                  <a:pt x="4583" y="1221"/>
                </a:cubicBezTo>
                <a:cubicBezTo>
                  <a:pt x="4530" y="1221"/>
                  <a:pt x="4530" y="1221"/>
                  <a:pt x="4530" y="1221"/>
                </a:cubicBezTo>
                <a:cubicBezTo>
                  <a:pt x="4494" y="1245"/>
                  <a:pt x="4494" y="1245"/>
                  <a:pt x="4494" y="1245"/>
                </a:cubicBezTo>
                <a:cubicBezTo>
                  <a:pt x="4488" y="1293"/>
                  <a:pt x="4488" y="1293"/>
                  <a:pt x="4488" y="1293"/>
                </a:cubicBezTo>
                <a:cubicBezTo>
                  <a:pt x="4518" y="1340"/>
                  <a:pt x="4518" y="1340"/>
                  <a:pt x="4518" y="1340"/>
                </a:cubicBezTo>
                <a:cubicBezTo>
                  <a:pt x="4494" y="1370"/>
                  <a:pt x="4494" y="1370"/>
                  <a:pt x="4494" y="1370"/>
                </a:cubicBezTo>
                <a:cubicBezTo>
                  <a:pt x="4542" y="1429"/>
                  <a:pt x="4542" y="1429"/>
                  <a:pt x="4542" y="1429"/>
                </a:cubicBezTo>
                <a:cubicBezTo>
                  <a:pt x="4506" y="1435"/>
                  <a:pt x="4506" y="1435"/>
                  <a:pt x="4506" y="1435"/>
                </a:cubicBezTo>
                <a:cubicBezTo>
                  <a:pt x="4453" y="1387"/>
                  <a:pt x="4453" y="1387"/>
                  <a:pt x="4453" y="1387"/>
                </a:cubicBezTo>
                <a:cubicBezTo>
                  <a:pt x="4435" y="1316"/>
                  <a:pt x="4435" y="1316"/>
                  <a:pt x="4435" y="1316"/>
                </a:cubicBezTo>
                <a:cubicBezTo>
                  <a:pt x="4429" y="1269"/>
                  <a:pt x="4429" y="1269"/>
                  <a:pt x="4429" y="1269"/>
                </a:cubicBezTo>
                <a:cubicBezTo>
                  <a:pt x="4470" y="1221"/>
                  <a:pt x="4470" y="1221"/>
                  <a:pt x="4470" y="1221"/>
                </a:cubicBezTo>
                <a:cubicBezTo>
                  <a:pt x="4524" y="1186"/>
                  <a:pt x="4524" y="1186"/>
                  <a:pt x="4524" y="1186"/>
                </a:cubicBezTo>
                <a:cubicBezTo>
                  <a:pt x="4447" y="1186"/>
                  <a:pt x="4447" y="1186"/>
                  <a:pt x="4447" y="1186"/>
                </a:cubicBezTo>
                <a:cubicBezTo>
                  <a:pt x="4370" y="1192"/>
                  <a:pt x="4370" y="1192"/>
                  <a:pt x="4370" y="1192"/>
                </a:cubicBezTo>
                <a:cubicBezTo>
                  <a:pt x="4299" y="1251"/>
                  <a:pt x="4299" y="1251"/>
                  <a:pt x="4299" y="1251"/>
                </a:cubicBezTo>
                <a:cubicBezTo>
                  <a:pt x="4257" y="1328"/>
                  <a:pt x="4257" y="1328"/>
                  <a:pt x="4257" y="1328"/>
                </a:cubicBezTo>
                <a:cubicBezTo>
                  <a:pt x="4251" y="1429"/>
                  <a:pt x="4251" y="1429"/>
                  <a:pt x="4251" y="1429"/>
                </a:cubicBezTo>
                <a:cubicBezTo>
                  <a:pt x="4316" y="1441"/>
                  <a:pt x="4316" y="1441"/>
                  <a:pt x="4316" y="1441"/>
                </a:cubicBezTo>
                <a:cubicBezTo>
                  <a:pt x="4364" y="1441"/>
                  <a:pt x="4364" y="1441"/>
                  <a:pt x="4364" y="1441"/>
                </a:cubicBezTo>
                <a:cubicBezTo>
                  <a:pt x="4381" y="1482"/>
                  <a:pt x="4381" y="1482"/>
                  <a:pt x="4381" y="1482"/>
                </a:cubicBezTo>
                <a:cubicBezTo>
                  <a:pt x="4334" y="1470"/>
                  <a:pt x="4334" y="1470"/>
                  <a:pt x="4334" y="1470"/>
                </a:cubicBezTo>
                <a:cubicBezTo>
                  <a:pt x="4275" y="1488"/>
                  <a:pt x="4275" y="1488"/>
                  <a:pt x="4275" y="1488"/>
                </a:cubicBezTo>
                <a:cubicBezTo>
                  <a:pt x="4322" y="1530"/>
                  <a:pt x="4322" y="1530"/>
                  <a:pt x="4322" y="1530"/>
                </a:cubicBezTo>
                <a:cubicBezTo>
                  <a:pt x="4388" y="1530"/>
                  <a:pt x="4388" y="1530"/>
                  <a:pt x="4388" y="1530"/>
                </a:cubicBezTo>
                <a:cubicBezTo>
                  <a:pt x="4417" y="1518"/>
                  <a:pt x="4417" y="1518"/>
                  <a:pt x="4417" y="1518"/>
                </a:cubicBezTo>
                <a:cubicBezTo>
                  <a:pt x="4459" y="1548"/>
                  <a:pt x="4459" y="1548"/>
                  <a:pt x="4459" y="1548"/>
                </a:cubicBezTo>
                <a:cubicBezTo>
                  <a:pt x="4542" y="1571"/>
                  <a:pt x="4542" y="1571"/>
                  <a:pt x="4542" y="1571"/>
                </a:cubicBezTo>
                <a:cubicBezTo>
                  <a:pt x="4494" y="1589"/>
                  <a:pt x="4494" y="1589"/>
                  <a:pt x="4494" y="1589"/>
                </a:cubicBezTo>
                <a:cubicBezTo>
                  <a:pt x="4488" y="1631"/>
                  <a:pt x="4488" y="1631"/>
                  <a:pt x="4488" y="1631"/>
                </a:cubicBezTo>
                <a:cubicBezTo>
                  <a:pt x="4524" y="1654"/>
                  <a:pt x="4524" y="1654"/>
                  <a:pt x="4524" y="1654"/>
                </a:cubicBezTo>
                <a:cubicBezTo>
                  <a:pt x="4470" y="1731"/>
                  <a:pt x="4470" y="1731"/>
                  <a:pt x="4470" y="1731"/>
                </a:cubicBezTo>
                <a:cubicBezTo>
                  <a:pt x="4441" y="1791"/>
                  <a:pt x="4441" y="1791"/>
                  <a:pt x="4441" y="1791"/>
                </a:cubicBezTo>
                <a:cubicBezTo>
                  <a:pt x="4405" y="1832"/>
                  <a:pt x="4405" y="1832"/>
                  <a:pt x="4405" y="1832"/>
                </a:cubicBezTo>
                <a:cubicBezTo>
                  <a:pt x="4364" y="1814"/>
                  <a:pt x="4364" y="1814"/>
                  <a:pt x="4364" y="1814"/>
                </a:cubicBezTo>
                <a:cubicBezTo>
                  <a:pt x="4340" y="1749"/>
                  <a:pt x="4340" y="1749"/>
                  <a:pt x="4340" y="1749"/>
                </a:cubicBezTo>
                <a:cubicBezTo>
                  <a:pt x="4364" y="1708"/>
                  <a:pt x="4364" y="1708"/>
                  <a:pt x="4364" y="1708"/>
                </a:cubicBezTo>
                <a:cubicBezTo>
                  <a:pt x="4293" y="1648"/>
                  <a:pt x="4293" y="1648"/>
                  <a:pt x="4293" y="1648"/>
                </a:cubicBezTo>
                <a:cubicBezTo>
                  <a:pt x="4239" y="1696"/>
                  <a:pt x="4239" y="1696"/>
                  <a:pt x="4239" y="1696"/>
                </a:cubicBezTo>
                <a:cubicBezTo>
                  <a:pt x="4156" y="1607"/>
                  <a:pt x="4156" y="1607"/>
                  <a:pt x="4156" y="1607"/>
                </a:cubicBezTo>
                <a:cubicBezTo>
                  <a:pt x="4127" y="1595"/>
                  <a:pt x="4127" y="1595"/>
                  <a:pt x="4127" y="1595"/>
                </a:cubicBezTo>
                <a:cubicBezTo>
                  <a:pt x="4133" y="1548"/>
                  <a:pt x="4133" y="1548"/>
                  <a:pt x="4133" y="1548"/>
                </a:cubicBezTo>
                <a:cubicBezTo>
                  <a:pt x="4121" y="1494"/>
                  <a:pt x="4121" y="1494"/>
                  <a:pt x="4121" y="1494"/>
                </a:cubicBezTo>
                <a:cubicBezTo>
                  <a:pt x="4085" y="1494"/>
                  <a:pt x="4085" y="1494"/>
                  <a:pt x="4085" y="1494"/>
                </a:cubicBezTo>
                <a:cubicBezTo>
                  <a:pt x="4085" y="1447"/>
                  <a:pt x="4085" y="1447"/>
                  <a:pt x="4085" y="1447"/>
                </a:cubicBezTo>
                <a:cubicBezTo>
                  <a:pt x="4026" y="1399"/>
                  <a:pt x="4026" y="1399"/>
                  <a:pt x="4026" y="1399"/>
                </a:cubicBezTo>
                <a:cubicBezTo>
                  <a:pt x="3955" y="1399"/>
                  <a:pt x="3955" y="1399"/>
                  <a:pt x="3955" y="1399"/>
                </a:cubicBezTo>
                <a:cubicBezTo>
                  <a:pt x="3943" y="1423"/>
                  <a:pt x="3943" y="1423"/>
                  <a:pt x="3943" y="1423"/>
                </a:cubicBezTo>
                <a:cubicBezTo>
                  <a:pt x="3907" y="1429"/>
                  <a:pt x="3907" y="1429"/>
                  <a:pt x="3907" y="1429"/>
                </a:cubicBezTo>
                <a:cubicBezTo>
                  <a:pt x="3878" y="1476"/>
                  <a:pt x="3878" y="1476"/>
                  <a:pt x="3878" y="1476"/>
                </a:cubicBezTo>
                <a:cubicBezTo>
                  <a:pt x="3895" y="1512"/>
                  <a:pt x="3895" y="1512"/>
                  <a:pt x="3895" y="1512"/>
                </a:cubicBezTo>
                <a:cubicBezTo>
                  <a:pt x="3883" y="1542"/>
                  <a:pt x="3883" y="1542"/>
                  <a:pt x="3883" y="1542"/>
                </a:cubicBezTo>
                <a:cubicBezTo>
                  <a:pt x="3943" y="1589"/>
                  <a:pt x="3943" y="1589"/>
                  <a:pt x="3943" y="1589"/>
                </a:cubicBezTo>
                <a:cubicBezTo>
                  <a:pt x="3996" y="1619"/>
                  <a:pt x="3996" y="1619"/>
                  <a:pt x="3996" y="1619"/>
                </a:cubicBezTo>
                <a:cubicBezTo>
                  <a:pt x="3978" y="1660"/>
                  <a:pt x="3978" y="1660"/>
                  <a:pt x="3978" y="1660"/>
                </a:cubicBezTo>
                <a:cubicBezTo>
                  <a:pt x="3919" y="1648"/>
                  <a:pt x="3919" y="1648"/>
                  <a:pt x="3919" y="1648"/>
                </a:cubicBezTo>
                <a:cubicBezTo>
                  <a:pt x="3937" y="1702"/>
                  <a:pt x="3937" y="1702"/>
                  <a:pt x="3937" y="1702"/>
                </a:cubicBezTo>
                <a:cubicBezTo>
                  <a:pt x="3990" y="1696"/>
                  <a:pt x="3990" y="1696"/>
                  <a:pt x="3990" y="1696"/>
                </a:cubicBezTo>
                <a:cubicBezTo>
                  <a:pt x="4044" y="1660"/>
                  <a:pt x="4044" y="1660"/>
                  <a:pt x="4044" y="1660"/>
                </a:cubicBezTo>
                <a:cubicBezTo>
                  <a:pt x="4044" y="1714"/>
                  <a:pt x="4044" y="1714"/>
                  <a:pt x="4044" y="1714"/>
                </a:cubicBezTo>
                <a:cubicBezTo>
                  <a:pt x="3949" y="1767"/>
                  <a:pt x="3949" y="1767"/>
                  <a:pt x="3949" y="1767"/>
                </a:cubicBezTo>
                <a:cubicBezTo>
                  <a:pt x="3955" y="1838"/>
                  <a:pt x="3955" y="1838"/>
                  <a:pt x="3955" y="1838"/>
                </a:cubicBezTo>
                <a:cubicBezTo>
                  <a:pt x="3890" y="1802"/>
                  <a:pt x="3890" y="1802"/>
                  <a:pt x="3890" y="1802"/>
                </a:cubicBezTo>
                <a:cubicBezTo>
                  <a:pt x="3907" y="1749"/>
                  <a:pt x="3907" y="1749"/>
                  <a:pt x="3907" y="1749"/>
                </a:cubicBezTo>
                <a:cubicBezTo>
                  <a:pt x="3872" y="1749"/>
                  <a:pt x="3872" y="1749"/>
                  <a:pt x="3872" y="1749"/>
                </a:cubicBezTo>
                <a:cubicBezTo>
                  <a:pt x="3866" y="1702"/>
                  <a:pt x="3866" y="1702"/>
                  <a:pt x="3866" y="1702"/>
                </a:cubicBezTo>
                <a:cubicBezTo>
                  <a:pt x="3901" y="1702"/>
                  <a:pt x="3901" y="1702"/>
                  <a:pt x="3901" y="1702"/>
                </a:cubicBezTo>
                <a:cubicBezTo>
                  <a:pt x="3890" y="1631"/>
                  <a:pt x="3890" y="1631"/>
                  <a:pt x="3890" y="1631"/>
                </a:cubicBezTo>
                <a:cubicBezTo>
                  <a:pt x="3801" y="1583"/>
                  <a:pt x="3801" y="1583"/>
                  <a:pt x="3801" y="1583"/>
                </a:cubicBezTo>
                <a:cubicBezTo>
                  <a:pt x="3783" y="1636"/>
                  <a:pt x="3783" y="1636"/>
                  <a:pt x="3783" y="1636"/>
                </a:cubicBezTo>
                <a:cubicBezTo>
                  <a:pt x="3729" y="1660"/>
                  <a:pt x="3729" y="1660"/>
                  <a:pt x="3729" y="1660"/>
                </a:cubicBezTo>
                <a:cubicBezTo>
                  <a:pt x="3812" y="1714"/>
                  <a:pt x="3812" y="1714"/>
                  <a:pt x="3812" y="1714"/>
                </a:cubicBezTo>
                <a:cubicBezTo>
                  <a:pt x="3777" y="1743"/>
                  <a:pt x="3777" y="1743"/>
                  <a:pt x="3777" y="1743"/>
                </a:cubicBezTo>
                <a:cubicBezTo>
                  <a:pt x="3759" y="1785"/>
                  <a:pt x="3759" y="1785"/>
                  <a:pt x="3759" y="1785"/>
                </a:cubicBezTo>
                <a:cubicBezTo>
                  <a:pt x="3605" y="1791"/>
                  <a:pt x="3605" y="1791"/>
                  <a:pt x="3605" y="1791"/>
                </a:cubicBezTo>
                <a:cubicBezTo>
                  <a:pt x="3528" y="1761"/>
                  <a:pt x="3528" y="1761"/>
                  <a:pt x="3528" y="1761"/>
                </a:cubicBezTo>
                <a:cubicBezTo>
                  <a:pt x="3474" y="1749"/>
                  <a:pt x="3474" y="1749"/>
                  <a:pt x="3474" y="1749"/>
                </a:cubicBezTo>
                <a:cubicBezTo>
                  <a:pt x="3397" y="1708"/>
                  <a:pt x="3397" y="1708"/>
                  <a:pt x="3397" y="1708"/>
                </a:cubicBezTo>
                <a:cubicBezTo>
                  <a:pt x="3344" y="1737"/>
                  <a:pt x="3344" y="1737"/>
                  <a:pt x="3344" y="1737"/>
                </a:cubicBezTo>
                <a:cubicBezTo>
                  <a:pt x="3267" y="1773"/>
                  <a:pt x="3267" y="1773"/>
                  <a:pt x="3267" y="1773"/>
                </a:cubicBezTo>
                <a:cubicBezTo>
                  <a:pt x="3285" y="1820"/>
                  <a:pt x="3285" y="1820"/>
                  <a:pt x="3285" y="1820"/>
                </a:cubicBezTo>
                <a:cubicBezTo>
                  <a:pt x="3273" y="1897"/>
                  <a:pt x="3273" y="1897"/>
                  <a:pt x="3273" y="1897"/>
                </a:cubicBezTo>
                <a:cubicBezTo>
                  <a:pt x="3225" y="1809"/>
                  <a:pt x="3225" y="1809"/>
                  <a:pt x="3225" y="1809"/>
                </a:cubicBezTo>
                <a:cubicBezTo>
                  <a:pt x="3148" y="1773"/>
                  <a:pt x="3148" y="1773"/>
                  <a:pt x="3148" y="1773"/>
                </a:cubicBezTo>
                <a:cubicBezTo>
                  <a:pt x="3065" y="1791"/>
                  <a:pt x="3065" y="1791"/>
                  <a:pt x="3065" y="1791"/>
                </a:cubicBezTo>
                <a:cubicBezTo>
                  <a:pt x="2876" y="1773"/>
                  <a:pt x="2876" y="1773"/>
                  <a:pt x="2876" y="1773"/>
                </a:cubicBezTo>
                <a:cubicBezTo>
                  <a:pt x="2876" y="1749"/>
                  <a:pt x="2876" y="1749"/>
                  <a:pt x="2876" y="1749"/>
                </a:cubicBezTo>
                <a:cubicBezTo>
                  <a:pt x="2941" y="1725"/>
                  <a:pt x="2941" y="1725"/>
                  <a:pt x="2941" y="1725"/>
                </a:cubicBezTo>
                <a:cubicBezTo>
                  <a:pt x="2846" y="1678"/>
                  <a:pt x="2846" y="1678"/>
                  <a:pt x="2846" y="1678"/>
                </a:cubicBezTo>
                <a:cubicBezTo>
                  <a:pt x="2787" y="1678"/>
                  <a:pt x="2787" y="1678"/>
                  <a:pt x="2787" y="1678"/>
                </a:cubicBezTo>
                <a:cubicBezTo>
                  <a:pt x="2615" y="1631"/>
                  <a:pt x="2615" y="1631"/>
                  <a:pt x="2615" y="1631"/>
                </a:cubicBezTo>
                <a:cubicBezTo>
                  <a:pt x="2573" y="1595"/>
                  <a:pt x="2573" y="1595"/>
                  <a:pt x="2573" y="1595"/>
                </a:cubicBezTo>
                <a:cubicBezTo>
                  <a:pt x="2496" y="1583"/>
                  <a:pt x="2496" y="1583"/>
                  <a:pt x="2496" y="1583"/>
                </a:cubicBezTo>
                <a:cubicBezTo>
                  <a:pt x="2449" y="1589"/>
                  <a:pt x="2449" y="1589"/>
                  <a:pt x="2449" y="1589"/>
                </a:cubicBezTo>
                <a:cubicBezTo>
                  <a:pt x="2431" y="1619"/>
                  <a:pt x="2431" y="1619"/>
                  <a:pt x="2431" y="1619"/>
                </a:cubicBezTo>
                <a:cubicBezTo>
                  <a:pt x="2389" y="1631"/>
                  <a:pt x="2389" y="1631"/>
                  <a:pt x="2389" y="1631"/>
                </a:cubicBezTo>
                <a:cubicBezTo>
                  <a:pt x="2342" y="1559"/>
                  <a:pt x="2342" y="1559"/>
                  <a:pt x="2342" y="1559"/>
                </a:cubicBezTo>
                <a:cubicBezTo>
                  <a:pt x="2318" y="1619"/>
                  <a:pt x="2318" y="1619"/>
                  <a:pt x="2318" y="1619"/>
                </a:cubicBezTo>
                <a:cubicBezTo>
                  <a:pt x="2265" y="1613"/>
                  <a:pt x="2265" y="1613"/>
                  <a:pt x="2265" y="1613"/>
                </a:cubicBezTo>
                <a:cubicBezTo>
                  <a:pt x="2217" y="1530"/>
                  <a:pt x="2217" y="1530"/>
                  <a:pt x="2217" y="1530"/>
                </a:cubicBezTo>
                <a:cubicBezTo>
                  <a:pt x="2158" y="1512"/>
                  <a:pt x="2158" y="1512"/>
                  <a:pt x="2158" y="1512"/>
                </a:cubicBezTo>
                <a:cubicBezTo>
                  <a:pt x="2140" y="1571"/>
                  <a:pt x="2140" y="1571"/>
                  <a:pt x="2140" y="1571"/>
                </a:cubicBezTo>
                <a:cubicBezTo>
                  <a:pt x="2105" y="1601"/>
                  <a:pt x="2105" y="1601"/>
                  <a:pt x="2105" y="1601"/>
                </a:cubicBezTo>
                <a:cubicBezTo>
                  <a:pt x="2045" y="1613"/>
                  <a:pt x="2045" y="1613"/>
                  <a:pt x="2045" y="1613"/>
                </a:cubicBezTo>
                <a:cubicBezTo>
                  <a:pt x="1974" y="1636"/>
                  <a:pt x="1974" y="1636"/>
                  <a:pt x="1974" y="1636"/>
                </a:cubicBezTo>
                <a:cubicBezTo>
                  <a:pt x="1897" y="1672"/>
                  <a:pt x="1897" y="1672"/>
                  <a:pt x="1897" y="1672"/>
                </a:cubicBezTo>
                <a:cubicBezTo>
                  <a:pt x="1957" y="1619"/>
                  <a:pt x="1957" y="1619"/>
                  <a:pt x="1957" y="1619"/>
                </a:cubicBezTo>
                <a:cubicBezTo>
                  <a:pt x="2022" y="1601"/>
                  <a:pt x="2022" y="1601"/>
                  <a:pt x="2022" y="1601"/>
                </a:cubicBezTo>
                <a:cubicBezTo>
                  <a:pt x="2069" y="1583"/>
                  <a:pt x="2069" y="1583"/>
                  <a:pt x="2069" y="1583"/>
                </a:cubicBezTo>
                <a:cubicBezTo>
                  <a:pt x="2087" y="1554"/>
                  <a:pt x="2087" y="1554"/>
                  <a:pt x="2087" y="1554"/>
                </a:cubicBezTo>
                <a:cubicBezTo>
                  <a:pt x="2063" y="1548"/>
                  <a:pt x="2063" y="1548"/>
                  <a:pt x="2063" y="1548"/>
                </a:cubicBezTo>
                <a:cubicBezTo>
                  <a:pt x="1986" y="1571"/>
                  <a:pt x="1986" y="1571"/>
                  <a:pt x="1986" y="1571"/>
                </a:cubicBezTo>
                <a:cubicBezTo>
                  <a:pt x="1897" y="1613"/>
                  <a:pt x="1897" y="1613"/>
                  <a:pt x="1897" y="1613"/>
                </a:cubicBezTo>
                <a:cubicBezTo>
                  <a:pt x="1850" y="1613"/>
                  <a:pt x="1850" y="1613"/>
                  <a:pt x="1850" y="1613"/>
                </a:cubicBezTo>
                <a:cubicBezTo>
                  <a:pt x="1802" y="1613"/>
                  <a:pt x="1802" y="1613"/>
                  <a:pt x="1802" y="1613"/>
                </a:cubicBezTo>
                <a:cubicBezTo>
                  <a:pt x="1713" y="1666"/>
                  <a:pt x="1713" y="1666"/>
                  <a:pt x="1713" y="1666"/>
                </a:cubicBezTo>
                <a:cubicBezTo>
                  <a:pt x="1624" y="1654"/>
                  <a:pt x="1624" y="1654"/>
                  <a:pt x="1624" y="1654"/>
                </a:cubicBezTo>
                <a:cubicBezTo>
                  <a:pt x="1553" y="1601"/>
                  <a:pt x="1553" y="1601"/>
                  <a:pt x="1553" y="1601"/>
                </a:cubicBezTo>
                <a:cubicBezTo>
                  <a:pt x="1423" y="1595"/>
                  <a:pt x="1423" y="1595"/>
                  <a:pt x="1423" y="1595"/>
                </a:cubicBezTo>
                <a:cubicBezTo>
                  <a:pt x="1376" y="1571"/>
                  <a:pt x="1376" y="1571"/>
                  <a:pt x="1376" y="1571"/>
                </a:cubicBezTo>
                <a:cubicBezTo>
                  <a:pt x="1310" y="1559"/>
                  <a:pt x="1310" y="1559"/>
                  <a:pt x="1310" y="1559"/>
                </a:cubicBezTo>
                <a:cubicBezTo>
                  <a:pt x="1233" y="1571"/>
                  <a:pt x="1233" y="1571"/>
                  <a:pt x="1233" y="1571"/>
                </a:cubicBezTo>
                <a:cubicBezTo>
                  <a:pt x="1180" y="1548"/>
                  <a:pt x="1180" y="1548"/>
                  <a:pt x="1180" y="1548"/>
                </a:cubicBezTo>
                <a:cubicBezTo>
                  <a:pt x="1097" y="1548"/>
                  <a:pt x="1097" y="1548"/>
                  <a:pt x="1097" y="1548"/>
                </a:cubicBezTo>
                <a:cubicBezTo>
                  <a:pt x="1008" y="1524"/>
                  <a:pt x="1008" y="1524"/>
                  <a:pt x="1008" y="1524"/>
                </a:cubicBezTo>
                <a:cubicBezTo>
                  <a:pt x="931" y="1524"/>
                  <a:pt x="931" y="1524"/>
                  <a:pt x="931" y="1524"/>
                </a:cubicBezTo>
                <a:cubicBezTo>
                  <a:pt x="866" y="1524"/>
                  <a:pt x="866" y="1524"/>
                  <a:pt x="866" y="1524"/>
                </a:cubicBezTo>
                <a:cubicBezTo>
                  <a:pt x="848" y="1482"/>
                  <a:pt x="848" y="1482"/>
                  <a:pt x="848" y="1482"/>
                </a:cubicBezTo>
                <a:cubicBezTo>
                  <a:pt x="723" y="1476"/>
                  <a:pt x="723" y="1476"/>
                  <a:pt x="723" y="1476"/>
                </a:cubicBezTo>
                <a:cubicBezTo>
                  <a:pt x="670" y="1482"/>
                  <a:pt x="670" y="1482"/>
                  <a:pt x="670" y="1482"/>
                </a:cubicBezTo>
                <a:cubicBezTo>
                  <a:pt x="688" y="1453"/>
                  <a:pt x="688" y="1453"/>
                  <a:pt x="688" y="1453"/>
                </a:cubicBezTo>
                <a:cubicBezTo>
                  <a:pt x="611" y="1447"/>
                  <a:pt x="611" y="1447"/>
                  <a:pt x="611" y="1447"/>
                </a:cubicBezTo>
                <a:cubicBezTo>
                  <a:pt x="545" y="1488"/>
                  <a:pt x="545" y="1488"/>
                  <a:pt x="545" y="1488"/>
                </a:cubicBezTo>
                <a:cubicBezTo>
                  <a:pt x="445" y="1488"/>
                  <a:pt x="445" y="1488"/>
                  <a:pt x="445" y="1488"/>
                </a:cubicBezTo>
                <a:cubicBezTo>
                  <a:pt x="368" y="1542"/>
                  <a:pt x="368" y="1542"/>
                  <a:pt x="368" y="1542"/>
                </a:cubicBezTo>
                <a:cubicBezTo>
                  <a:pt x="308" y="1542"/>
                  <a:pt x="308" y="1542"/>
                  <a:pt x="308" y="1542"/>
                </a:cubicBezTo>
                <a:cubicBezTo>
                  <a:pt x="255" y="1583"/>
                  <a:pt x="255" y="1583"/>
                  <a:pt x="255" y="1583"/>
                </a:cubicBezTo>
                <a:cubicBezTo>
                  <a:pt x="249" y="1636"/>
                  <a:pt x="249" y="1636"/>
                  <a:pt x="249" y="1636"/>
                </a:cubicBezTo>
                <a:cubicBezTo>
                  <a:pt x="184" y="1678"/>
                  <a:pt x="184" y="1678"/>
                  <a:pt x="184" y="1678"/>
                </a:cubicBezTo>
                <a:cubicBezTo>
                  <a:pt x="83" y="1678"/>
                  <a:pt x="83" y="1678"/>
                  <a:pt x="83" y="1678"/>
                </a:cubicBezTo>
                <a:cubicBezTo>
                  <a:pt x="65" y="1737"/>
                  <a:pt x="65" y="1737"/>
                  <a:pt x="65" y="1737"/>
                </a:cubicBezTo>
                <a:cubicBezTo>
                  <a:pt x="184" y="1791"/>
                  <a:pt x="184" y="1791"/>
                  <a:pt x="184" y="1791"/>
                </a:cubicBezTo>
                <a:cubicBezTo>
                  <a:pt x="219" y="1844"/>
                  <a:pt x="219" y="1844"/>
                  <a:pt x="219" y="1844"/>
                </a:cubicBezTo>
                <a:cubicBezTo>
                  <a:pt x="285" y="1868"/>
                  <a:pt x="285" y="1868"/>
                  <a:pt x="285" y="1868"/>
                </a:cubicBezTo>
                <a:cubicBezTo>
                  <a:pt x="332" y="1933"/>
                  <a:pt x="332" y="1933"/>
                  <a:pt x="332" y="1933"/>
                </a:cubicBezTo>
                <a:cubicBezTo>
                  <a:pt x="267" y="1945"/>
                  <a:pt x="267" y="1945"/>
                  <a:pt x="267" y="1945"/>
                </a:cubicBezTo>
                <a:cubicBezTo>
                  <a:pt x="207" y="1933"/>
                  <a:pt x="207" y="1933"/>
                  <a:pt x="207" y="1933"/>
                </a:cubicBezTo>
                <a:cubicBezTo>
                  <a:pt x="201" y="1880"/>
                  <a:pt x="201" y="1880"/>
                  <a:pt x="201" y="1880"/>
                </a:cubicBezTo>
                <a:cubicBezTo>
                  <a:pt x="130" y="1921"/>
                  <a:pt x="130" y="1921"/>
                  <a:pt x="130" y="1921"/>
                </a:cubicBezTo>
                <a:cubicBezTo>
                  <a:pt x="71" y="1927"/>
                  <a:pt x="71" y="1927"/>
                  <a:pt x="71" y="1927"/>
                </a:cubicBezTo>
                <a:cubicBezTo>
                  <a:pt x="0" y="1980"/>
                  <a:pt x="0" y="1980"/>
                  <a:pt x="0" y="1980"/>
                </a:cubicBezTo>
                <a:cubicBezTo>
                  <a:pt x="30" y="2004"/>
                  <a:pt x="30" y="2004"/>
                  <a:pt x="30" y="2004"/>
                </a:cubicBezTo>
                <a:cubicBezTo>
                  <a:pt x="71" y="2034"/>
                  <a:pt x="71" y="2034"/>
                  <a:pt x="71" y="2034"/>
                </a:cubicBezTo>
                <a:cubicBezTo>
                  <a:pt x="95" y="2093"/>
                  <a:pt x="95" y="2093"/>
                  <a:pt x="95" y="2093"/>
                </a:cubicBezTo>
                <a:cubicBezTo>
                  <a:pt x="279" y="2075"/>
                  <a:pt x="279" y="2075"/>
                  <a:pt x="279" y="2075"/>
                </a:cubicBezTo>
                <a:cubicBezTo>
                  <a:pt x="326" y="2046"/>
                  <a:pt x="326" y="2046"/>
                  <a:pt x="326" y="2046"/>
                </a:cubicBezTo>
                <a:cubicBezTo>
                  <a:pt x="373" y="2052"/>
                  <a:pt x="373" y="2052"/>
                  <a:pt x="373" y="2052"/>
                </a:cubicBezTo>
                <a:cubicBezTo>
                  <a:pt x="362" y="2105"/>
                  <a:pt x="362" y="2105"/>
                  <a:pt x="362" y="2105"/>
                </a:cubicBezTo>
                <a:cubicBezTo>
                  <a:pt x="362" y="2170"/>
                  <a:pt x="362" y="2170"/>
                  <a:pt x="362" y="2170"/>
                </a:cubicBezTo>
                <a:cubicBezTo>
                  <a:pt x="296" y="2170"/>
                  <a:pt x="296" y="2170"/>
                  <a:pt x="296" y="2170"/>
                </a:cubicBezTo>
                <a:cubicBezTo>
                  <a:pt x="231" y="2194"/>
                  <a:pt x="231" y="2194"/>
                  <a:pt x="231" y="2194"/>
                </a:cubicBezTo>
                <a:cubicBezTo>
                  <a:pt x="172" y="2188"/>
                  <a:pt x="172" y="2188"/>
                  <a:pt x="172" y="2188"/>
                </a:cubicBezTo>
                <a:cubicBezTo>
                  <a:pt x="154" y="2253"/>
                  <a:pt x="154" y="2253"/>
                  <a:pt x="154" y="2253"/>
                </a:cubicBezTo>
                <a:cubicBezTo>
                  <a:pt x="89" y="2312"/>
                  <a:pt x="89" y="2312"/>
                  <a:pt x="89" y="2312"/>
                </a:cubicBezTo>
                <a:cubicBezTo>
                  <a:pt x="101" y="2354"/>
                  <a:pt x="101" y="2354"/>
                  <a:pt x="101" y="2354"/>
                </a:cubicBezTo>
                <a:cubicBezTo>
                  <a:pt x="130" y="2360"/>
                  <a:pt x="130" y="2360"/>
                  <a:pt x="130" y="2360"/>
                </a:cubicBezTo>
                <a:cubicBezTo>
                  <a:pt x="142" y="2395"/>
                  <a:pt x="142" y="2395"/>
                  <a:pt x="142" y="2395"/>
                </a:cubicBezTo>
                <a:cubicBezTo>
                  <a:pt x="172" y="2449"/>
                  <a:pt x="172" y="2449"/>
                  <a:pt x="172" y="2449"/>
                </a:cubicBezTo>
                <a:cubicBezTo>
                  <a:pt x="249" y="2478"/>
                  <a:pt x="249" y="2478"/>
                  <a:pt x="249" y="2478"/>
                </a:cubicBezTo>
                <a:cubicBezTo>
                  <a:pt x="285" y="2431"/>
                  <a:pt x="285" y="2431"/>
                  <a:pt x="285" y="2431"/>
                </a:cubicBezTo>
                <a:cubicBezTo>
                  <a:pt x="326" y="2490"/>
                  <a:pt x="326" y="2490"/>
                  <a:pt x="326" y="2490"/>
                </a:cubicBezTo>
                <a:cubicBezTo>
                  <a:pt x="320" y="2573"/>
                  <a:pt x="320" y="2573"/>
                  <a:pt x="320" y="2573"/>
                </a:cubicBezTo>
                <a:cubicBezTo>
                  <a:pt x="356" y="2573"/>
                  <a:pt x="356" y="2573"/>
                  <a:pt x="356" y="2573"/>
                </a:cubicBezTo>
                <a:cubicBezTo>
                  <a:pt x="385" y="2555"/>
                  <a:pt x="385" y="2555"/>
                  <a:pt x="385" y="2555"/>
                </a:cubicBezTo>
                <a:cubicBezTo>
                  <a:pt x="445" y="2555"/>
                  <a:pt x="445" y="2555"/>
                  <a:pt x="445" y="2555"/>
                </a:cubicBezTo>
                <a:cubicBezTo>
                  <a:pt x="486" y="2573"/>
                  <a:pt x="486" y="2573"/>
                  <a:pt x="486" y="2573"/>
                </a:cubicBezTo>
                <a:cubicBezTo>
                  <a:pt x="504" y="2538"/>
                  <a:pt x="504" y="2538"/>
                  <a:pt x="504" y="2538"/>
                </a:cubicBezTo>
                <a:cubicBezTo>
                  <a:pt x="545" y="2567"/>
                  <a:pt x="545" y="2567"/>
                  <a:pt x="545" y="2567"/>
                </a:cubicBezTo>
                <a:cubicBezTo>
                  <a:pt x="587" y="2544"/>
                  <a:pt x="587" y="2544"/>
                  <a:pt x="587" y="2544"/>
                </a:cubicBezTo>
                <a:cubicBezTo>
                  <a:pt x="587" y="2544"/>
                  <a:pt x="563" y="2597"/>
                  <a:pt x="563" y="2615"/>
                </a:cubicBezTo>
                <a:cubicBezTo>
                  <a:pt x="563" y="2632"/>
                  <a:pt x="528" y="2656"/>
                  <a:pt x="510" y="2662"/>
                </a:cubicBezTo>
                <a:cubicBezTo>
                  <a:pt x="492" y="2674"/>
                  <a:pt x="421" y="2733"/>
                  <a:pt x="421" y="2733"/>
                </a:cubicBezTo>
                <a:cubicBezTo>
                  <a:pt x="391" y="2775"/>
                  <a:pt x="391" y="2775"/>
                  <a:pt x="391" y="2775"/>
                </a:cubicBezTo>
                <a:cubicBezTo>
                  <a:pt x="332" y="2775"/>
                  <a:pt x="332" y="2775"/>
                  <a:pt x="332" y="2775"/>
                </a:cubicBezTo>
                <a:cubicBezTo>
                  <a:pt x="279" y="2816"/>
                  <a:pt x="279" y="2816"/>
                  <a:pt x="279" y="2816"/>
                </a:cubicBezTo>
                <a:cubicBezTo>
                  <a:pt x="201" y="2834"/>
                  <a:pt x="201" y="2834"/>
                  <a:pt x="201" y="2834"/>
                </a:cubicBezTo>
                <a:cubicBezTo>
                  <a:pt x="136" y="2887"/>
                  <a:pt x="136" y="2887"/>
                  <a:pt x="136" y="2887"/>
                </a:cubicBezTo>
                <a:cubicBezTo>
                  <a:pt x="172" y="2905"/>
                  <a:pt x="172" y="2905"/>
                  <a:pt x="172" y="2905"/>
                </a:cubicBezTo>
                <a:cubicBezTo>
                  <a:pt x="237" y="2858"/>
                  <a:pt x="237" y="2858"/>
                  <a:pt x="237" y="2858"/>
                </a:cubicBezTo>
                <a:cubicBezTo>
                  <a:pt x="279" y="2852"/>
                  <a:pt x="279" y="2852"/>
                  <a:pt x="279" y="2852"/>
                </a:cubicBezTo>
                <a:cubicBezTo>
                  <a:pt x="350" y="2816"/>
                  <a:pt x="350" y="2816"/>
                  <a:pt x="350" y="2816"/>
                </a:cubicBezTo>
                <a:cubicBezTo>
                  <a:pt x="433" y="2781"/>
                  <a:pt x="433" y="2781"/>
                  <a:pt x="433" y="2781"/>
                </a:cubicBezTo>
                <a:cubicBezTo>
                  <a:pt x="593" y="2704"/>
                  <a:pt x="593" y="2704"/>
                  <a:pt x="593" y="2704"/>
                </a:cubicBezTo>
                <a:cubicBezTo>
                  <a:pt x="616" y="2656"/>
                  <a:pt x="616" y="2656"/>
                  <a:pt x="616" y="2656"/>
                </a:cubicBezTo>
                <a:cubicBezTo>
                  <a:pt x="789" y="2561"/>
                  <a:pt x="789" y="2561"/>
                  <a:pt x="789" y="2561"/>
                </a:cubicBezTo>
                <a:cubicBezTo>
                  <a:pt x="741" y="2496"/>
                  <a:pt x="741" y="2496"/>
                  <a:pt x="741" y="2496"/>
                </a:cubicBezTo>
                <a:cubicBezTo>
                  <a:pt x="830" y="2449"/>
                  <a:pt x="830" y="2449"/>
                  <a:pt x="830" y="2449"/>
                </a:cubicBezTo>
                <a:cubicBezTo>
                  <a:pt x="871" y="2372"/>
                  <a:pt x="871" y="2372"/>
                  <a:pt x="871" y="2372"/>
                </a:cubicBezTo>
                <a:cubicBezTo>
                  <a:pt x="949" y="2354"/>
                  <a:pt x="949" y="2354"/>
                  <a:pt x="949" y="2354"/>
                </a:cubicBezTo>
                <a:cubicBezTo>
                  <a:pt x="990" y="2378"/>
                  <a:pt x="990" y="2378"/>
                  <a:pt x="990" y="2378"/>
                </a:cubicBezTo>
                <a:cubicBezTo>
                  <a:pt x="901" y="2413"/>
                  <a:pt x="901" y="2413"/>
                  <a:pt x="901" y="2413"/>
                </a:cubicBezTo>
                <a:cubicBezTo>
                  <a:pt x="877" y="2461"/>
                  <a:pt x="877" y="2461"/>
                  <a:pt x="877" y="2461"/>
                </a:cubicBezTo>
                <a:cubicBezTo>
                  <a:pt x="889" y="2508"/>
                  <a:pt x="889" y="2508"/>
                  <a:pt x="889" y="2508"/>
                </a:cubicBezTo>
                <a:cubicBezTo>
                  <a:pt x="1002" y="2455"/>
                  <a:pt x="1002" y="2455"/>
                  <a:pt x="1002" y="2455"/>
                </a:cubicBezTo>
                <a:cubicBezTo>
                  <a:pt x="1079" y="2443"/>
                  <a:pt x="1079" y="2443"/>
                  <a:pt x="1079" y="2443"/>
                </a:cubicBezTo>
                <a:lnTo>
                  <a:pt x="1061" y="2407"/>
                </a:lnTo>
                <a:close/>
                <a:moveTo>
                  <a:pt x="830" y="2639"/>
                </a:moveTo>
                <a:lnTo>
                  <a:pt x="830" y="2639"/>
                </a:lnTo>
                <a:cubicBezTo>
                  <a:pt x="830" y="2585"/>
                  <a:pt x="830" y="2585"/>
                  <a:pt x="830" y="2585"/>
                </a:cubicBezTo>
                <a:cubicBezTo>
                  <a:pt x="789" y="2615"/>
                  <a:pt x="789" y="2615"/>
                  <a:pt x="789" y="2615"/>
                </a:cubicBezTo>
                <a:cubicBezTo>
                  <a:pt x="711" y="2662"/>
                  <a:pt x="711" y="2662"/>
                  <a:pt x="711" y="2662"/>
                </a:cubicBezTo>
                <a:cubicBezTo>
                  <a:pt x="735" y="2716"/>
                  <a:pt x="735" y="2716"/>
                  <a:pt x="735" y="2716"/>
                </a:cubicBezTo>
                <a:cubicBezTo>
                  <a:pt x="789" y="2686"/>
                  <a:pt x="789" y="2686"/>
                  <a:pt x="789" y="2686"/>
                </a:cubicBezTo>
                <a:lnTo>
                  <a:pt x="830" y="2639"/>
                </a:lnTo>
                <a:close/>
              </a:path>
            </a:pathLst>
          </a:custGeom>
          <a:solidFill>
            <a:schemeClr val="bg1">
              <a:lumMod val="75000"/>
            </a:schemeClr>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54" name="Freeform 513"/>
          <p:cNvSpPr>
            <a:spLocks noChangeArrowheads="1"/>
          </p:cNvSpPr>
          <p:nvPr/>
        </p:nvSpPr>
        <p:spPr bwMode="auto">
          <a:xfrm>
            <a:off x="2947151" y="6189804"/>
            <a:ext cx="383598" cy="546980"/>
          </a:xfrm>
          <a:custGeom>
            <a:avLst/>
            <a:gdLst>
              <a:gd name="T0" fmla="*/ 569 w 1139"/>
              <a:gd name="T1" fmla="*/ 0 h 1430"/>
              <a:gd name="T2" fmla="*/ 569 w 1139"/>
              <a:gd name="T3" fmla="*/ 0 h 1430"/>
              <a:gd name="T4" fmla="*/ 0 w 1139"/>
              <a:gd name="T5" fmla="*/ 576 h 1430"/>
              <a:gd name="T6" fmla="*/ 569 w 1139"/>
              <a:gd name="T7" fmla="*/ 1429 h 1430"/>
              <a:gd name="T8" fmla="*/ 1138 w 1139"/>
              <a:gd name="T9" fmla="*/ 576 h 1430"/>
              <a:gd name="T10" fmla="*/ 569 w 1139"/>
              <a:gd name="T11" fmla="*/ 0 h 1430"/>
              <a:gd name="T12" fmla="*/ 569 w 1139"/>
              <a:gd name="T13" fmla="*/ 925 h 1430"/>
              <a:gd name="T14" fmla="*/ 569 w 1139"/>
              <a:gd name="T15" fmla="*/ 925 h 1430"/>
              <a:gd name="T16" fmla="*/ 213 w 1139"/>
              <a:gd name="T17" fmla="*/ 576 h 1430"/>
              <a:gd name="T18" fmla="*/ 569 w 1139"/>
              <a:gd name="T19" fmla="*/ 220 h 1430"/>
              <a:gd name="T20" fmla="*/ 919 w 1139"/>
              <a:gd name="T21" fmla="*/ 576 h 1430"/>
              <a:gd name="T22" fmla="*/ 569 w 1139"/>
              <a:gd name="T23" fmla="*/ 925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9" h="1430">
                <a:moveTo>
                  <a:pt x="569" y="0"/>
                </a:moveTo>
                <a:lnTo>
                  <a:pt x="569" y="0"/>
                </a:lnTo>
                <a:cubicBezTo>
                  <a:pt x="255" y="0"/>
                  <a:pt x="0" y="255"/>
                  <a:pt x="0" y="576"/>
                </a:cubicBezTo>
                <a:cubicBezTo>
                  <a:pt x="0" y="890"/>
                  <a:pt x="367" y="1429"/>
                  <a:pt x="569" y="1429"/>
                </a:cubicBezTo>
                <a:cubicBezTo>
                  <a:pt x="765" y="1429"/>
                  <a:pt x="1138" y="890"/>
                  <a:pt x="1138" y="576"/>
                </a:cubicBezTo>
                <a:cubicBezTo>
                  <a:pt x="1138" y="255"/>
                  <a:pt x="883" y="0"/>
                  <a:pt x="569" y="0"/>
                </a:cubicBezTo>
                <a:close/>
                <a:moveTo>
                  <a:pt x="569" y="925"/>
                </a:moveTo>
                <a:lnTo>
                  <a:pt x="569" y="925"/>
                </a:lnTo>
                <a:cubicBezTo>
                  <a:pt x="373" y="925"/>
                  <a:pt x="213" y="765"/>
                  <a:pt x="213" y="576"/>
                </a:cubicBezTo>
                <a:cubicBezTo>
                  <a:pt x="213" y="380"/>
                  <a:pt x="373" y="220"/>
                  <a:pt x="569" y="220"/>
                </a:cubicBezTo>
                <a:cubicBezTo>
                  <a:pt x="765" y="220"/>
                  <a:pt x="919" y="380"/>
                  <a:pt x="919" y="576"/>
                </a:cubicBezTo>
                <a:cubicBezTo>
                  <a:pt x="919" y="765"/>
                  <a:pt x="765" y="925"/>
                  <a:pt x="569" y="925"/>
                </a:cubicBezTo>
                <a:close/>
              </a:path>
            </a:pathLst>
          </a:custGeom>
          <a:solidFill>
            <a:srgbClr val="002060"/>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34" name="Rectangle 1"/>
          <p:cNvSpPr>
            <a:spLocks/>
          </p:cNvSpPr>
          <p:nvPr/>
        </p:nvSpPr>
        <p:spPr bwMode="auto">
          <a:xfrm>
            <a:off x="7232415" y="2506864"/>
            <a:ext cx="3824765"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Our clients</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35" name="Group 34"/>
          <p:cNvGrpSpPr/>
          <p:nvPr/>
        </p:nvGrpSpPr>
        <p:grpSpPr>
          <a:xfrm>
            <a:off x="8846344" y="3431963"/>
            <a:ext cx="600075" cy="142912"/>
            <a:chOff x="1942594" y="2781300"/>
            <a:chExt cx="799891" cy="190500"/>
          </a:xfrm>
          <a:solidFill>
            <a:schemeClr val="bg1">
              <a:lumMod val="85000"/>
            </a:schemeClr>
          </a:solidFill>
        </p:grpSpPr>
        <p:sp>
          <p:nvSpPr>
            <p:cNvPr id="36"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9"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60"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37" name="Прямоугольник 36"/>
          <p:cNvSpPr/>
          <p:nvPr/>
        </p:nvSpPr>
        <p:spPr>
          <a:xfrm>
            <a:off x="6786292" y="11870776"/>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2" name="Рисунок 6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63" name="Овал 62"/>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1" name="Прямоугольник 60"/>
          <p:cNvSpPr/>
          <p:nvPr/>
        </p:nvSpPr>
        <p:spPr>
          <a:xfrm>
            <a:off x="17322360" y="734110"/>
            <a:ext cx="441422" cy="646331"/>
          </a:xfrm>
          <a:prstGeom prst="rect">
            <a:avLst/>
          </a:prstGeom>
        </p:spPr>
        <p:txBody>
          <a:bodyPr wrap="none">
            <a:spAutoFit/>
          </a:bodyPr>
          <a:lstStyle/>
          <a:p>
            <a:r>
              <a:rPr lang="en-US" b="1" dirty="0">
                <a:solidFill>
                  <a:schemeClr val="bg1"/>
                </a:solidFill>
                <a:latin typeface="Roboto Black"/>
              </a:rPr>
              <a:t>4</a:t>
            </a:r>
            <a:endParaRPr lang="ru-RU" b="1" dirty="0"/>
          </a:p>
        </p:txBody>
      </p:sp>
      <p:sp>
        <p:nvSpPr>
          <p:cNvPr id="66"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pic>
        <p:nvPicPr>
          <p:cNvPr id="67" name="Изображение 9" descr="FC_Porto.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969614" y="10121233"/>
            <a:ext cx="1383912" cy="1865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 name="Picture 37" descr="C:\Users\Администратор\Desktop\1200px-Logo_Bayer.svg.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595410" y="10487434"/>
            <a:ext cx="1502812" cy="1500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9" name="Рисунок 7"/>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9074944" y="10437869"/>
            <a:ext cx="1690081" cy="1687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 name="Рисунок 1"/>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3671521" y="10697766"/>
            <a:ext cx="2638866" cy="1438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2" name="Рисунок 2"/>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14332540" y="10697766"/>
            <a:ext cx="3400171" cy="1124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 name="Изображение 3" descr="national-geographic-logo.png"/>
          <p:cNvPicPr>
            <a:picLocks noChangeAspect="1"/>
          </p:cNvPicPr>
          <p:nvPr/>
        </p:nvPicPr>
        <p:blipFill>
          <a:blip r:embed="rId8">
            <a:extLst>
              <a:ext uri="{28A0092B-C50C-407E-A947-70E740481C1C}">
                <a14:useLocalDpi xmlns:a14="http://schemas.microsoft.com/office/drawing/2010/main" xmlns="" val="0"/>
              </a:ext>
            </a:extLst>
          </a:blip>
          <a:srcRect/>
          <a:stretch>
            <a:fillRect/>
          </a:stretch>
        </p:blipFill>
        <p:spPr bwMode="auto">
          <a:xfrm>
            <a:off x="349170" y="10865267"/>
            <a:ext cx="3157077" cy="929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 name="Freeform 513"/>
          <p:cNvSpPr>
            <a:spLocks noChangeArrowheads="1"/>
          </p:cNvSpPr>
          <p:nvPr/>
        </p:nvSpPr>
        <p:spPr bwMode="auto">
          <a:xfrm>
            <a:off x="10351728" y="6245010"/>
            <a:ext cx="383598" cy="546980"/>
          </a:xfrm>
          <a:custGeom>
            <a:avLst/>
            <a:gdLst>
              <a:gd name="T0" fmla="*/ 569 w 1139"/>
              <a:gd name="T1" fmla="*/ 0 h 1430"/>
              <a:gd name="T2" fmla="*/ 569 w 1139"/>
              <a:gd name="T3" fmla="*/ 0 h 1430"/>
              <a:gd name="T4" fmla="*/ 0 w 1139"/>
              <a:gd name="T5" fmla="*/ 576 h 1430"/>
              <a:gd name="T6" fmla="*/ 569 w 1139"/>
              <a:gd name="T7" fmla="*/ 1429 h 1430"/>
              <a:gd name="T8" fmla="*/ 1138 w 1139"/>
              <a:gd name="T9" fmla="*/ 576 h 1430"/>
              <a:gd name="T10" fmla="*/ 569 w 1139"/>
              <a:gd name="T11" fmla="*/ 0 h 1430"/>
              <a:gd name="T12" fmla="*/ 569 w 1139"/>
              <a:gd name="T13" fmla="*/ 925 h 1430"/>
              <a:gd name="T14" fmla="*/ 569 w 1139"/>
              <a:gd name="T15" fmla="*/ 925 h 1430"/>
              <a:gd name="T16" fmla="*/ 213 w 1139"/>
              <a:gd name="T17" fmla="*/ 576 h 1430"/>
              <a:gd name="T18" fmla="*/ 569 w 1139"/>
              <a:gd name="T19" fmla="*/ 220 h 1430"/>
              <a:gd name="T20" fmla="*/ 919 w 1139"/>
              <a:gd name="T21" fmla="*/ 576 h 1430"/>
              <a:gd name="T22" fmla="*/ 569 w 1139"/>
              <a:gd name="T23" fmla="*/ 925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9" h="1430">
                <a:moveTo>
                  <a:pt x="569" y="0"/>
                </a:moveTo>
                <a:lnTo>
                  <a:pt x="569" y="0"/>
                </a:lnTo>
                <a:cubicBezTo>
                  <a:pt x="255" y="0"/>
                  <a:pt x="0" y="255"/>
                  <a:pt x="0" y="576"/>
                </a:cubicBezTo>
                <a:cubicBezTo>
                  <a:pt x="0" y="890"/>
                  <a:pt x="367" y="1429"/>
                  <a:pt x="569" y="1429"/>
                </a:cubicBezTo>
                <a:cubicBezTo>
                  <a:pt x="765" y="1429"/>
                  <a:pt x="1138" y="890"/>
                  <a:pt x="1138" y="576"/>
                </a:cubicBezTo>
                <a:cubicBezTo>
                  <a:pt x="1138" y="255"/>
                  <a:pt x="883" y="0"/>
                  <a:pt x="569" y="0"/>
                </a:cubicBezTo>
                <a:close/>
                <a:moveTo>
                  <a:pt x="569" y="925"/>
                </a:moveTo>
                <a:lnTo>
                  <a:pt x="569" y="925"/>
                </a:lnTo>
                <a:cubicBezTo>
                  <a:pt x="373" y="925"/>
                  <a:pt x="213" y="765"/>
                  <a:pt x="213" y="576"/>
                </a:cubicBezTo>
                <a:cubicBezTo>
                  <a:pt x="213" y="380"/>
                  <a:pt x="373" y="220"/>
                  <a:pt x="569" y="220"/>
                </a:cubicBezTo>
                <a:cubicBezTo>
                  <a:pt x="765" y="220"/>
                  <a:pt x="919" y="380"/>
                  <a:pt x="919" y="576"/>
                </a:cubicBezTo>
                <a:cubicBezTo>
                  <a:pt x="919" y="765"/>
                  <a:pt x="765" y="925"/>
                  <a:pt x="569" y="925"/>
                </a:cubicBezTo>
                <a:close/>
              </a:path>
            </a:pathLst>
          </a:custGeom>
          <a:solidFill>
            <a:srgbClr val="002060"/>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6" name="Freeform 513"/>
          <p:cNvSpPr>
            <a:spLocks noChangeArrowheads="1"/>
          </p:cNvSpPr>
          <p:nvPr/>
        </p:nvSpPr>
        <p:spPr bwMode="auto">
          <a:xfrm>
            <a:off x="8808178" y="4921250"/>
            <a:ext cx="383598" cy="546980"/>
          </a:xfrm>
          <a:custGeom>
            <a:avLst/>
            <a:gdLst>
              <a:gd name="T0" fmla="*/ 569 w 1139"/>
              <a:gd name="T1" fmla="*/ 0 h 1430"/>
              <a:gd name="T2" fmla="*/ 569 w 1139"/>
              <a:gd name="T3" fmla="*/ 0 h 1430"/>
              <a:gd name="T4" fmla="*/ 0 w 1139"/>
              <a:gd name="T5" fmla="*/ 576 h 1430"/>
              <a:gd name="T6" fmla="*/ 569 w 1139"/>
              <a:gd name="T7" fmla="*/ 1429 h 1430"/>
              <a:gd name="T8" fmla="*/ 1138 w 1139"/>
              <a:gd name="T9" fmla="*/ 576 h 1430"/>
              <a:gd name="T10" fmla="*/ 569 w 1139"/>
              <a:gd name="T11" fmla="*/ 0 h 1430"/>
              <a:gd name="T12" fmla="*/ 569 w 1139"/>
              <a:gd name="T13" fmla="*/ 925 h 1430"/>
              <a:gd name="T14" fmla="*/ 569 w 1139"/>
              <a:gd name="T15" fmla="*/ 925 h 1430"/>
              <a:gd name="T16" fmla="*/ 213 w 1139"/>
              <a:gd name="T17" fmla="*/ 576 h 1430"/>
              <a:gd name="T18" fmla="*/ 569 w 1139"/>
              <a:gd name="T19" fmla="*/ 220 h 1430"/>
              <a:gd name="T20" fmla="*/ 919 w 1139"/>
              <a:gd name="T21" fmla="*/ 576 h 1430"/>
              <a:gd name="T22" fmla="*/ 569 w 1139"/>
              <a:gd name="T23" fmla="*/ 925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9" h="1430">
                <a:moveTo>
                  <a:pt x="569" y="0"/>
                </a:moveTo>
                <a:lnTo>
                  <a:pt x="569" y="0"/>
                </a:lnTo>
                <a:cubicBezTo>
                  <a:pt x="255" y="0"/>
                  <a:pt x="0" y="255"/>
                  <a:pt x="0" y="576"/>
                </a:cubicBezTo>
                <a:cubicBezTo>
                  <a:pt x="0" y="890"/>
                  <a:pt x="367" y="1429"/>
                  <a:pt x="569" y="1429"/>
                </a:cubicBezTo>
                <a:cubicBezTo>
                  <a:pt x="765" y="1429"/>
                  <a:pt x="1138" y="890"/>
                  <a:pt x="1138" y="576"/>
                </a:cubicBezTo>
                <a:cubicBezTo>
                  <a:pt x="1138" y="255"/>
                  <a:pt x="883" y="0"/>
                  <a:pt x="569" y="0"/>
                </a:cubicBezTo>
                <a:close/>
                <a:moveTo>
                  <a:pt x="569" y="925"/>
                </a:moveTo>
                <a:lnTo>
                  <a:pt x="569" y="925"/>
                </a:lnTo>
                <a:cubicBezTo>
                  <a:pt x="373" y="925"/>
                  <a:pt x="213" y="765"/>
                  <a:pt x="213" y="576"/>
                </a:cubicBezTo>
                <a:cubicBezTo>
                  <a:pt x="213" y="380"/>
                  <a:pt x="373" y="220"/>
                  <a:pt x="569" y="220"/>
                </a:cubicBezTo>
                <a:cubicBezTo>
                  <a:pt x="765" y="220"/>
                  <a:pt x="919" y="380"/>
                  <a:pt x="919" y="576"/>
                </a:cubicBezTo>
                <a:cubicBezTo>
                  <a:pt x="919" y="765"/>
                  <a:pt x="765" y="925"/>
                  <a:pt x="569" y="925"/>
                </a:cubicBezTo>
                <a:close/>
              </a:path>
            </a:pathLst>
          </a:custGeom>
          <a:solidFill>
            <a:srgbClr val="002060"/>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7" name="Freeform 513"/>
          <p:cNvSpPr>
            <a:spLocks noChangeArrowheads="1"/>
          </p:cNvSpPr>
          <p:nvPr/>
        </p:nvSpPr>
        <p:spPr bwMode="auto">
          <a:xfrm>
            <a:off x="6310387" y="5554205"/>
            <a:ext cx="383598" cy="546980"/>
          </a:xfrm>
          <a:custGeom>
            <a:avLst/>
            <a:gdLst>
              <a:gd name="T0" fmla="*/ 569 w 1139"/>
              <a:gd name="T1" fmla="*/ 0 h 1430"/>
              <a:gd name="T2" fmla="*/ 569 w 1139"/>
              <a:gd name="T3" fmla="*/ 0 h 1430"/>
              <a:gd name="T4" fmla="*/ 0 w 1139"/>
              <a:gd name="T5" fmla="*/ 576 h 1430"/>
              <a:gd name="T6" fmla="*/ 569 w 1139"/>
              <a:gd name="T7" fmla="*/ 1429 h 1430"/>
              <a:gd name="T8" fmla="*/ 1138 w 1139"/>
              <a:gd name="T9" fmla="*/ 576 h 1430"/>
              <a:gd name="T10" fmla="*/ 569 w 1139"/>
              <a:gd name="T11" fmla="*/ 0 h 1430"/>
              <a:gd name="T12" fmla="*/ 569 w 1139"/>
              <a:gd name="T13" fmla="*/ 925 h 1430"/>
              <a:gd name="T14" fmla="*/ 569 w 1139"/>
              <a:gd name="T15" fmla="*/ 925 h 1430"/>
              <a:gd name="T16" fmla="*/ 213 w 1139"/>
              <a:gd name="T17" fmla="*/ 576 h 1430"/>
              <a:gd name="T18" fmla="*/ 569 w 1139"/>
              <a:gd name="T19" fmla="*/ 220 h 1430"/>
              <a:gd name="T20" fmla="*/ 919 w 1139"/>
              <a:gd name="T21" fmla="*/ 576 h 1430"/>
              <a:gd name="T22" fmla="*/ 569 w 1139"/>
              <a:gd name="T23" fmla="*/ 925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9" h="1430">
                <a:moveTo>
                  <a:pt x="569" y="0"/>
                </a:moveTo>
                <a:lnTo>
                  <a:pt x="569" y="0"/>
                </a:lnTo>
                <a:cubicBezTo>
                  <a:pt x="255" y="0"/>
                  <a:pt x="0" y="255"/>
                  <a:pt x="0" y="576"/>
                </a:cubicBezTo>
                <a:cubicBezTo>
                  <a:pt x="0" y="890"/>
                  <a:pt x="367" y="1429"/>
                  <a:pt x="569" y="1429"/>
                </a:cubicBezTo>
                <a:cubicBezTo>
                  <a:pt x="765" y="1429"/>
                  <a:pt x="1138" y="890"/>
                  <a:pt x="1138" y="576"/>
                </a:cubicBezTo>
                <a:cubicBezTo>
                  <a:pt x="1138" y="255"/>
                  <a:pt x="883" y="0"/>
                  <a:pt x="569" y="0"/>
                </a:cubicBezTo>
                <a:close/>
                <a:moveTo>
                  <a:pt x="569" y="925"/>
                </a:moveTo>
                <a:lnTo>
                  <a:pt x="569" y="925"/>
                </a:lnTo>
                <a:cubicBezTo>
                  <a:pt x="373" y="925"/>
                  <a:pt x="213" y="765"/>
                  <a:pt x="213" y="576"/>
                </a:cubicBezTo>
                <a:cubicBezTo>
                  <a:pt x="213" y="380"/>
                  <a:pt x="373" y="220"/>
                  <a:pt x="569" y="220"/>
                </a:cubicBezTo>
                <a:cubicBezTo>
                  <a:pt x="765" y="220"/>
                  <a:pt x="919" y="380"/>
                  <a:pt x="919" y="576"/>
                </a:cubicBezTo>
                <a:cubicBezTo>
                  <a:pt x="919" y="765"/>
                  <a:pt x="765" y="925"/>
                  <a:pt x="569" y="925"/>
                </a:cubicBezTo>
                <a:close/>
              </a:path>
            </a:pathLst>
          </a:custGeom>
          <a:solidFill>
            <a:srgbClr val="002060"/>
          </a:solidFill>
          <a:ln>
            <a:noFill/>
          </a:ln>
          <a:effectLst/>
        </p:spPr>
        <p:txBody>
          <a:bodyPr wrap="none" anchor="ctr"/>
          <a:lstStyle/>
          <a:p>
            <a:pPr defTabSz="1828434" eaLnBrk="1" fontAlgn="auto" hangingPunct="1">
              <a:spcBef>
                <a:spcPts val="0"/>
              </a:spcBef>
              <a:spcAft>
                <a:spcPts val="0"/>
              </a:spcAft>
              <a:defRPr/>
            </a:pPr>
            <a:endParaRPr lang="en-US" sz="2701">
              <a:latin typeface="Roboto Light"/>
            </a:endParaRPr>
          </a:p>
        </p:txBody>
      </p:sp>
      <p:cxnSp>
        <p:nvCxnSpPr>
          <p:cNvPr id="39" name="Elbow Connector 119"/>
          <p:cNvCxnSpPr>
            <a:stCxn id="46" idx="0"/>
          </p:cNvCxnSpPr>
          <p:nvPr/>
        </p:nvCxnSpPr>
        <p:spPr>
          <a:xfrm flipV="1">
            <a:off x="2252662" y="6769906"/>
            <a:ext cx="894682" cy="1055709"/>
          </a:xfrm>
          <a:prstGeom prst="bentConnector2">
            <a:avLst/>
          </a:prstGeom>
          <a:ln w="38100" cmpd="sng">
            <a:solidFill>
              <a:srgbClr val="002060"/>
            </a:solidFill>
            <a:headEnd type="oval"/>
            <a:tailEnd type="oval"/>
          </a:ln>
          <a:effectLst/>
        </p:spPr>
        <p:style>
          <a:lnRef idx="2">
            <a:schemeClr val="accent1"/>
          </a:lnRef>
          <a:fillRef idx="0">
            <a:schemeClr val="accent1"/>
          </a:fillRef>
          <a:effectRef idx="1">
            <a:schemeClr val="accent1"/>
          </a:effectRef>
          <a:fontRef idx="minor">
            <a:schemeClr val="tx1"/>
          </a:fontRef>
        </p:style>
      </p:cxnSp>
      <p:grpSp>
        <p:nvGrpSpPr>
          <p:cNvPr id="41" name="Group 5"/>
          <p:cNvGrpSpPr>
            <a:grpSpLocks/>
          </p:cNvGrpSpPr>
          <p:nvPr/>
        </p:nvGrpSpPr>
        <p:grpSpPr bwMode="auto">
          <a:xfrm>
            <a:off x="125358" y="7825615"/>
            <a:ext cx="2127305" cy="735012"/>
            <a:chOff x="10101623" y="6609976"/>
            <a:chExt cx="2835268" cy="979149"/>
          </a:xfrm>
          <a:solidFill>
            <a:srgbClr val="002060"/>
          </a:solidFill>
        </p:grpSpPr>
        <p:grpSp>
          <p:nvGrpSpPr>
            <p:cNvPr id="42" name="Group 399"/>
            <p:cNvGrpSpPr/>
            <p:nvPr/>
          </p:nvGrpSpPr>
          <p:grpSpPr>
            <a:xfrm>
              <a:off x="10182097" y="6609976"/>
              <a:ext cx="2754794" cy="979149"/>
              <a:chOff x="586560" y="2665602"/>
              <a:chExt cx="1033317" cy="367181"/>
            </a:xfrm>
            <a:grpFill/>
          </p:grpSpPr>
          <p:sp>
            <p:nvSpPr>
              <p:cNvPr id="44" name="Rectangle 401"/>
              <p:cNvSpPr/>
              <p:nvPr/>
            </p:nvSpPr>
            <p:spPr>
              <a:xfrm>
                <a:off x="586560" y="2665602"/>
                <a:ext cx="889508" cy="367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sp>
            <p:nvSpPr>
              <p:cNvPr id="46" name="Right Triangle 402"/>
              <p:cNvSpPr/>
              <p:nvPr/>
            </p:nvSpPr>
            <p:spPr>
              <a:xfrm rot="5400000">
                <a:off x="1470323" y="2654356"/>
                <a:ext cx="138308" cy="1608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grpSp>
        <p:sp>
          <p:nvSpPr>
            <p:cNvPr id="43" name="TextBox 42"/>
            <p:cNvSpPr txBox="1"/>
            <p:nvPr/>
          </p:nvSpPr>
          <p:spPr>
            <a:xfrm>
              <a:off x="10101623" y="6701276"/>
              <a:ext cx="2532351" cy="820013"/>
            </a:xfrm>
            <a:prstGeom prst="rect">
              <a:avLst/>
            </a:prstGeom>
            <a:grpFill/>
          </p:spPr>
          <p:txBody>
            <a:bodyPr wrap="square" lIns="0" tIns="0" rIns="0" bIns="0">
              <a:spAutoFit/>
            </a:bodyPr>
            <a:lstStyle/>
            <a:p>
              <a:pPr algn="ctr" defTabSz="1828434" eaLnBrk="1" fontAlgn="auto" hangingPunct="1">
                <a:lnSpc>
                  <a:spcPts val="2400"/>
                </a:lnSpc>
                <a:spcBef>
                  <a:spcPts val="0"/>
                </a:spcBef>
                <a:spcAft>
                  <a:spcPts val="0"/>
                </a:spcAft>
                <a:defRPr/>
              </a:pPr>
              <a:r>
                <a:rPr lang="en-US" sz="2026" b="1" dirty="0" smtClean="0">
                  <a:solidFill>
                    <a:schemeClr val="bg1"/>
                  </a:solidFill>
                  <a:latin typeface="Roboto Regular"/>
                  <a:cs typeface="Roboto Regular"/>
                </a:rPr>
                <a:t>USA</a:t>
              </a:r>
            </a:p>
            <a:p>
              <a:pPr algn="ctr" defTabSz="1828434" eaLnBrk="1" fontAlgn="auto" hangingPunct="1">
                <a:lnSpc>
                  <a:spcPts val="2400"/>
                </a:lnSpc>
                <a:spcBef>
                  <a:spcPts val="0"/>
                </a:spcBef>
                <a:spcAft>
                  <a:spcPts val="0"/>
                </a:spcAft>
                <a:defRPr/>
              </a:pPr>
              <a:r>
                <a:rPr lang="en-US" sz="2026" b="1" dirty="0" smtClean="0">
                  <a:solidFill>
                    <a:schemeClr val="bg1"/>
                  </a:solidFill>
                  <a:latin typeface="Roboto Regular"/>
                  <a:cs typeface="Roboto Regular"/>
                </a:rPr>
                <a:t> Latin America </a:t>
              </a:r>
              <a:endParaRPr lang="en-US" sz="1425" dirty="0">
                <a:solidFill>
                  <a:schemeClr val="bg1"/>
                </a:solidFill>
                <a:latin typeface="Roboto Regular"/>
                <a:cs typeface="Roboto Regular"/>
              </a:endParaRPr>
            </a:p>
          </p:txBody>
        </p:sp>
      </p:grpSp>
      <p:sp>
        <p:nvSpPr>
          <p:cNvPr id="49" name="TextBox 48"/>
          <p:cNvSpPr txBox="1"/>
          <p:nvPr/>
        </p:nvSpPr>
        <p:spPr>
          <a:xfrm>
            <a:off x="-23918" y="6566543"/>
            <a:ext cx="2230739" cy="1327608"/>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8627" cap="all" spc="40" dirty="0" smtClean="0">
                <a:latin typeface="Roboto Light"/>
                <a:cs typeface="Roboto Light"/>
              </a:rPr>
              <a:t>12%</a:t>
            </a:r>
            <a:endParaRPr lang="en-US" sz="8627" cap="all" spc="40" dirty="0">
              <a:latin typeface="Roboto Light"/>
              <a:cs typeface="Roboto Light"/>
            </a:endParaRPr>
          </a:p>
        </p:txBody>
      </p:sp>
      <p:cxnSp>
        <p:nvCxnSpPr>
          <p:cNvPr id="51" name="Elbow Connector 129"/>
          <p:cNvCxnSpPr/>
          <p:nvPr/>
        </p:nvCxnSpPr>
        <p:spPr>
          <a:xfrm rot="10800000">
            <a:off x="10627913" y="6792060"/>
            <a:ext cx="2627313" cy="1106488"/>
          </a:xfrm>
          <a:prstGeom prst="bentConnector3">
            <a:avLst>
              <a:gd name="adj1" fmla="val 50000"/>
            </a:avLst>
          </a:prstGeom>
          <a:ln w="38100" cmpd="sng">
            <a:solidFill>
              <a:srgbClr val="002060"/>
            </a:solidFill>
            <a:headEnd type="diamond"/>
            <a:tailEnd type="diamond"/>
          </a:ln>
          <a:effectLst/>
        </p:spPr>
        <p:style>
          <a:lnRef idx="2">
            <a:schemeClr val="accent1"/>
          </a:lnRef>
          <a:fillRef idx="0">
            <a:schemeClr val="accent1"/>
          </a:fillRef>
          <a:effectRef idx="1">
            <a:schemeClr val="accent1"/>
          </a:effectRef>
          <a:fontRef idx="minor">
            <a:schemeClr val="tx1"/>
          </a:fontRef>
        </p:style>
      </p:cxnSp>
      <p:grpSp>
        <p:nvGrpSpPr>
          <p:cNvPr id="52" name="Group 6"/>
          <p:cNvGrpSpPr>
            <a:grpSpLocks/>
          </p:cNvGrpSpPr>
          <p:nvPr/>
        </p:nvGrpSpPr>
        <p:grpSpPr bwMode="auto">
          <a:xfrm>
            <a:off x="13273661" y="7864004"/>
            <a:ext cx="2066925" cy="735013"/>
            <a:chOff x="20408627" y="5106531"/>
            <a:chExt cx="2754674" cy="979149"/>
          </a:xfrm>
          <a:solidFill>
            <a:srgbClr val="002060"/>
          </a:solidFill>
        </p:grpSpPr>
        <p:grpSp>
          <p:nvGrpSpPr>
            <p:cNvPr id="53" name="Group 454"/>
            <p:cNvGrpSpPr/>
            <p:nvPr/>
          </p:nvGrpSpPr>
          <p:grpSpPr>
            <a:xfrm flipH="1">
              <a:off x="20408627" y="5106531"/>
              <a:ext cx="2754674" cy="979149"/>
              <a:chOff x="586559" y="2665602"/>
              <a:chExt cx="1033318" cy="367181"/>
            </a:xfrm>
            <a:grpFill/>
          </p:grpSpPr>
          <p:sp>
            <p:nvSpPr>
              <p:cNvPr id="56" name="Rectangle 455"/>
              <p:cNvSpPr/>
              <p:nvPr/>
            </p:nvSpPr>
            <p:spPr>
              <a:xfrm>
                <a:off x="586559" y="2665602"/>
                <a:ext cx="889507" cy="367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sp>
            <p:nvSpPr>
              <p:cNvPr id="57" name="Right Triangle 456"/>
              <p:cNvSpPr/>
              <p:nvPr/>
            </p:nvSpPr>
            <p:spPr>
              <a:xfrm rot="5400000">
                <a:off x="1470323" y="2654356"/>
                <a:ext cx="138308" cy="1608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grpSp>
        <p:sp>
          <p:nvSpPr>
            <p:cNvPr id="55" name="TextBox 54"/>
            <p:cNvSpPr txBox="1"/>
            <p:nvPr/>
          </p:nvSpPr>
          <p:spPr>
            <a:xfrm>
              <a:off x="20812465" y="5409870"/>
              <a:ext cx="2181312" cy="410006"/>
            </a:xfrm>
            <a:prstGeom prst="rect">
              <a:avLst/>
            </a:prstGeom>
            <a:grpFill/>
          </p:spPr>
          <p:txBody>
            <a:bodyPr lIns="0" tIns="0" rIns="0" bIns="0">
              <a:spAutoFit/>
            </a:bodyPr>
            <a:lstStyle/>
            <a:p>
              <a:pPr algn="ctr" defTabSz="1828434" eaLnBrk="1" fontAlgn="auto" hangingPunct="1">
                <a:lnSpc>
                  <a:spcPts val="2400"/>
                </a:lnSpc>
                <a:spcBef>
                  <a:spcPts val="0"/>
                </a:spcBef>
                <a:spcAft>
                  <a:spcPts val="0"/>
                </a:spcAft>
                <a:defRPr/>
              </a:pPr>
              <a:r>
                <a:rPr lang="en-US" sz="2026" b="1" dirty="0" smtClean="0">
                  <a:solidFill>
                    <a:schemeClr val="bg1"/>
                  </a:solidFill>
                  <a:latin typeface="Roboto Regular"/>
                  <a:cs typeface="Roboto Regular"/>
                </a:rPr>
                <a:t>Asia </a:t>
              </a:r>
              <a:endParaRPr lang="en-US" sz="1425" dirty="0">
                <a:solidFill>
                  <a:schemeClr val="bg1"/>
                </a:solidFill>
                <a:latin typeface="Roboto Regular"/>
                <a:cs typeface="Roboto Regular"/>
              </a:endParaRPr>
            </a:p>
          </p:txBody>
        </p:sp>
      </p:grpSp>
      <p:sp>
        <p:nvSpPr>
          <p:cNvPr id="64" name="TextBox 63"/>
          <p:cNvSpPr txBox="1"/>
          <p:nvPr/>
        </p:nvSpPr>
        <p:spPr>
          <a:xfrm>
            <a:off x="13341162" y="6674826"/>
            <a:ext cx="2230739" cy="1327608"/>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8627" cap="all" spc="40" dirty="0" smtClean="0">
                <a:latin typeface="Roboto Light"/>
                <a:cs typeface="Roboto Light"/>
              </a:rPr>
              <a:t>35%</a:t>
            </a:r>
            <a:endParaRPr lang="en-US" sz="8627" cap="all" spc="40" dirty="0">
              <a:latin typeface="Roboto Light"/>
              <a:cs typeface="Roboto Light"/>
            </a:endParaRPr>
          </a:p>
        </p:txBody>
      </p:sp>
      <p:cxnSp>
        <p:nvCxnSpPr>
          <p:cNvPr id="65" name="Elbow Connector 129"/>
          <p:cNvCxnSpPr/>
          <p:nvPr/>
        </p:nvCxnSpPr>
        <p:spPr>
          <a:xfrm rot="10800000" flipV="1">
            <a:off x="9074945" y="4281078"/>
            <a:ext cx="5159564" cy="1174218"/>
          </a:xfrm>
          <a:prstGeom prst="bentConnector3">
            <a:avLst>
              <a:gd name="adj1" fmla="val 50000"/>
            </a:avLst>
          </a:prstGeom>
          <a:ln w="38100" cmpd="sng">
            <a:solidFill>
              <a:srgbClr val="002060"/>
            </a:solidFill>
            <a:headEnd type="diamond"/>
            <a:tailEnd type="diamond"/>
          </a:ln>
          <a:effectLst/>
        </p:spPr>
        <p:style>
          <a:lnRef idx="2">
            <a:schemeClr val="accent1"/>
          </a:lnRef>
          <a:fillRef idx="0">
            <a:schemeClr val="accent1"/>
          </a:fillRef>
          <a:effectRef idx="1">
            <a:schemeClr val="accent1"/>
          </a:effectRef>
          <a:fontRef idx="minor">
            <a:schemeClr val="tx1"/>
          </a:fontRef>
        </p:style>
      </p:cxnSp>
      <p:grpSp>
        <p:nvGrpSpPr>
          <p:cNvPr id="75" name="Group 6"/>
          <p:cNvGrpSpPr>
            <a:grpSpLocks/>
          </p:cNvGrpSpPr>
          <p:nvPr/>
        </p:nvGrpSpPr>
        <p:grpSpPr bwMode="auto">
          <a:xfrm>
            <a:off x="14234509" y="4268143"/>
            <a:ext cx="2066925" cy="735013"/>
            <a:chOff x="20408627" y="5106531"/>
            <a:chExt cx="2754674" cy="979149"/>
          </a:xfrm>
          <a:solidFill>
            <a:srgbClr val="002060"/>
          </a:solidFill>
        </p:grpSpPr>
        <p:grpSp>
          <p:nvGrpSpPr>
            <p:cNvPr id="79" name="Group 454"/>
            <p:cNvGrpSpPr/>
            <p:nvPr/>
          </p:nvGrpSpPr>
          <p:grpSpPr>
            <a:xfrm flipH="1">
              <a:off x="20408627" y="5106531"/>
              <a:ext cx="2754674" cy="979149"/>
              <a:chOff x="586559" y="2665602"/>
              <a:chExt cx="1033318" cy="367181"/>
            </a:xfrm>
            <a:grpFill/>
          </p:grpSpPr>
          <p:sp>
            <p:nvSpPr>
              <p:cNvPr id="85" name="Rectangle 455"/>
              <p:cNvSpPr/>
              <p:nvPr/>
            </p:nvSpPr>
            <p:spPr>
              <a:xfrm>
                <a:off x="586559" y="2665602"/>
                <a:ext cx="889507" cy="367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sp>
            <p:nvSpPr>
              <p:cNvPr id="91" name="Right Triangle 456"/>
              <p:cNvSpPr/>
              <p:nvPr/>
            </p:nvSpPr>
            <p:spPr>
              <a:xfrm rot="5400000">
                <a:off x="1470323" y="2654356"/>
                <a:ext cx="138308" cy="1608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grpSp>
        <p:sp>
          <p:nvSpPr>
            <p:cNvPr id="80" name="TextBox 79"/>
            <p:cNvSpPr txBox="1"/>
            <p:nvPr/>
          </p:nvSpPr>
          <p:spPr>
            <a:xfrm>
              <a:off x="20812465" y="5409870"/>
              <a:ext cx="2181312" cy="410006"/>
            </a:xfrm>
            <a:prstGeom prst="rect">
              <a:avLst/>
            </a:prstGeom>
            <a:grpFill/>
          </p:spPr>
          <p:txBody>
            <a:bodyPr lIns="0" tIns="0" rIns="0" bIns="0">
              <a:spAutoFit/>
            </a:bodyPr>
            <a:lstStyle/>
            <a:p>
              <a:pPr algn="ctr" defTabSz="1828434" eaLnBrk="1" fontAlgn="auto" hangingPunct="1">
                <a:lnSpc>
                  <a:spcPts val="2400"/>
                </a:lnSpc>
                <a:spcBef>
                  <a:spcPts val="0"/>
                </a:spcBef>
                <a:spcAft>
                  <a:spcPts val="0"/>
                </a:spcAft>
                <a:defRPr/>
              </a:pPr>
              <a:r>
                <a:rPr lang="en-US" sz="2026" b="1" dirty="0" smtClean="0">
                  <a:solidFill>
                    <a:schemeClr val="bg1"/>
                  </a:solidFill>
                  <a:latin typeface="Roboto Regular"/>
                  <a:cs typeface="Roboto Regular"/>
                </a:rPr>
                <a:t>Russia</a:t>
              </a:r>
              <a:endParaRPr lang="en-US" sz="1425" dirty="0">
                <a:solidFill>
                  <a:schemeClr val="bg1"/>
                </a:solidFill>
                <a:latin typeface="Roboto Regular"/>
                <a:cs typeface="Roboto Regular"/>
              </a:endParaRPr>
            </a:p>
          </p:txBody>
        </p:sp>
      </p:grpSp>
      <p:sp>
        <p:nvSpPr>
          <p:cNvPr id="92" name="TextBox 91"/>
          <p:cNvSpPr txBox="1"/>
          <p:nvPr/>
        </p:nvSpPr>
        <p:spPr>
          <a:xfrm>
            <a:off x="14606773" y="3146758"/>
            <a:ext cx="1610056" cy="1327608"/>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8627" cap="all" spc="40" dirty="0" smtClean="0">
                <a:latin typeface="Roboto Light"/>
                <a:cs typeface="Roboto Light"/>
              </a:rPr>
              <a:t>3%</a:t>
            </a:r>
            <a:endParaRPr lang="en-US" sz="8627" cap="all" spc="40" dirty="0">
              <a:latin typeface="Roboto Light"/>
              <a:cs typeface="Roboto Light"/>
            </a:endParaRPr>
          </a:p>
        </p:txBody>
      </p:sp>
      <p:cxnSp>
        <p:nvCxnSpPr>
          <p:cNvPr id="93" name="Elbow Connector 129"/>
          <p:cNvCxnSpPr/>
          <p:nvPr/>
        </p:nvCxnSpPr>
        <p:spPr>
          <a:xfrm>
            <a:off x="3506247" y="3503419"/>
            <a:ext cx="2874221" cy="2597766"/>
          </a:xfrm>
          <a:prstGeom prst="bentConnector3">
            <a:avLst>
              <a:gd name="adj1" fmla="val 50000"/>
            </a:avLst>
          </a:prstGeom>
          <a:ln w="38100" cmpd="sng">
            <a:solidFill>
              <a:srgbClr val="002060"/>
            </a:solidFill>
            <a:headEnd type="diamond"/>
            <a:tailEnd type="diamond"/>
          </a:ln>
          <a:effectLst/>
        </p:spPr>
        <p:style>
          <a:lnRef idx="2">
            <a:schemeClr val="accent1"/>
          </a:lnRef>
          <a:fillRef idx="0">
            <a:schemeClr val="accent1"/>
          </a:fillRef>
          <a:effectRef idx="1">
            <a:schemeClr val="accent1"/>
          </a:effectRef>
          <a:fontRef idx="minor">
            <a:schemeClr val="tx1"/>
          </a:fontRef>
        </p:style>
      </p:cxnSp>
      <p:grpSp>
        <p:nvGrpSpPr>
          <p:cNvPr id="94" name="Group 6"/>
          <p:cNvGrpSpPr>
            <a:grpSpLocks/>
          </p:cNvGrpSpPr>
          <p:nvPr/>
        </p:nvGrpSpPr>
        <p:grpSpPr bwMode="auto">
          <a:xfrm>
            <a:off x="1353597" y="3075549"/>
            <a:ext cx="2066925" cy="735013"/>
            <a:chOff x="20408627" y="5106531"/>
            <a:chExt cx="2754674" cy="979149"/>
          </a:xfrm>
          <a:solidFill>
            <a:srgbClr val="002060"/>
          </a:solidFill>
        </p:grpSpPr>
        <p:grpSp>
          <p:nvGrpSpPr>
            <p:cNvPr id="95" name="Group 454"/>
            <p:cNvGrpSpPr/>
            <p:nvPr/>
          </p:nvGrpSpPr>
          <p:grpSpPr>
            <a:xfrm flipH="1">
              <a:off x="20408627" y="5106531"/>
              <a:ext cx="2754674" cy="979149"/>
              <a:chOff x="586559" y="2665602"/>
              <a:chExt cx="1033318" cy="367181"/>
            </a:xfrm>
            <a:grpFill/>
          </p:grpSpPr>
          <p:sp>
            <p:nvSpPr>
              <p:cNvPr id="97" name="Rectangle 455"/>
              <p:cNvSpPr/>
              <p:nvPr/>
            </p:nvSpPr>
            <p:spPr>
              <a:xfrm>
                <a:off x="586559" y="2665602"/>
                <a:ext cx="889507" cy="367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sp>
            <p:nvSpPr>
              <p:cNvPr id="98" name="Right Triangle 456"/>
              <p:cNvSpPr/>
              <p:nvPr/>
            </p:nvSpPr>
            <p:spPr>
              <a:xfrm rot="5400000">
                <a:off x="1470323" y="2654356"/>
                <a:ext cx="138308" cy="1608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Regular"/>
                  <a:cs typeface="Roboto Regular"/>
                </a:endParaRPr>
              </a:p>
            </p:txBody>
          </p:sp>
        </p:grpSp>
        <p:sp>
          <p:nvSpPr>
            <p:cNvPr id="96" name="TextBox 95"/>
            <p:cNvSpPr txBox="1"/>
            <p:nvPr/>
          </p:nvSpPr>
          <p:spPr>
            <a:xfrm>
              <a:off x="20837296" y="5386150"/>
              <a:ext cx="2181312" cy="410006"/>
            </a:xfrm>
            <a:prstGeom prst="rect">
              <a:avLst/>
            </a:prstGeom>
            <a:grpFill/>
          </p:spPr>
          <p:txBody>
            <a:bodyPr lIns="0" tIns="0" rIns="0" bIns="0">
              <a:spAutoFit/>
            </a:bodyPr>
            <a:lstStyle/>
            <a:p>
              <a:pPr algn="ctr" defTabSz="1828434" eaLnBrk="1" fontAlgn="auto" hangingPunct="1">
                <a:lnSpc>
                  <a:spcPts val="2400"/>
                </a:lnSpc>
                <a:spcBef>
                  <a:spcPts val="0"/>
                </a:spcBef>
                <a:spcAft>
                  <a:spcPts val="0"/>
                </a:spcAft>
                <a:defRPr/>
              </a:pPr>
              <a:r>
                <a:rPr lang="en-US" sz="2026" b="1" dirty="0" smtClean="0">
                  <a:solidFill>
                    <a:schemeClr val="bg1"/>
                  </a:solidFill>
                  <a:latin typeface="Roboto Regular"/>
                  <a:cs typeface="Roboto Regular"/>
                </a:rPr>
                <a:t>Europe</a:t>
              </a:r>
              <a:endParaRPr lang="en-US" sz="1425" dirty="0">
                <a:solidFill>
                  <a:schemeClr val="bg1"/>
                </a:solidFill>
                <a:latin typeface="Roboto Regular"/>
                <a:cs typeface="Roboto Regular"/>
              </a:endParaRPr>
            </a:p>
          </p:txBody>
        </p:sp>
      </p:grpSp>
      <p:sp>
        <p:nvSpPr>
          <p:cNvPr id="99" name="TextBox 98"/>
          <p:cNvSpPr txBox="1"/>
          <p:nvPr/>
        </p:nvSpPr>
        <p:spPr>
          <a:xfrm>
            <a:off x="1382118" y="1809494"/>
            <a:ext cx="2230739" cy="1327608"/>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8627" cap="all" spc="40" dirty="0" smtClean="0">
                <a:latin typeface="Roboto Light"/>
                <a:cs typeface="Roboto Light"/>
              </a:rPr>
              <a:t>50%</a:t>
            </a:r>
            <a:endParaRPr lang="en-US" sz="8627" cap="all" spc="40" dirty="0">
              <a:latin typeface="Roboto Light"/>
              <a:cs typeface="Roboto Light"/>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par>
                                <p:cTn id="8" presetID="53" presetClass="entr" presetSubtype="16"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Effect transition="in" filter="fade">
                                      <p:cBhvr>
                                        <p:cTn id="12" dur="500"/>
                                        <p:tgtEl>
                                          <p:spTgt spid="39"/>
                                        </p:tgtEl>
                                      </p:cBhvr>
                                    </p:animEffect>
                                  </p:childTnLst>
                                </p:cTn>
                              </p:par>
                              <p:par>
                                <p:cTn id="13" presetID="53" presetClass="entr" presetSubtype="16"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par>
                                <p:cTn id="23" presetID="53" presetClass="entr" presetSubtype="16"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par>
                                <p:cTn id="28" presetID="53" presetClass="entr" presetSubtype="16"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p:cTn id="30" dur="500" fill="hold"/>
                                        <p:tgtEl>
                                          <p:spTgt spid="52"/>
                                        </p:tgtEl>
                                        <p:attrNameLst>
                                          <p:attrName>ppt_w</p:attrName>
                                        </p:attrNameLst>
                                      </p:cBhvr>
                                      <p:tavLst>
                                        <p:tav tm="0">
                                          <p:val>
                                            <p:fltVal val="0"/>
                                          </p:val>
                                        </p:tav>
                                        <p:tav tm="100000">
                                          <p:val>
                                            <p:strVal val="#ppt_w"/>
                                          </p:val>
                                        </p:tav>
                                      </p:tavLst>
                                    </p:anim>
                                    <p:anim calcmode="lin" valueType="num">
                                      <p:cBhvr>
                                        <p:cTn id="31" dur="500" fill="hold"/>
                                        <p:tgtEl>
                                          <p:spTgt spid="52"/>
                                        </p:tgtEl>
                                        <p:attrNameLst>
                                          <p:attrName>ppt_h</p:attrName>
                                        </p:attrNameLst>
                                      </p:cBhvr>
                                      <p:tavLst>
                                        <p:tav tm="0">
                                          <p:val>
                                            <p:fltVal val="0"/>
                                          </p:val>
                                        </p:tav>
                                        <p:tav tm="100000">
                                          <p:val>
                                            <p:strVal val="#ppt_h"/>
                                          </p:val>
                                        </p:tav>
                                      </p:tavLst>
                                    </p:anim>
                                    <p:animEffect transition="in" filter="fade">
                                      <p:cBhvr>
                                        <p:cTn id="32" dur="500"/>
                                        <p:tgtEl>
                                          <p:spTgt spid="5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ppt_w</p:attrName>
                                        </p:attrNameLst>
                                      </p:cBhvr>
                                      <p:tavLst>
                                        <p:tav tm="0">
                                          <p:val>
                                            <p:fltVal val="0"/>
                                          </p:val>
                                        </p:tav>
                                        <p:tav tm="100000">
                                          <p:val>
                                            <p:strVal val="#ppt_w"/>
                                          </p:val>
                                        </p:tav>
                                      </p:tavLst>
                                    </p:anim>
                                    <p:anim calcmode="lin" valueType="num">
                                      <p:cBhvr>
                                        <p:cTn id="36" dur="500" fill="hold"/>
                                        <p:tgtEl>
                                          <p:spTgt spid="64"/>
                                        </p:tgtEl>
                                        <p:attrNameLst>
                                          <p:attrName>ppt_h</p:attrName>
                                        </p:attrNameLst>
                                      </p:cBhvr>
                                      <p:tavLst>
                                        <p:tav tm="0">
                                          <p:val>
                                            <p:fltVal val="0"/>
                                          </p:val>
                                        </p:tav>
                                        <p:tav tm="100000">
                                          <p:val>
                                            <p:strVal val="#ppt_h"/>
                                          </p:val>
                                        </p:tav>
                                      </p:tavLst>
                                    </p:anim>
                                    <p:animEffect transition="in" filter="fade">
                                      <p:cBhvr>
                                        <p:cTn id="37" dur="500"/>
                                        <p:tgtEl>
                                          <p:spTgt spid="64"/>
                                        </p:tgtEl>
                                      </p:cBhvr>
                                    </p:animEffect>
                                  </p:childTnLst>
                                </p:cTn>
                              </p:par>
                              <p:par>
                                <p:cTn id="38" presetID="53" presetClass="entr" presetSubtype="16"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p:cTn id="40" dur="500" fill="hold"/>
                                        <p:tgtEl>
                                          <p:spTgt spid="65"/>
                                        </p:tgtEl>
                                        <p:attrNameLst>
                                          <p:attrName>ppt_w</p:attrName>
                                        </p:attrNameLst>
                                      </p:cBhvr>
                                      <p:tavLst>
                                        <p:tav tm="0">
                                          <p:val>
                                            <p:fltVal val="0"/>
                                          </p:val>
                                        </p:tav>
                                        <p:tav tm="100000">
                                          <p:val>
                                            <p:strVal val="#ppt_w"/>
                                          </p:val>
                                        </p:tav>
                                      </p:tavLst>
                                    </p:anim>
                                    <p:anim calcmode="lin" valueType="num">
                                      <p:cBhvr>
                                        <p:cTn id="41" dur="500" fill="hold"/>
                                        <p:tgtEl>
                                          <p:spTgt spid="65"/>
                                        </p:tgtEl>
                                        <p:attrNameLst>
                                          <p:attrName>ppt_h</p:attrName>
                                        </p:attrNameLst>
                                      </p:cBhvr>
                                      <p:tavLst>
                                        <p:tav tm="0">
                                          <p:val>
                                            <p:fltVal val="0"/>
                                          </p:val>
                                        </p:tav>
                                        <p:tav tm="100000">
                                          <p:val>
                                            <p:strVal val="#ppt_h"/>
                                          </p:val>
                                        </p:tav>
                                      </p:tavLst>
                                    </p:anim>
                                    <p:animEffect transition="in" filter="fade">
                                      <p:cBhvr>
                                        <p:cTn id="42" dur="500"/>
                                        <p:tgtEl>
                                          <p:spTgt spid="65"/>
                                        </p:tgtEl>
                                      </p:cBhvr>
                                    </p:animEffect>
                                  </p:childTnLst>
                                </p:cTn>
                              </p:par>
                              <p:par>
                                <p:cTn id="43" presetID="53" presetClass="entr" presetSubtype="16"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fltVal val="0"/>
                                          </p:val>
                                        </p:tav>
                                        <p:tav tm="100000">
                                          <p:val>
                                            <p:strVal val="#ppt_w"/>
                                          </p:val>
                                        </p:tav>
                                      </p:tavLst>
                                    </p:anim>
                                    <p:anim calcmode="lin" valueType="num">
                                      <p:cBhvr>
                                        <p:cTn id="46" dur="500" fill="hold"/>
                                        <p:tgtEl>
                                          <p:spTgt spid="75"/>
                                        </p:tgtEl>
                                        <p:attrNameLst>
                                          <p:attrName>ppt_h</p:attrName>
                                        </p:attrNameLst>
                                      </p:cBhvr>
                                      <p:tavLst>
                                        <p:tav tm="0">
                                          <p:val>
                                            <p:fltVal val="0"/>
                                          </p:val>
                                        </p:tav>
                                        <p:tav tm="100000">
                                          <p:val>
                                            <p:strVal val="#ppt_h"/>
                                          </p:val>
                                        </p:tav>
                                      </p:tavLst>
                                    </p:anim>
                                    <p:animEffect transition="in" filter="fade">
                                      <p:cBhvr>
                                        <p:cTn id="47" dur="500"/>
                                        <p:tgtEl>
                                          <p:spTgt spid="7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p:cTn id="50" dur="500" fill="hold"/>
                                        <p:tgtEl>
                                          <p:spTgt spid="92"/>
                                        </p:tgtEl>
                                        <p:attrNameLst>
                                          <p:attrName>ppt_w</p:attrName>
                                        </p:attrNameLst>
                                      </p:cBhvr>
                                      <p:tavLst>
                                        <p:tav tm="0">
                                          <p:val>
                                            <p:fltVal val="0"/>
                                          </p:val>
                                        </p:tav>
                                        <p:tav tm="100000">
                                          <p:val>
                                            <p:strVal val="#ppt_w"/>
                                          </p:val>
                                        </p:tav>
                                      </p:tavLst>
                                    </p:anim>
                                    <p:anim calcmode="lin" valueType="num">
                                      <p:cBhvr>
                                        <p:cTn id="51" dur="500" fill="hold"/>
                                        <p:tgtEl>
                                          <p:spTgt spid="92"/>
                                        </p:tgtEl>
                                        <p:attrNameLst>
                                          <p:attrName>ppt_h</p:attrName>
                                        </p:attrNameLst>
                                      </p:cBhvr>
                                      <p:tavLst>
                                        <p:tav tm="0">
                                          <p:val>
                                            <p:fltVal val="0"/>
                                          </p:val>
                                        </p:tav>
                                        <p:tav tm="100000">
                                          <p:val>
                                            <p:strVal val="#ppt_h"/>
                                          </p:val>
                                        </p:tav>
                                      </p:tavLst>
                                    </p:anim>
                                    <p:animEffect transition="in" filter="fade">
                                      <p:cBhvr>
                                        <p:cTn id="52" dur="500"/>
                                        <p:tgtEl>
                                          <p:spTgt spid="92"/>
                                        </p:tgtEl>
                                      </p:cBhvr>
                                    </p:animEffect>
                                  </p:childTnLst>
                                </p:cTn>
                              </p:par>
                              <p:par>
                                <p:cTn id="53" presetID="53" presetClass="entr" presetSubtype="16" fill="hold" nodeType="with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p:cTn id="55" dur="500" fill="hold"/>
                                        <p:tgtEl>
                                          <p:spTgt spid="93"/>
                                        </p:tgtEl>
                                        <p:attrNameLst>
                                          <p:attrName>ppt_w</p:attrName>
                                        </p:attrNameLst>
                                      </p:cBhvr>
                                      <p:tavLst>
                                        <p:tav tm="0">
                                          <p:val>
                                            <p:fltVal val="0"/>
                                          </p:val>
                                        </p:tav>
                                        <p:tav tm="100000">
                                          <p:val>
                                            <p:strVal val="#ppt_w"/>
                                          </p:val>
                                        </p:tav>
                                      </p:tavLst>
                                    </p:anim>
                                    <p:anim calcmode="lin" valueType="num">
                                      <p:cBhvr>
                                        <p:cTn id="56" dur="500" fill="hold"/>
                                        <p:tgtEl>
                                          <p:spTgt spid="93"/>
                                        </p:tgtEl>
                                        <p:attrNameLst>
                                          <p:attrName>ppt_h</p:attrName>
                                        </p:attrNameLst>
                                      </p:cBhvr>
                                      <p:tavLst>
                                        <p:tav tm="0">
                                          <p:val>
                                            <p:fltVal val="0"/>
                                          </p:val>
                                        </p:tav>
                                        <p:tav tm="100000">
                                          <p:val>
                                            <p:strVal val="#ppt_h"/>
                                          </p:val>
                                        </p:tav>
                                      </p:tavLst>
                                    </p:anim>
                                    <p:animEffect transition="in" filter="fade">
                                      <p:cBhvr>
                                        <p:cTn id="57" dur="500"/>
                                        <p:tgtEl>
                                          <p:spTgt spid="93"/>
                                        </p:tgtEl>
                                      </p:cBhvr>
                                    </p:animEffect>
                                  </p:childTnLst>
                                </p:cTn>
                              </p:par>
                              <p:par>
                                <p:cTn id="58" presetID="53" presetClass="entr" presetSubtype="16" fill="hold" nodeType="with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anim calcmode="lin" valueType="num">
                                      <p:cBhvr>
                                        <p:cTn id="65" dur="500" fill="hold"/>
                                        <p:tgtEl>
                                          <p:spTgt spid="99"/>
                                        </p:tgtEl>
                                        <p:attrNameLst>
                                          <p:attrName>ppt_w</p:attrName>
                                        </p:attrNameLst>
                                      </p:cBhvr>
                                      <p:tavLst>
                                        <p:tav tm="0">
                                          <p:val>
                                            <p:fltVal val="0"/>
                                          </p:val>
                                        </p:tav>
                                        <p:tav tm="100000">
                                          <p:val>
                                            <p:strVal val="#ppt_w"/>
                                          </p:val>
                                        </p:tav>
                                      </p:tavLst>
                                    </p:anim>
                                    <p:anim calcmode="lin" valueType="num">
                                      <p:cBhvr>
                                        <p:cTn id="66" dur="500" fill="hold"/>
                                        <p:tgtEl>
                                          <p:spTgt spid="99"/>
                                        </p:tgtEl>
                                        <p:attrNameLst>
                                          <p:attrName>ppt_h</p:attrName>
                                        </p:attrNameLst>
                                      </p:cBhvr>
                                      <p:tavLst>
                                        <p:tav tm="0">
                                          <p:val>
                                            <p:fltVal val="0"/>
                                          </p:val>
                                        </p:tav>
                                        <p:tav tm="100000">
                                          <p:val>
                                            <p:strVal val="#ppt_h"/>
                                          </p:val>
                                        </p:tav>
                                      </p:tavLst>
                                    </p:anim>
                                    <p:animEffect transition="in" filter="fade">
                                      <p:cBhvr>
                                        <p:cTn id="6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49" grpId="0"/>
      <p:bldP spid="64" grpId="0"/>
      <p:bldP spid="92"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
          <p:cNvSpPr>
            <a:spLocks/>
          </p:cNvSpPr>
          <p:nvPr/>
        </p:nvSpPr>
        <p:spPr bwMode="auto">
          <a:xfrm>
            <a:off x="5647046" y="2506864"/>
            <a:ext cx="6995505"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Clients from Europe</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115" name="Group 114"/>
          <p:cNvGrpSpPr/>
          <p:nvPr/>
        </p:nvGrpSpPr>
        <p:grpSpPr>
          <a:xfrm>
            <a:off x="8846344" y="3431963"/>
            <a:ext cx="600075" cy="142912"/>
            <a:chOff x="1942594" y="2781300"/>
            <a:chExt cx="799891" cy="190500"/>
          </a:xfrm>
          <a:solidFill>
            <a:schemeClr val="bg1">
              <a:lumMod val="85000"/>
            </a:schemeClr>
          </a:solidFill>
        </p:grpSpPr>
        <p:sp>
          <p:nvSpPr>
            <p:cNvPr id="116"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17"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18"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grpSp>
        <p:nvGrpSpPr>
          <p:cNvPr id="64" name="Group 63"/>
          <p:cNvGrpSpPr/>
          <p:nvPr/>
        </p:nvGrpSpPr>
        <p:grpSpPr>
          <a:xfrm>
            <a:off x="5530733" y="3245224"/>
            <a:ext cx="12350867" cy="8726635"/>
            <a:chOff x="2979926" y="-33603"/>
            <a:chExt cx="6221676" cy="4549336"/>
          </a:xfrm>
          <a:solidFill>
            <a:schemeClr val="bg1">
              <a:lumMod val="75000"/>
            </a:schemeClr>
          </a:solidFill>
        </p:grpSpPr>
        <p:sp>
          <p:nvSpPr>
            <p:cNvPr id="65" name="Freeform 100"/>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66" name="Freeform 23"/>
            <p:cNvSpPr>
              <a:spLocks/>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67" name="Freeform 5"/>
            <p:cNvSpPr>
              <a:spLocks/>
            </p:cNvSpPr>
            <p:nvPr/>
          </p:nvSpPr>
          <p:spPr bwMode="auto">
            <a:xfrm>
              <a:off x="5900013" y="3680445"/>
              <a:ext cx="193500" cy="35371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68" name="Freeform 6"/>
            <p:cNvSpPr>
              <a:spLocks noEditPoints="1"/>
            </p:cNvSpPr>
            <p:nvPr/>
          </p:nvSpPr>
          <p:spPr bwMode="auto">
            <a:xfrm>
              <a:off x="5900013" y="3680445"/>
              <a:ext cx="193500" cy="35371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69" name="Freeform 84"/>
            <p:cNvSpPr>
              <a:spLocks/>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0" name="Freeform 193"/>
            <p:cNvSpPr>
              <a:spLocks/>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1" name="Freeform 47"/>
            <p:cNvSpPr>
              <a:spLocks/>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2" name="Freeform 88"/>
            <p:cNvSpPr>
              <a:spLocks/>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3" name="Freeform 197"/>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4" name="Freeform 9"/>
            <p:cNvSpPr>
              <a:spLocks/>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5" name="Freeform 21"/>
            <p:cNvSpPr>
              <a:spLocks/>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6" name="Freeform 25"/>
            <p:cNvSpPr>
              <a:spLocks/>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7" name="Freeform 51"/>
            <p:cNvSpPr>
              <a:spLocks/>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8" name="Freeform 61"/>
            <p:cNvSpPr>
              <a:spLocks noEditPoints="1"/>
            </p:cNvSpPr>
            <p:nvPr/>
          </p:nvSpPr>
          <p:spPr bwMode="auto">
            <a:xfrm>
              <a:off x="5535002" y="3399175"/>
              <a:ext cx="359514" cy="307906"/>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79" name="Freeform 63"/>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0" name="Freeform 144"/>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solidFill>
              <a:srgbClr val="002060">
                <a:alpha val="82000"/>
              </a:srgb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1" name="Freeform 217"/>
            <p:cNvSpPr>
              <a:spLocks/>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2" name="Freeform 219"/>
            <p:cNvSpPr>
              <a:spLocks/>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3" name="Freeform 7"/>
            <p:cNvSpPr>
              <a:spLocks/>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4" name="Freeform 17"/>
            <p:cNvSpPr>
              <a:spLocks/>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5" name="Freeform 29"/>
            <p:cNvSpPr>
              <a:spLocks/>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6" name="Freeform 31"/>
            <p:cNvSpPr>
              <a:spLocks/>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87" name="Freeform 33"/>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19" name="Freeform 41"/>
            <p:cNvSpPr>
              <a:spLocks/>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20" name="Freeform 53"/>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28" name="Freeform 195"/>
            <p:cNvSpPr>
              <a:spLocks/>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30" name="Freeform 212"/>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4" name="Freeform 221"/>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5" name="Freeform 11"/>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solidFill>
              <a:schemeClr val="bg1">
                <a:lumMod val="75000"/>
              </a:scheme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6" name="Freeform 13"/>
            <p:cNvSpPr>
              <a:spLocks/>
            </p:cNvSpPr>
            <p:nvPr/>
          </p:nvSpPr>
          <p:spPr bwMode="auto">
            <a:xfrm>
              <a:off x="2979926" y="1055254"/>
              <a:ext cx="543119" cy="437887"/>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7" name="Freeform 19"/>
            <p:cNvSpPr>
              <a:spLocks/>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solidFill>
              <a:schemeClr val="bg1">
                <a:lumMod val="75000"/>
              </a:scheme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8" name="Freeform 39"/>
            <p:cNvSpPr>
              <a:spLocks/>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59" name="Freeform 45"/>
            <p:cNvSpPr>
              <a:spLocks/>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0" name="Freeform 78"/>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solidFill>
              <a:srgbClr val="002060"/>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solidFill>
                  <a:srgbClr val="4FF339"/>
                </a:solidFill>
                <a:latin typeface="Roboto Light"/>
              </a:endParaRPr>
            </a:p>
          </p:txBody>
        </p:sp>
        <p:sp>
          <p:nvSpPr>
            <p:cNvPr id="161" name="Freeform 80"/>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2" name="Freeform 86"/>
            <p:cNvSpPr>
              <a:spLocks/>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3" name="Freeform 90"/>
            <p:cNvSpPr>
              <a:spLocks/>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solidFill>
              <a:schemeClr val="bg1">
                <a:lumMod val="75000"/>
              </a:scheme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4" name="Freeform 92"/>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solidFill>
              <a:srgbClr val="002060">
                <a:alpha val="62000"/>
              </a:srgbClr>
            </a:solidFill>
            <a:ln w="38100" cap="rnd" cmpd="sng">
              <a:solidFill>
                <a:schemeClr val="bg1">
                  <a:alpha val="98000"/>
                </a:schemeClr>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5" name="Freeform 96"/>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6" name="Freeform 102"/>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solidFill>
              <a:schemeClr val="bg1">
                <a:lumMod val="75000"/>
              </a:scheme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7" name="Freeform 109"/>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solidFill>
              <a:srgbClr val="002060">
                <a:alpha val="92000"/>
              </a:srgb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8" name="Freeform 139"/>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solidFill>
              <a:srgbClr val="002060">
                <a:alpha val="52000"/>
              </a:srgbClr>
            </a:solid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69" name="Freeform 146"/>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70" name="Freeform 210"/>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71" name="Freeform 223"/>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sp>
          <p:nvSpPr>
            <p:cNvPr id="172" name="Freeform 235"/>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8100" cap="rnd" cmpd="sng">
              <a:solidFill>
                <a:schemeClr val="bg1"/>
              </a:solidFill>
              <a:prstDash val="solid"/>
              <a:round/>
              <a:headEnd/>
              <a:tailEnd/>
            </a:ln>
          </p:spPr>
          <p:txBody>
            <a:bodyPr lIns="68598" tIns="34299" rIns="68598" bIns="34299"/>
            <a:lstStyle/>
            <a:p>
              <a:pPr defTabSz="1828434" eaLnBrk="1" fontAlgn="auto" hangingPunct="1">
                <a:spcBef>
                  <a:spcPts val="0"/>
                </a:spcBef>
                <a:spcAft>
                  <a:spcPts val="0"/>
                </a:spcAft>
                <a:defRPr/>
              </a:pPr>
              <a:endParaRPr lang="en-US" sz="2701" dirty="0">
                <a:latin typeface="Roboto Light"/>
              </a:endParaRPr>
            </a:p>
          </p:txBody>
        </p:sp>
      </p:grpSp>
      <p:graphicFrame>
        <p:nvGraphicFramePr>
          <p:cNvPr id="173" name="Table 172"/>
          <p:cNvGraphicFramePr>
            <a:graphicFrameLocks noGrp="1"/>
          </p:cNvGraphicFramePr>
          <p:nvPr>
            <p:extLst>
              <p:ext uri="{D42A27DB-BD31-4B8C-83A1-F6EECF244321}">
                <p14:modId xmlns:p14="http://schemas.microsoft.com/office/powerpoint/2010/main" xmlns="" val="1299893623"/>
              </p:ext>
            </p:extLst>
          </p:nvPr>
        </p:nvGraphicFramePr>
        <p:xfrm>
          <a:off x="397172" y="5544075"/>
          <a:ext cx="4949526" cy="5162130"/>
        </p:xfrm>
        <a:graphic>
          <a:graphicData uri="http://schemas.openxmlformats.org/drawingml/2006/table">
            <a:tbl>
              <a:tblPr/>
              <a:tblGrid>
                <a:gridCol w="3094412"/>
                <a:gridCol w="1855114"/>
              </a:tblGrid>
              <a:tr h="860355">
                <a:tc>
                  <a:txBody>
                    <a:bodyPr/>
                    <a:lstStyle>
                      <a:lvl1pPr>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7213"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7213"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7213"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7213"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7213"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Germany</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en-US" altLang="ru-RU" sz="2200" b="0" i="0" u="none" strike="noStrike" cap="none" normalizeH="0" baseline="0" dirty="0" smtClean="0">
                          <a:ln>
                            <a:noFill/>
                          </a:ln>
                          <a:solidFill>
                            <a:schemeClr val="bg1"/>
                          </a:solidFill>
                          <a:effectLst/>
                          <a:latin typeface="Roboto Light"/>
                          <a:ea typeface="Roboto Light"/>
                          <a:cs typeface="Roboto Light"/>
                        </a:rPr>
                        <a:t>3</a:t>
                      </a:r>
                      <a:r>
                        <a:rPr kumimoji="0" lang="ru-RU" altLang="ru-RU" sz="2200" b="0" i="0" u="none" strike="noStrike" cap="none" normalizeH="0" baseline="0" dirty="0" smtClean="0">
                          <a:ln>
                            <a:noFill/>
                          </a:ln>
                          <a:solidFill>
                            <a:schemeClr val="bg1"/>
                          </a:solidFill>
                          <a:effectLst/>
                          <a:latin typeface="Roboto Light"/>
                          <a:ea typeface="Roboto Light"/>
                          <a:cs typeface="Roboto Light"/>
                        </a:rPr>
                        <a:t>3</a:t>
                      </a:r>
                      <a:r>
                        <a:rPr kumimoji="0" lang="en-US" altLang="ru-RU" sz="2200" b="0" i="0" u="none" strike="noStrike" cap="none" normalizeH="0" baseline="0" dirty="0" smtClean="0">
                          <a:ln>
                            <a:noFill/>
                          </a:ln>
                          <a:solidFill>
                            <a:schemeClr val="bg1"/>
                          </a:solidFill>
                          <a:effectLst/>
                          <a:latin typeface="Roboto Light"/>
                          <a:ea typeface="Roboto Light"/>
                          <a:cs typeface="Roboto Light"/>
                        </a:rPr>
                        <a:t>%</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solidFill>
                  </a:tcPr>
                </a:tc>
              </a:tr>
              <a:tr h="860355">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8800"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UK</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92000"/>
                      </a:srgbClr>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en-US" altLang="ru-RU" sz="2200" b="0" i="0" u="none" strike="noStrike" cap="none" normalizeH="0" baseline="0" dirty="0" smtClean="0">
                          <a:ln>
                            <a:noFill/>
                          </a:ln>
                          <a:solidFill>
                            <a:schemeClr val="bg1"/>
                          </a:solidFill>
                          <a:effectLst/>
                          <a:latin typeface="Roboto Light"/>
                          <a:ea typeface="Roboto Light"/>
                          <a:cs typeface="Roboto Light"/>
                        </a:rPr>
                        <a:t>2</a:t>
                      </a:r>
                      <a:r>
                        <a:rPr kumimoji="0" lang="ru-RU" altLang="ru-RU" sz="2200" b="0" i="0" u="none" strike="noStrike" cap="none" normalizeH="0" baseline="0" dirty="0" smtClean="0">
                          <a:ln>
                            <a:noFill/>
                          </a:ln>
                          <a:solidFill>
                            <a:schemeClr val="bg1"/>
                          </a:solidFill>
                          <a:effectLst/>
                          <a:latin typeface="Roboto Light"/>
                          <a:ea typeface="Roboto Light"/>
                          <a:cs typeface="Roboto Light"/>
                        </a:rPr>
                        <a:t>2</a:t>
                      </a:r>
                      <a:r>
                        <a:rPr kumimoji="0" lang="en-US" altLang="ru-RU" sz="2200" b="0" i="0" u="none" strike="noStrike" cap="none" normalizeH="0" baseline="0" dirty="0" smtClean="0">
                          <a:ln>
                            <a:noFill/>
                          </a:ln>
                          <a:solidFill>
                            <a:schemeClr val="bg1"/>
                          </a:solidFill>
                          <a:effectLst/>
                          <a:latin typeface="Roboto Light"/>
                          <a:ea typeface="Roboto Light"/>
                          <a:cs typeface="Roboto Light"/>
                        </a:rPr>
                        <a:t>%</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92000"/>
                      </a:srgbClr>
                    </a:solidFill>
                  </a:tcPr>
                </a:tc>
              </a:tr>
              <a:tr h="860355">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8800"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Netherland</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82000"/>
                      </a:srgbClr>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ru-RU" altLang="ru-RU" sz="2200" b="0" i="0" u="none" strike="noStrike" cap="none" normalizeH="0" baseline="0" dirty="0" smtClean="0">
                          <a:ln>
                            <a:noFill/>
                          </a:ln>
                          <a:solidFill>
                            <a:schemeClr val="bg1"/>
                          </a:solidFill>
                          <a:effectLst/>
                          <a:latin typeface="Roboto Light"/>
                          <a:ea typeface="Roboto Light"/>
                          <a:cs typeface="Roboto Light"/>
                        </a:rPr>
                        <a:t>15</a:t>
                      </a:r>
                      <a:r>
                        <a:rPr kumimoji="0" lang="en-US" altLang="ru-RU" sz="2200" b="0" i="0" u="none" strike="noStrike" cap="none" normalizeH="0" baseline="0" dirty="0" smtClean="0">
                          <a:ln>
                            <a:noFill/>
                          </a:ln>
                          <a:solidFill>
                            <a:schemeClr val="bg1"/>
                          </a:solidFill>
                          <a:effectLst/>
                          <a:latin typeface="Roboto Light"/>
                          <a:ea typeface="Roboto Light"/>
                          <a:cs typeface="Roboto Light"/>
                        </a:rPr>
                        <a:t>%</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82000"/>
                      </a:srgbClr>
                    </a:solidFill>
                  </a:tcPr>
                </a:tc>
              </a:tr>
              <a:tr h="860355">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8800"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Sweden</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62000"/>
                      </a:srgbClr>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en-US" altLang="ru-RU" sz="2200" b="0" i="0" u="none" strike="noStrike" cap="none" normalizeH="0" baseline="0" dirty="0" smtClean="0">
                          <a:ln>
                            <a:noFill/>
                          </a:ln>
                          <a:solidFill>
                            <a:schemeClr val="bg1"/>
                          </a:solidFill>
                          <a:effectLst/>
                          <a:latin typeface="Roboto Light"/>
                          <a:ea typeface="Roboto Light"/>
                          <a:cs typeface="Roboto Light"/>
                        </a:rPr>
                        <a:t>10%</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62000"/>
                      </a:srgbClr>
                    </a:solidFill>
                  </a:tcPr>
                </a:tc>
              </a:tr>
              <a:tr h="860355">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8800"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Spain</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52000"/>
                      </a:srgbClr>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en-US" altLang="ru-RU" sz="2200" b="0" i="0" u="none" strike="noStrike" cap="none" normalizeH="0" baseline="0" dirty="0" smtClean="0">
                          <a:ln>
                            <a:noFill/>
                          </a:ln>
                          <a:solidFill>
                            <a:schemeClr val="bg1"/>
                          </a:solidFill>
                          <a:effectLst/>
                          <a:latin typeface="Roboto Light"/>
                          <a:ea typeface="Roboto Light"/>
                          <a:cs typeface="Roboto Light"/>
                        </a:rPr>
                        <a:t>8%</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rgbClr val="002060">
                        <a:alpha val="52000"/>
                      </a:srgbClr>
                    </a:solidFill>
                  </a:tcPr>
                </a:tc>
              </a:tr>
              <a:tr h="860355">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l" defTabSz="1828800" rtl="0" eaLnBrk="1" fontAlgn="base" latinLnBrk="0" hangingPunct="1">
                        <a:lnSpc>
                          <a:spcPct val="100000"/>
                        </a:lnSpc>
                        <a:spcBef>
                          <a:spcPct val="0"/>
                        </a:spcBef>
                        <a:spcAft>
                          <a:spcPct val="0"/>
                        </a:spcAft>
                        <a:buClrTx/>
                        <a:buSzTx/>
                        <a:buFontTx/>
                        <a:buNone/>
                        <a:tabLst/>
                      </a:pPr>
                      <a:r>
                        <a:rPr kumimoji="0" lang="en-US" altLang="ru-RU" sz="2700" b="1" i="0" u="none" strike="noStrike" cap="none" normalizeH="0" baseline="0" dirty="0" smtClean="0">
                          <a:ln>
                            <a:noFill/>
                          </a:ln>
                          <a:solidFill>
                            <a:schemeClr val="bg1"/>
                          </a:solidFill>
                          <a:effectLst/>
                          <a:latin typeface="Roboto Light"/>
                          <a:ea typeface="Roboto Regular"/>
                          <a:cs typeface="Roboto Regular"/>
                        </a:rPr>
                        <a:t>Others</a:t>
                      </a:r>
                    </a:p>
                  </a:txBody>
                  <a:tcPr marL="36576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chemeClr val="bg1">
                        <a:lumMod val="75000"/>
                      </a:schemeClr>
                    </a:solidFill>
                  </a:tcPr>
                </a:tc>
                <a:tc>
                  <a:txBody>
                    <a:bodyPr/>
                    <a:lstStyle>
                      <a:lvl1pPr defTabSz="1828800">
                        <a:lnSpc>
                          <a:spcPct val="90000"/>
                        </a:lnSpc>
                        <a:spcBef>
                          <a:spcPts val="2000"/>
                        </a:spcBef>
                        <a:buFont typeface="Arial" panose="020B0604020202020204" pitchFamily="34" charset="0"/>
                        <a:defRPr sz="5000">
                          <a:solidFill>
                            <a:schemeClr val="tx1"/>
                          </a:solidFill>
                          <a:latin typeface="Calibri" panose="020F0502020204030204" pitchFamily="34" charset="0"/>
                        </a:defRPr>
                      </a:lvl1pPr>
                      <a:lvl2pPr marL="742950" indent="-285750" defTabSz="1828800">
                        <a:lnSpc>
                          <a:spcPct val="90000"/>
                        </a:lnSpc>
                        <a:spcBef>
                          <a:spcPts val="1000"/>
                        </a:spcBef>
                        <a:buFont typeface="Arial" panose="020B0604020202020204" pitchFamily="34" charset="0"/>
                        <a:defRPr sz="4400">
                          <a:solidFill>
                            <a:schemeClr val="tx1"/>
                          </a:solidFill>
                          <a:latin typeface="Calibri" panose="020F0502020204030204" pitchFamily="34" charset="0"/>
                        </a:defRPr>
                      </a:lvl2pPr>
                      <a:lvl3pPr marL="1143000" indent="-228600" defTabSz="1828800">
                        <a:lnSpc>
                          <a:spcPct val="90000"/>
                        </a:lnSpc>
                        <a:spcBef>
                          <a:spcPts val="1000"/>
                        </a:spcBef>
                        <a:buFont typeface="Arial" panose="020B0604020202020204" pitchFamily="34" charset="0"/>
                        <a:defRPr sz="3600">
                          <a:solidFill>
                            <a:schemeClr val="tx1"/>
                          </a:solidFill>
                          <a:latin typeface="Calibri" panose="020F0502020204030204" pitchFamily="34" charset="0"/>
                        </a:defRPr>
                      </a:lvl3pPr>
                      <a:lvl4pPr marL="16002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4pPr>
                      <a:lvl5pPr marL="2057400" indent="-228600" defTabSz="1828800">
                        <a:lnSpc>
                          <a:spcPct val="90000"/>
                        </a:lnSpc>
                        <a:spcBef>
                          <a:spcPts val="1000"/>
                        </a:spcBef>
                        <a:buFont typeface="Arial" panose="020B0604020202020204" pitchFamily="34" charset="0"/>
                        <a:defRPr sz="3200">
                          <a:solidFill>
                            <a:schemeClr val="tx1"/>
                          </a:solidFill>
                          <a:latin typeface="Calibri" panose="020F0502020204030204" pitchFamily="34" charset="0"/>
                        </a:defRPr>
                      </a:lvl5pPr>
                      <a:lvl6pPr marL="25146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6pPr>
                      <a:lvl7pPr marL="29718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7pPr>
                      <a:lvl8pPr marL="34290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8pPr>
                      <a:lvl9pPr marL="3886200" indent="-228600" defTabSz="1828800" fontAlgn="base">
                        <a:lnSpc>
                          <a:spcPct val="90000"/>
                        </a:lnSpc>
                        <a:spcBef>
                          <a:spcPts val="1000"/>
                        </a:spcBef>
                        <a:spcAft>
                          <a:spcPct val="0"/>
                        </a:spcAft>
                        <a:buFont typeface="Arial" panose="020B0604020202020204" pitchFamily="34" charset="0"/>
                        <a:defRPr sz="3200">
                          <a:solidFill>
                            <a:schemeClr val="tx1"/>
                          </a:solidFill>
                          <a:latin typeface="Calibri" panose="020F0502020204030204" pitchFamily="34" charset="0"/>
                        </a:defRPr>
                      </a:lvl9pPr>
                    </a:lstStyle>
                    <a:p>
                      <a:pPr marL="0" marR="0" lvl="0" indent="0" algn="ctr" defTabSz="1828800" rtl="0" eaLnBrk="1" fontAlgn="base" latinLnBrk="0" hangingPunct="1">
                        <a:lnSpc>
                          <a:spcPct val="100000"/>
                        </a:lnSpc>
                        <a:spcBef>
                          <a:spcPct val="0"/>
                        </a:spcBef>
                        <a:spcAft>
                          <a:spcPct val="0"/>
                        </a:spcAft>
                        <a:buClrTx/>
                        <a:buSzTx/>
                        <a:buFontTx/>
                        <a:buNone/>
                        <a:tabLst/>
                      </a:pPr>
                      <a:r>
                        <a:rPr kumimoji="0" lang="en-US" altLang="ru-RU" sz="2200" b="0" i="0" u="none" strike="noStrike" cap="none" normalizeH="0" baseline="0" dirty="0" smtClean="0">
                          <a:ln>
                            <a:noFill/>
                          </a:ln>
                          <a:solidFill>
                            <a:schemeClr val="bg1"/>
                          </a:solidFill>
                          <a:effectLst/>
                          <a:latin typeface="Roboto Light"/>
                          <a:ea typeface="Roboto Light"/>
                          <a:cs typeface="Roboto Light"/>
                        </a:rPr>
                        <a:t>12%</a:t>
                      </a:r>
                    </a:p>
                  </a:txBody>
                  <a:tcPr marL="0" marR="0" marT="0" marB="0" anchor="ctr" horzOverflow="overflow">
                    <a:lnL w="12700" cap="flat" cmpd="sng" algn="ctr">
                      <a:solidFill>
                        <a:srgbClr val="D9D9D9"/>
                      </a:solidFill>
                      <a:prstDash val="sysDash"/>
                      <a:round/>
                      <a:headEnd type="none" w="med" len="med"/>
                      <a:tailEnd type="none" w="med" len="med"/>
                    </a:lnL>
                    <a:lnR w="12700" cap="flat" cmpd="sng" algn="ctr">
                      <a:solidFill>
                        <a:srgbClr val="D9D9D9"/>
                      </a:solidFill>
                      <a:prstDash val="sysDash"/>
                      <a:round/>
                      <a:headEnd type="none" w="med" len="med"/>
                      <a:tailEnd type="none" w="med" len="med"/>
                    </a:lnR>
                    <a:lnT w="12700" cap="flat" cmpd="sng" algn="ctr">
                      <a:solidFill>
                        <a:srgbClr val="D9D9D9"/>
                      </a:solidFill>
                      <a:prstDash val="sysDash"/>
                      <a:round/>
                      <a:headEnd type="none" w="med" len="med"/>
                      <a:tailEnd type="none" w="med" len="med"/>
                    </a:lnT>
                    <a:lnB w="12700" cap="flat" cmpd="sng" algn="ctr">
                      <a:solidFill>
                        <a:srgbClr val="D9D9D9"/>
                      </a:solidFill>
                      <a:prstDash val="sysDash"/>
                      <a:round/>
                      <a:headEnd type="none" w="med" len="med"/>
                      <a:tailEnd type="none" w="med" len="med"/>
                    </a:lnB>
                    <a:lnTlToBr>
                      <a:noFill/>
                    </a:lnTlToBr>
                    <a:lnBlToTr>
                      <a:noFill/>
                    </a:lnBlToTr>
                    <a:solidFill>
                      <a:schemeClr val="bg1">
                        <a:lumMod val="75000"/>
                      </a:schemeClr>
                    </a:solidFill>
                  </a:tcPr>
                </a:tc>
              </a:tr>
            </a:tbl>
          </a:graphicData>
        </a:graphic>
      </p:graphicFrame>
      <p:sp>
        <p:nvSpPr>
          <p:cNvPr id="60" name="Прямоугольник 59"/>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1" name="Рисунок 6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62" name="Овал 61"/>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3" name="Прямоугольник 62"/>
          <p:cNvSpPr/>
          <p:nvPr/>
        </p:nvSpPr>
        <p:spPr>
          <a:xfrm>
            <a:off x="17322360" y="734110"/>
            <a:ext cx="418654" cy="646331"/>
          </a:xfrm>
          <a:prstGeom prst="rect">
            <a:avLst/>
          </a:prstGeom>
        </p:spPr>
        <p:txBody>
          <a:bodyPr wrap="none">
            <a:spAutoFit/>
          </a:bodyPr>
          <a:lstStyle/>
          <a:p>
            <a:r>
              <a:rPr lang="en-US" b="1" dirty="0">
                <a:solidFill>
                  <a:schemeClr val="bg1"/>
                </a:solidFill>
              </a:rPr>
              <a:t>5</a:t>
            </a:r>
            <a:endParaRPr lang="ru-RU" b="1" dirty="0">
              <a:solidFill>
                <a:schemeClr val="bg1"/>
              </a:solidFill>
            </a:endParaRPr>
          </a:p>
        </p:txBody>
      </p:sp>
      <p:sp>
        <p:nvSpPr>
          <p:cNvPr id="88"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73"/>
                                        </p:tgtEl>
                                        <p:attrNameLst>
                                          <p:attrName>style.visibility</p:attrName>
                                        </p:attrNameLst>
                                      </p:cBhvr>
                                      <p:to>
                                        <p:strVal val="visible"/>
                                      </p:to>
                                    </p:set>
                                    <p:anim calcmode="lin" valueType="num">
                                      <p:cBhvr>
                                        <p:cTn id="7" dur="500" fill="hold"/>
                                        <p:tgtEl>
                                          <p:spTgt spid="173"/>
                                        </p:tgtEl>
                                        <p:attrNameLst>
                                          <p:attrName>ppt_w</p:attrName>
                                        </p:attrNameLst>
                                      </p:cBhvr>
                                      <p:tavLst>
                                        <p:tav tm="0">
                                          <p:val>
                                            <p:fltVal val="0"/>
                                          </p:val>
                                        </p:tav>
                                        <p:tav tm="100000">
                                          <p:val>
                                            <p:strVal val="#ppt_w"/>
                                          </p:val>
                                        </p:tav>
                                      </p:tavLst>
                                    </p:anim>
                                    <p:anim calcmode="lin" valueType="num">
                                      <p:cBhvr>
                                        <p:cTn id="8" dur="500" fill="hold"/>
                                        <p:tgtEl>
                                          <p:spTgt spid="173"/>
                                        </p:tgtEl>
                                        <p:attrNameLst>
                                          <p:attrName>ppt_h</p:attrName>
                                        </p:attrNameLst>
                                      </p:cBhvr>
                                      <p:tavLst>
                                        <p:tav tm="0">
                                          <p:val>
                                            <p:fltVal val="0"/>
                                          </p:val>
                                        </p:tav>
                                        <p:tav tm="100000">
                                          <p:val>
                                            <p:strVal val="#ppt_h"/>
                                          </p:val>
                                        </p:tav>
                                      </p:tavLst>
                                    </p:anim>
                                    <p:animEffect transition="in" filter="fade">
                                      <p:cBhvr>
                                        <p:cTn id="9" dur="500"/>
                                        <p:tgtEl>
                                          <p:spTgt spid="17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left)">
                                      <p:cBhvr>
                                        <p:cTn id="1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p:cNvSpPr/>
          <p:nvPr/>
        </p:nvSpPr>
        <p:spPr>
          <a:xfrm>
            <a:off x="1239838" y="4073525"/>
            <a:ext cx="15830550" cy="973480"/>
          </a:xfrm>
          <a:prstGeom prst="rect">
            <a:avLst/>
          </a:prstGeom>
        </p:spPr>
        <p:txBody>
          <a:bodyPr lIns="137168" tIns="68584" rIns="137168" bIns="68584">
            <a:spAutoFit/>
          </a:bodyPr>
          <a:lstStyle/>
          <a:p>
            <a:pP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Light"/>
              </a:rPr>
              <a:t>Our services include everything related with tourism, such as design and full implementation of group and FIT tours, events, activities and </a:t>
            </a:r>
            <a:r>
              <a:rPr lang="en-US" sz="2200" dirty="0" err="1" smtClean="0">
                <a:latin typeface="Roboto Light"/>
                <a:ea typeface="Open Sans" panose="020B0606030504020204" pitchFamily="34" charset="0"/>
                <a:cs typeface="Roboto Light"/>
              </a:rPr>
              <a:t>programmes</a:t>
            </a:r>
            <a:r>
              <a:rPr lang="en-US" sz="2200" dirty="0" smtClean="0">
                <a:latin typeface="Roboto Light"/>
                <a:ea typeface="Open Sans" panose="020B0606030504020204" pitchFamily="34" charset="0"/>
                <a:cs typeface="Roboto Light"/>
              </a:rPr>
              <a:t> logistics. </a:t>
            </a: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2" name="Rectangle 131"/>
          <p:cNvSpPr/>
          <p:nvPr/>
        </p:nvSpPr>
        <p:spPr>
          <a:xfrm>
            <a:off x="13656680" y="6863577"/>
            <a:ext cx="4106826" cy="1458869"/>
          </a:xfrm>
          <a:prstGeom prst="rect">
            <a:avLst/>
          </a:prstGeom>
        </p:spPr>
        <p:txBody>
          <a:bodyPr wrap="square" lIns="137168" tIns="68584" rIns="137168" bIns="68584">
            <a:spAutoFit/>
          </a:bodyPr>
          <a:lstStyle/>
          <a:p>
            <a:pPr defTabSz="1828434" eaLnBrk="1" fontAlgn="auto" hangingPunct="1">
              <a:lnSpc>
                <a:spcPct val="130000"/>
              </a:lnSpc>
              <a:spcBef>
                <a:spcPts val="0"/>
              </a:spcBef>
              <a:spcAft>
                <a:spcPts val="0"/>
              </a:spcAft>
              <a:defRPr/>
            </a:pPr>
            <a:r>
              <a:rPr lang="en-US" sz="2200" dirty="0">
                <a:latin typeface="Roboto Light"/>
                <a:ea typeface="Open Sans" panose="020B0606030504020204" pitchFamily="34" charset="0"/>
                <a:cs typeface="Roboto Light"/>
              </a:rPr>
              <a:t>We could kindly provide our guests with modern coaches, minibuses, minivans, cars</a:t>
            </a:r>
            <a:r>
              <a:rPr lang="en-US" sz="2200" dirty="0" smtClean="0">
                <a:latin typeface="Roboto Light"/>
                <a:ea typeface="Open Sans" panose="020B0606030504020204" pitchFamily="34" charset="0"/>
                <a:cs typeface="Roboto Light"/>
              </a:rPr>
              <a:t>.</a:t>
            </a: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3" name="Rectangle 132"/>
          <p:cNvSpPr/>
          <p:nvPr/>
        </p:nvSpPr>
        <p:spPr>
          <a:xfrm>
            <a:off x="13656680" y="6219903"/>
            <a:ext cx="3162549" cy="622423"/>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Light"/>
                <a:ea typeface="Open Sans" panose="020B0606030504020204" pitchFamily="34" charset="0"/>
                <a:cs typeface="Roboto Regular"/>
              </a:rPr>
              <a:t>Transport service</a:t>
            </a:r>
            <a:endParaRPr lang="en-US" sz="2700" b="1" dirty="0">
              <a:latin typeface="Roboto Light"/>
              <a:ea typeface="Open Sans" panose="020B0606030504020204" pitchFamily="34" charset="0"/>
              <a:cs typeface="Roboto Regular"/>
            </a:endParaRPr>
          </a:p>
        </p:txBody>
      </p:sp>
      <p:sp>
        <p:nvSpPr>
          <p:cNvPr id="136" name="Rectangle 135"/>
          <p:cNvSpPr/>
          <p:nvPr/>
        </p:nvSpPr>
        <p:spPr>
          <a:xfrm>
            <a:off x="2591503" y="9097056"/>
            <a:ext cx="3328987" cy="1018749"/>
          </a:xfrm>
          <a:prstGeom prst="rect">
            <a:avLst/>
          </a:prstGeom>
        </p:spPr>
        <p:txBody>
          <a:bodyPr lIns="137168" tIns="68584" rIns="137168" bIns="68584">
            <a:spAutoFit/>
          </a:bodyPr>
          <a:lstStyle/>
          <a:p>
            <a:pPr defTabSz="1828434" eaLnBrk="1" fontAlgn="auto" hangingPunct="1">
              <a:lnSpc>
                <a:spcPct val="130000"/>
              </a:lnSpc>
              <a:spcBef>
                <a:spcPts val="0"/>
              </a:spcBef>
              <a:spcAft>
                <a:spcPts val="0"/>
              </a:spcAft>
              <a:defRPr/>
            </a:pPr>
            <a:r>
              <a:rPr lang="en-US" altLang="ru-RU" sz="2200" dirty="0" smtClean="0">
                <a:latin typeface="Roboto Light"/>
              </a:rPr>
              <a:t>More </a:t>
            </a:r>
            <a:r>
              <a:rPr lang="en-US" altLang="ru-RU" sz="2200" dirty="0">
                <a:latin typeface="Roboto Light"/>
              </a:rPr>
              <a:t>then 300 hotels all over Belarus</a:t>
            </a:r>
            <a:r>
              <a:rPr lang="en-US" sz="2200" dirty="0" smtClean="0">
                <a:latin typeface="Roboto Light"/>
                <a:ea typeface="Open Sans" panose="020B0606030504020204" pitchFamily="34" charset="0"/>
                <a:cs typeface="Roboto Light"/>
              </a:rPr>
              <a:t>.</a:t>
            </a:r>
            <a:endParaRPr lang="en-US" sz="2200" dirty="0">
              <a:latin typeface="Roboto Light"/>
              <a:ea typeface="Open Sans" panose="020B0606030504020204" pitchFamily="34" charset="0"/>
              <a:cs typeface="Open Sans" panose="020B0606030504020204" pitchFamily="34" charset="0"/>
            </a:endParaRPr>
          </a:p>
        </p:txBody>
      </p:sp>
      <p:sp>
        <p:nvSpPr>
          <p:cNvPr id="137" name="Rectangle 136"/>
          <p:cNvSpPr/>
          <p:nvPr/>
        </p:nvSpPr>
        <p:spPr>
          <a:xfrm>
            <a:off x="2568671" y="8440948"/>
            <a:ext cx="2989296" cy="622423"/>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Regular"/>
                <a:ea typeface="Open Sans" panose="020B0606030504020204" pitchFamily="34" charset="0"/>
                <a:cs typeface="Roboto Regular"/>
              </a:rPr>
              <a:t>Accommodation</a:t>
            </a:r>
            <a:endParaRPr lang="en-US" sz="2700" b="1" dirty="0">
              <a:latin typeface="Roboto Regular"/>
              <a:ea typeface="Open Sans" panose="020B0606030504020204" pitchFamily="34" charset="0"/>
              <a:cs typeface="Roboto Regular"/>
            </a:endParaRPr>
          </a:p>
        </p:txBody>
      </p:sp>
      <p:sp>
        <p:nvSpPr>
          <p:cNvPr id="138" name="Rectangle 137"/>
          <p:cNvSpPr/>
          <p:nvPr/>
        </p:nvSpPr>
        <p:spPr>
          <a:xfrm>
            <a:off x="13689773" y="9063371"/>
            <a:ext cx="3914144" cy="1018749"/>
          </a:xfrm>
          <a:prstGeom prst="rect">
            <a:avLst/>
          </a:prstGeom>
        </p:spPr>
        <p:txBody>
          <a:bodyPr wrap="square" lIns="137168" tIns="68584" rIns="137168" bIns="68584">
            <a:spAutoFit/>
          </a:bodyPr>
          <a:lstStyle/>
          <a:p>
            <a:pPr defTabSz="1828434" eaLnBrk="1" fontAlgn="auto" hangingPunct="1">
              <a:lnSpc>
                <a:spcPct val="130000"/>
              </a:lnSpc>
              <a:spcBef>
                <a:spcPts val="0"/>
              </a:spcBef>
              <a:spcAft>
                <a:spcPts val="0"/>
              </a:spcAft>
              <a:defRPr/>
            </a:pPr>
            <a:r>
              <a:rPr lang="en-US" altLang="ru-RU" sz="2200" dirty="0" smtClean="0">
                <a:latin typeface="Roboto Light"/>
              </a:rPr>
              <a:t>Wide </a:t>
            </a:r>
            <a:r>
              <a:rPr lang="en-US" altLang="ru-RU" sz="2200" dirty="0">
                <a:latin typeface="Roboto Light"/>
              </a:rPr>
              <a:t>choice of restaurants, presenting various </a:t>
            </a:r>
            <a:r>
              <a:rPr lang="en-US" altLang="ru-RU" sz="2200" dirty="0" smtClean="0">
                <a:latin typeface="Roboto Light"/>
              </a:rPr>
              <a:t>cuisine.</a:t>
            </a:r>
            <a:endParaRPr lang="en-US" sz="2200" dirty="0">
              <a:latin typeface="Roboto Light"/>
              <a:ea typeface="Open Sans" panose="020B0606030504020204" pitchFamily="34" charset="0"/>
              <a:cs typeface="Open Sans" panose="020B0606030504020204" pitchFamily="34" charset="0"/>
            </a:endParaRPr>
          </a:p>
        </p:txBody>
      </p:sp>
      <p:sp>
        <p:nvSpPr>
          <p:cNvPr id="139" name="Rectangle 138"/>
          <p:cNvSpPr/>
          <p:nvPr/>
        </p:nvSpPr>
        <p:spPr>
          <a:xfrm>
            <a:off x="13689773" y="8421998"/>
            <a:ext cx="2277563" cy="678655"/>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Regular"/>
                <a:ea typeface="Open Sans" panose="020B0606030504020204" pitchFamily="34" charset="0"/>
                <a:cs typeface="Roboto Regular"/>
              </a:rPr>
              <a:t>Restaurants</a:t>
            </a:r>
            <a:endParaRPr lang="en-US" sz="2700" b="1" dirty="0">
              <a:latin typeface="Roboto Regular"/>
              <a:ea typeface="Open Sans" panose="020B0606030504020204" pitchFamily="34" charset="0"/>
              <a:cs typeface="Roboto Regular"/>
            </a:endParaRPr>
          </a:p>
        </p:txBody>
      </p:sp>
      <p:sp>
        <p:nvSpPr>
          <p:cNvPr id="142" name="Rectangle 141"/>
          <p:cNvSpPr/>
          <p:nvPr/>
        </p:nvSpPr>
        <p:spPr>
          <a:xfrm>
            <a:off x="7924720" y="6900074"/>
            <a:ext cx="3635911" cy="1001821"/>
          </a:xfrm>
          <a:prstGeom prst="rect">
            <a:avLst/>
          </a:prstGeom>
        </p:spPr>
        <p:txBody>
          <a:bodyPr wrap="square" lIns="137168" tIns="68584" rIns="137168" bIns="68584">
            <a:spAutoFit/>
          </a:bodyPr>
          <a:lstStyle/>
          <a:p>
            <a:pP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Light"/>
              </a:rPr>
              <a:t>More </a:t>
            </a:r>
            <a:r>
              <a:rPr lang="en-US" sz="2200" dirty="0">
                <a:latin typeface="Roboto Light"/>
                <a:ea typeface="Open Sans" panose="020B0606030504020204" pitchFamily="34" charset="0"/>
                <a:cs typeface="Roboto Light"/>
              </a:rPr>
              <a:t>than </a:t>
            </a:r>
            <a:r>
              <a:rPr lang="en-US" sz="2200" dirty="0" smtClean="0">
                <a:latin typeface="Roboto Light"/>
                <a:ea typeface="Open Sans" panose="020B0606030504020204" pitchFamily="34" charset="0"/>
                <a:cs typeface="Roboto Light"/>
              </a:rPr>
              <a:t>40 events and meetings every year. </a:t>
            </a:r>
            <a:r>
              <a:rPr lang="en-US" sz="1650" dirty="0">
                <a:latin typeface="Roboto Light"/>
                <a:ea typeface="Open Sans" panose="020B0606030504020204" pitchFamily="34" charset="0"/>
                <a:cs typeface="Roboto Light"/>
              </a:rPr>
              <a:t>.</a:t>
            </a:r>
            <a:endParaRPr lang="en-US" sz="1650" dirty="0">
              <a:latin typeface="Open Sans" panose="020B0606030504020204" pitchFamily="34" charset="0"/>
              <a:ea typeface="Open Sans" panose="020B0606030504020204" pitchFamily="34" charset="0"/>
              <a:cs typeface="Open Sans" panose="020B0606030504020204" pitchFamily="34" charset="0"/>
            </a:endParaRPr>
          </a:p>
        </p:txBody>
      </p:sp>
      <p:sp>
        <p:nvSpPr>
          <p:cNvPr id="143" name="Rectangle 142"/>
          <p:cNvSpPr/>
          <p:nvPr/>
        </p:nvSpPr>
        <p:spPr>
          <a:xfrm>
            <a:off x="7861543" y="6221419"/>
            <a:ext cx="1142637" cy="657880"/>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Regular"/>
                <a:ea typeface="Open Sans" panose="020B0606030504020204" pitchFamily="34" charset="0"/>
                <a:cs typeface="Roboto Regular"/>
              </a:rPr>
              <a:t>MICE</a:t>
            </a:r>
            <a:endParaRPr lang="en-US" sz="2700" b="1" dirty="0">
              <a:latin typeface="Roboto Regular"/>
              <a:ea typeface="Open Sans" panose="020B0606030504020204" pitchFamily="34" charset="0"/>
              <a:cs typeface="Roboto Regular"/>
            </a:endParaRPr>
          </a:p>
        </p:txBody>
      </p:sp>
      <p:sp>
        <p:nvSpPr>
          <p:cNvPr id="144" name="Rectangle 143"/>
          <p:cNvSpPr/>
          <p:nvPr/>
        </p:nvSpPr>
        <p:spPr>
          <a:xfrm>
            <a:off x="7877293" y="9059780"/>
            <a:ext cx="3653211" cy="1458869"/>
          </a:xfrm>
          <a:prstGeom prst="rect">
            <a:avLst/>
          </a:prstGeom>
        </p:spPr>
        <p:txBody>
          <a:bodyPr wrap="square" lIns="137168" tIns="68584" rIns="137168" bIns="68584">
            <a:spAutoFit/>
          </a:bodyPr>
          <a:lstStyle/>
          <a:p>
            <a:pPr eaLnBrk="1" hangingPunct="1">
              <a:lnSpc>
                <a:spcPct val="130000"/>
              </a:lnSpc>
              <a:defRPr/>
            </a:pPr>
            <a:r>
              <a:rPr lang="en-US" altLang="ru-RU" sz="2200" dirty="0" smtClean="0">
                <a:latin typeface="Roboto Light"/>
              </a:rPr>
              <a:t>Highly-professional </a:t>
            </a:r>
            <a:r>
              <a:rPr lang="en-US" altLang="ru-RU" sz="2200" dirty="0">
                <a:latin typeface="Roboto Light"/>
              </a:rPr>
              <a:t>and experienced guides and interpreters</a:t>
            </a:r>
          </a:p>
        </p:txBody>
      </p:sp>
      <p:sp>
        <p:nvSpPr>
          <p:cNvPr id="145" name="Rectangle 144"/>
          <p:cNvSpPr/>
          <p:nvPr/>
        </p:nvSpPr>
        <p:spPr>
          <a:xfrm>
            <a:off x="7898572" y="8416188"/>
            <a:ext cx="3816446" cy="678655"/>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Regular"/>
                <a:ea typeface="Open Sans" panose="020B0606030504020204" pitchFamily="34" charset="0"/>
                <a:cs typeface="Roboto Regular"/>
              </a:rPr>
              <a:t>Guides &amp; interpreters</a:t>
            </a:r>
            <a:endParaRPr lang="en-US" sz="2700" b="1" dirty="0">
              <a:latin typeface="Roboto Regular"/>
              <a:ea typeface="Open Sans" panose="020B0606030504020204" pitchFamily="34" charset="0"/>
              <a:cs typeface="Roboto Regular"/>
            </a:endParaRPr>
          </a:p>
        </p:txBody>
      </p:sp>
      <p:sp>
        <p:nvSpPr>
          <p:cNvPr id="148" name="Rectangle 147"/>
          <p:cNvSpPr/>
          <p:nvPr/>
        </p:nvSpPr>
        <p:spPr>
          <a:xfrm>
            <a:off x="2568671" y="6863577"/>
            <a:ext cx="3827745" cy="1018749"/>
          </a:xfrm>
          <a:prstGeom prst="rect">
            <a:avLst/>
          </a:prstGeom>
        </p:spPr>
        <p:txBody>
          <a:bodyPr wrap="square" lIns="137168" tIns="68584" rIns="137168" bIns="68584">
            <a:spAutoFit/>
          </a:bodyPr>
          <a:lstStyle/>
          <a:p>
            <a:pPr defTabSz="1828434" eaLnBrk="1" fontAlgn="auto" hangingPunct="1">
              <a:lnSpc>
                <a:spcPct val="130000"/>
              </a:lnSpc>
              <a:spcBef>
                <a:spcPts val="0"/>
              </a:spcBef>
              <a:spcAft>
                <a:spcPts val="0"/>
              </a:spcAft>
              <a:defRPr/>
            </a:pPr>
            <a:r>
              <a:rPr lang="en-US" altLang="ru-RU" sz="2200" dirty="0">
                <a:latin typeface="Roboto Light"/>
              </a:rPr>
              <a:t>All necessary documents for applying for Belarusian visa</a:t>
            </a:r>
            <a:r>
              <a:rPr lang="en-US" sz="2200" dirty="0" smtClean="0">
                <a:latin typeface="Roboto Light"/>
                <a:ea typeface="Open Sans" panose="020B0606030504020204" pitchFamily="34" charset="0"/>
                <a:cs typeface="Roboto Light"/>
              </a:rPr>
              <a:t>.</a:t>
            </a:r>
            <a:endParaRPr lang="en-US" sz="2200" dirty="0">
              <a:latin typeface="Roboto Light"/>
              <a:ea typeface="Open Sans" panose="020B0606030504020204" pitchFamily="34" charset="0"/>
              <a:cs typeface="Open Sans" panose="020B0606030504020204" pitchFamily="34" charset="0"/>
            </a:endParaRPr>
          </a:p>
        </p:txBody>
      </p:sp>
      <p:sp>
        <p:nvSpPr>
          <p:cNvPr id="149" name="Rectangle 148"/>
          <p:cNvSpPr/>
          <p:nvPr/>
        </p:nvSpPr>
        <p:spPr>
          <a:xfrm>
            <a:off x="2608797" y="6221419"/>
            <a:ext cx="2367459" cy="678655"/>
          </a:xfrm>
          <a:prstGeom prst="rect">
            <a:avLst/>
          </a:prstGeom>
        </p:spPr>
        <p:txBody>
          <a:bodyPr wrap="none" lIns="137168" tIns="68584" rIns="137168" bIns="68584">
            <a:spAutoFit/>
          </a:bodyPr>
          <a:lstStyle/>
          <a:p>
            <a:pPr defTabSz="1828434" eaLnBrk="1" fontAlgn="auto" hangingPunct="1">
              <a:lnSpc>
                <a:spcPct val="130000"/>
              </a:lnSpc>
              <a:spcBef>
                <a:spcPts val="0"/>
              </a:spcBef>
              <a:spcAft>
                <a:spcPts val="0"/>
              </a:spcAft>
              <a:defRPr/>
            </a:pPr>
            <a:r>
              <a:rPr lang="en-US" sz="2700" b="1" dirty="0" smtClean="0">
                <a:latin typeface="Roboto Light"/>
                <a:ea typeface="Open Sans" panose="020B0606030504020204" pitchFamily="34" charset="0"/>
                <a:cs typeface="Roboto Regular"/>
              </a:rPr>
              <a:t>Visa support</a:t>
            </a:r>
            <a:endParaRPr lang="en-US" sz="2700" b="1" dirty="0">
              <a:latin typeface="Roboto Light"/>
              <a:ea typeface="Open Sans" panose="020B0606030504020204" pitchFamily="34" charset="0"/>
              <a:cs typeface="Roboto Regular"/>
            </a:endParaRPr>
          </a:p>
        </p:txBody>
      </p:sp>
      <p:sp>
        <p:nvSpPr>
          <p:cNvPr id="52" name="AutoShape 7"/>
          <p:cNvSpPr>
            <a:spLocks/>
          </p:cNvSpPr>
          <p:nvPr/>
        </p:nvSpPr>
        <p:spPr bwMode="auto">
          <a:xfrm>
            <a:off x="1405196" y="6732140"/>
            <a:ext cx="819150" cy="8191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54" name="AutoShape 9"/>
          <p:cNvSpPr>
            <a:spLocks/>
          </p:cNvSpPr>
          <p:nvPr/>
        </p:nvSpPr>
        <p:spPr bwMode="auto">
          <a:xfrm>
            <a:off x="1405196" y="8920163"/>
            <a:ext cx="819150" cy="82073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55" name="AutoShape 10"/>
          <p:cNvSpPr>
            <a:spLocks/>
          </p:cNvSpPr>
          <p:nvPr/>
        </p:nvSpPr>
        <p:spPr bwMode="auto">
          <a:xfrm>
            <a:off x="6688557" y="6708019"/>
            <a:ext cx="819150" cy="8191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58" name="AutoShape 13"/>
          <p:cNvSpPr>
            <a:spLocks/>
          </p:cNvSpPr>
          <p:nvPr/>
        </p:nvSpPr>
        <p:spPr bwMode="auto">
          <a:xfrm>
            <a:off x="6706264" y="8920163"/>
            <a:ext cx="819150" cy="8191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59" name="AutoShape 14"/>
          <p:cNvSpPr>
            <a:spLocks/>
          </p:cNvSpPr>
          <p:nvPr/>
        </p:nvSpPr>
        <p:spPr bwMode="auto">
          <a:xfrm>
            <a:off x="12518304" y="6732140"/>
            <a:ext cx="819150" cy="8191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60" name="AutoShape 15"/>
          <p:cNvSpPr>
            <a:spLocks/>
          </p:cNvSpPr>
          <p:nvPr/>
        </p:nvSpPr>
        <p:spPr bwMode="auto">
          <a:xfrm>
            <a:off x="12525469" y="8920163"/>
            <a:ext cx="819150" cy="81915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2060"/>
          </a:solidFill>
          <a:ln w="25400" cap="flat" cmpd="sng">
            <a:solidFill>
              <a:srgbClr val="000000">
                <a:alpha val="0"/>
              </a:srgbClr>
            </a:solidFill>
            <a:prstDash val="solid"/>
            <a:miter lim="0"/>
            <a:headEnd/>
            <a:tailEnd/>
          </a:ln>
          <a:effectLst/>
          <a:extLst/>
        </p:spPr>
        <p:txBody>
          <a:bodyPr lIns="0" tIns="0" rIns="0" bIns="0" anchor="ctr"/>
          <a:lstStyle/>
          <a:p>
            <a:pPr defTabSz="1828434" eaLnBrk="1" fontAlgn="auto" hangingPunct="1">
              <a:spcBef>
                <a:spcPts val="0"/>
              </a:spcBef>
              <a:spcAft>
                <a:spcPts val="0"/>
              </a:spcAft>
              <a:defRPr/>
            </a:pPr>
            <a:endParaRPr lang="es-ES" sz="4201">
              <a:effectLst>
                <a:outerShdw blurRad="38100" dist="38100" dir="2700000" algn="tl">
                  <a:srgbClr val="000000"/>
                </a:outerShdw>
              </a:effectLst>
              <a:latin typeface="Gill Sans" charset="0"/>
              <a:cs typeface="Gill Sans" charset="0"/>
              <a:sym typeface="Gill Sans" charset="0"/>
            </a:endParaRPr>
          </a:p>
        </p:txBody>
      </p:sp>
      <p:sp>
        <p:nvSpPr>
          <p:cNvPr id="154" name="Freeform 9"/>
          <p:cNvSpPr>
            <a:spLocks noChangeArrowheads="1"/>
          </p:cNvSpPr>
          <p:nvPr/>
        </p:nvSpPr>
        <p:spPr bwMode="auto">
          <a:xfrm>
            <a:off x="12014200" y="5940425"/>
            <a:ext cx="411163" cy="411163"/>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155" name="Freeform 67"/>
          <p:cNvSpPr>
            <a:spLocks noChangeArrowheads="1"/>
          </p:cNvSpPr>
          <p:nvPr/>
        </p:nvSpPr>
        <p:spPr bwMode="auto">
          <a:xfrm>
            <a:off x="12058650" y="9034463"/>
            <a:ext cx="444500" cy="517525"/>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161" name="Freeform 24"/>
          <p:cNvSpPr>
            <a:spLocks noChangeArrowheads="1"/>
          </p:cNvSpPr>
          <p:nvPr/>
        </p:nvSpPr>
        <p:spPr bwMode="auto">
          <a:xfrm>
            <a:off x="12022138" y="7512050"/>
            <a:ext cx="420687" cy="334963"/>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45" name="Rectangle 1"/>
          <p:cNvSpPr>
            <a:spLocks/>
          </p:cNvSpPr>
          <p:nvPr/>
        </p:nvSpPr>
        <p:spPr bwMode="auto">
          <a:xfrm>
            <a:off x="6887768" y="2506864"/>
            <a:ext cx="4514056"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What we do?</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46" name="Group 45"/>
          <p:cNvGrpSpPr/>
          <p:nvPr/>
        </p:nvGrpSpPr>
        <p:grpSpPr>
          <a:xfrm>
            <a:off x="8846344" y="3431963"/>
            <a:ext cx="600075" cy="142912"/>
            <a:chOff x="1942594" y="2781300"/>
            <a:chExt cx="799891" cy="190500"/>
          </a:xfrm>
          <a:solidFill>
            <a:schemeClr val="bg1">
              <a:lumMod val="85000"/>
            </a:schemeClr>
          </a:solidFill>
        </p:grpSpPr>
        <p:sp>
          <p:nvSpPr>
            <p:cNvPr id="47"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8"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9"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51" name="Прямоугольник 50"/>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3" name="Рисунок 5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56" name="Овал 55"/>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7" name="Прямоугольник 56"/>
          <p:cNvSpPr/>
          <p:nvPr/>
        </p:nvSpPr>
        <p:spPr>
          <a:xfrm>
            <a:off x="17322360" y="734110"/>
            <a:ext cx="441422" cy="646331"/>
          </a:xfrm>
          <a:prstGeom prst="rect">
            <a:avLst/>
          </a:prstGeom>
        </p:spPr>
        <p:txBody>
          <a:bodyPr wrap="none">
            <a:spAutoFit/>
          </a:bodyPr>
          <a:lstStyle/>
          <a:p>
            <a:r>
              <a:rPr lang="en-US" b="1" dirty="0">
                <a:solidFill>
                  <a:schemeClr val="bg1"/>
                </a:solidFill>
                <a:latin typeface="Roboto Light"/>
              </a:rPr>
              <a:t>6</a:t>
            </a:r>
            <a:endParaRPr lang="ru-RU" b="1" dirty="0">
              <a:solidFill>
                <a:schemeClr val="bg1"/>
              </a:solidFill>
              <a:latin typeface="Roboto Light"/>
            </a:endParaRPr>
          </a:p>
        </p:txBody>
      </p:sp>
      <p:sp>
        <p:nvSpPr>
          <p:cNvPr id="61" name="Freeform 74"/>
          <p:cNvSpPr>
            <a:spLocks noChangeArrowheads="1"/>
          </p:cNvSpPr>
          <p:nvPr/>
        </p:nvSpPr>
        <p:spPr bwMode="auto">
          <a:xfrm>
            <a:off x="1581408" y="9072289"/>
            <a:ext cx="466725" cy="414338"/>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nvGrpSpPr>
          <p:cNvPr id="62" name="Group 1057"/>
          <p:cNvGrpSpPr>
            <a:grpSpLocks noChangeAspect="1"/>
          </p:cNvGrpSpPr>
          <p:nvPr/>
        </p:nvGrpSpPr>
        <p:grpSpPr bwMode="auto">
          <a:xfrm>
            <a:off x="1583204" y="6919858"/>
            <a:ext cx="531061" cy="406336"/>
            <a:chOff x="2889" y="1431"/>
            <a:chExt cx="1899" cy="1453"/>
          </a:xfrm>
          <a:solidFill>
            <a:schemeClr val="bg1"/>
          </a:solidFill>
        </p:grpSpPr>
        <p:sp>
          <p:nvSpPr>
            <p:cNvPr id="63" name="Freeform 1059"/>
            <p:cNvSpPr>
              <a:spLocks/>
            </p:cNvSpPr>
            <p:nvPr/>
          </p:nvSpPr>
          <p:spPr bwMode="auto">
            <a:xfrm>
              <a:off x="3111" y="1431"/>
              <a:ext cx="675" cy="1381"/>
            </a:xfrm>
            <a:custGeom>
              <a:avLst/>
              <a:gdLst>
                <a:gd name="T0" fmla="*/ 136 w 1349"/>
                <a:gd name="T1" fmla="*/ 0 h 2762"/>
                <a:gd name="T2" fmla="*/ 136 w 1349"/>
                <a:gd name="T3" fmla="*/ 0 h 2762"/>
                <a:gd name="T4" fmla="*/ 181 w 1349"/>
                <a:gd name="T5" fmla="*/ 0 h 2762"/>
                <a:gd name="T6" fmla="*/ 228 w 1349"/>
                <a:gd name="T7" fmla="*/ 2 h 2762"/>
                <a:gd name="T8" fmla="*/ 279 w 1349"/>
                <a:gd name="T9" fmla="*/ 5 h 2762"/>
                <a:gd name="T10" fmla="*/ 331 w 1349"/>
                <a:gd name="T11" fmla="*/ 9 h 2762"/>
                <a:gd name="T12" fmla="*/ 386 w 1349"/>
                <a:gd name="T13" fmla="*/ 16 h 2762"/>
                <a:gd name="T14" fmla="*/ 443 w 1349"/>
                <a:gd name="T15" fmla="*/ 23 h 2762"/>
                <a:gd name="T16" fmla="*/ 500 w 1349"/>
                <a:gd name="T17" fmla="*/ 33 h 2762"/>
                <a:gd name="T18" fmla="*/ 559 w 1349"/>
                <a:gd name="T19" fmla="*/ 46 h 2762"/>
                <a:gd name="T20" fmla="*/ 619 w 1349"/>
                <a:gd name="T21" fmla="*/ 60 h 2762"/>
                <a:gd name="T22" fmla="*/ 679 w 1349"/>
                <a:gd name="T23" fmla="*/ 77 h 2762"/>
                <a:gd name="T24" fmla="*/ 739 w 1349"/>
                <a:gd name="T25" fmla="*/ 98 h 2762"/>
                <a:gd name="T26" fmla="*/ 800 w 1349"/>
                <a:gd name="T27" fmla="*/ 121 h 2762"/>
                <a:gd name="T28" fmla="*/ 859 w 1349"/>
                <a:gd name="T29" fmla="*/ 146 h 2762"/>
                <a:gd name="T30" fmla="*/ 919 w 1349"/>
                <a:gd name="T31" fmla="*/ 177 h 2762"/>
                <a:gd name="T32" fmla="*/ 976 w 1349"/>
                <a:gd name="T33" fmla="*/ 210 h 2762"/>
                <a:gd name="T34" fmla="*/ 1033 w 1349"/>
                <a:gd name="T35" fmla="*/ 247 h 2762"/>
                <a:gd name="T36" fmla="*/ 1088 w 1349"/>
                <a:gd name="T37" fmla="*/ 287 h 2762"/>
                <a:gd name="T38" fmla="*/ 1142 w 1349"/>
                <a:gd name="T39" fmla="*/ 332 h 2762"/>
                <a:gd name="T40" fmla="*/ 1193 w 1349"/>
                <a:gd name="T41" fmla="*/ 382 h 2762"/>
                <a:gd name="T42" fmla="*/ 1241 w 1349"/>
                <a:gd name="T43" fmla="*/ 436 h 2762"/>
                <a:gd name="T44" fmla="*/ 1288 w 1349"/>
                <a:gd name="T45" fmla="*/ 494 h 2762"/>
                <a:gd name="T46" fmla="*/ 1330 w 1349"/>
                <a:gd name="T47" fmla="*/ 557 h 2762"/>
                <a:gd name="T48" fmla="*/ 1339 w 1349"/>
                <a:gd name="T49" fmla="*/ 579 h 2762"/>
                <a:gd name="T50" fmla="*/ 1346 w 1349"/>
                <a:gd name="T51" fmla="*/ 602 h 2762"/>
                <a:gd name="T52" fmla="*/ 1349 w 1349"/>
                <a:gd name="T53" fmla="*/ 627 h 2762"/>
                <a:gd name="T54" fmla="*/ 1349 w 1349"/>
                <a:gd name="T55" fmla="*/ 2762 h 2762"/>
                <a:gd name="T56" fmla="*/ 1286 w 1349"/>
                <a:gd name="T57" fmla="*/ 2701 h 2762"/>
                <a:gd name="T58" fmla="*/ 1221 w 1349"/>
                <a:gd name="T59" fmla="*/ 2645 h 2762"/>
                <a:gd name="T60" fmla="*/ 1154 w 1349"/>
                <a:gd name="T61" fmla="*/ 2596 h 2762"/>
                <a:gd name="T62" fmla="*/ 1085 w 1349"/>
                <a:gd name="T63" fmla="*/ 2551 h 2762"/>
                <a:gd name="T64" fmla="*/ 1013 w 1349"/>
                <a:gd name="T65" fmla="*/ 2511 h 2762"/>
                <a:gd name="T66" fmla="*/ 942 w 1349"/>
                <a:gd name="T67" fmla="*/ 2476 h 2762"/>
                <a:gd name="T68" fmla="*/ 869 w 1349"/>
                <a:gd name="T69" fmla="*/ 2444 h 2762"/>
                <a:gd name="T70" fmla="*/ 796 w 1349"/>
                <a:gd name="T71" fmla="*/ 2417 h 2762"/>
                <a:gd name="T72" fmla="*/ 724 w 1349"/>
                <a:gd name="T73" fmla="*/ 2394 h 2762"/>
                <a:gd name="T74" fmla="*/ 651 w 1349"/>
                <a:gd name="T75" fmla="*/ 2374 h 2762"/>
                <a:gd name="T76" fmla="*/ 580 w 1349"/>
                <a:gd name="T77" fmla="*/ 2358 h 2762"/>
                <a:gd name="T78" fmla="*/ 509 w 1349"/>
                <a:gd name="T79" fmla="*/ 2344 h 2762"/>
                <a:gd name="T80" fmla="*/ 441 w 1349"/>
                <a:gd name="T81" fmla="*/ 2334 h 2762"/>
                <a:gd name="T82" fmla="*/ 375 w 1349"/>
                <a:gd name="T83" fmla="*/ 2325 h 2762"/>
                <a:gd name="T84" fmla="*/ 311 w 1349"/>
                <a:gd name="T85" fmla="*/ 2319 h 2762"/>
                <a:gd name="T86" fmla="*/ 249 w 1349"/>
                <a:gd name="T87" fmla="*/ 2315 h 2762"/>
                <a:gd name="T88" fmla="*/ 191 w 1349"/>
                <a:gd name="T89" fmla="*/ 2313 h 2762"/>
                <a:gd name="T90" fmla="*/ 136 w 1349"/>
                <a:gd name="T91" fmla="*/ 2312 h 2762"/>
                <a:gd name="T92" fmla="*/ 105 w 1349"/>
                <a:gd name="T93" fmla="*/ 2308 h 2762"/>
                <a:gd name="T94" fmla="*/ 77 w 1349"/>
                <a:gd name="T95" fmla="*/ 2298 h 2762"/>
                <a:gd name="T96" fmla="*/ 52 w 1349"/>
                <a:gd name="T97" fmla="*/ 2282 h 2762"/>
                <a:gd name="T98" fmla="*/ 30 w 1349"/>
                <a:gd name="T99" fmla="*/ 2261 h 2762"/>
                <a:gd name="T100" fmla="*/ 14 w 1349"/>
                <a:gd name="T101" fmla="*/ 2235 h 2762"/>
                <a:gd name="T102" fmla="*/ 5 w 1349"/>
                <a:gd name="T103" fmla="*/ 2208 h 2762"/>
                <a:gd name="T104" fmla="*/ 0 w 1349"/>
                <a:gd name="T105" fmla="*/ 2177 h 2762"/>
                <a:gd name="T106" fmla="*/ 0 w 1349"/>
                <a:gd name="T107" fmla="*/ 136 h 2762"/>
                <a:gd name="T108" fmla="*/ 3 w 1349"/>
                <a:gd name="T109" fmla="*/ 110 h 2762"/>
                <a:gd name="T110" fmla="*/ 10 w 1349"/>
                <a:gd name="T111" fmla="*/ 83 h 2762"/>
                <a:gd name="T112" fmla="*/ 23 w 1349"/>
                <a:gd name="T113" fmla="*/ 60 h 2762"/>
                <a:gd name="T114" fmla="*/ 40 w 1349"/>
                <a:gd name="T115" fmla="*/ 39 h 2762"/>
                <a:gd name="T116" fmla="*/ 61 w 1349"/>
                <a:gd name="T117" fmla="*/ 22 h 2762"/>
                <a:gd name="T118" fmla="*/ 84 w 1349"/>
                <a:gd name="T119" fmla="*/ 10 h 2762"/>
                <a:gd name="T120" fmla="*/ 109 w 1349"/>
                <a:gd name="T121" fmla="*/ 2 h 2762"/>
                <a:gd name="T122" fmla="*/ 136 w 1349"/>
                <a:gd name="T123"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9" h="2762">
                  <a:moveTo>
                    <a:pt x="136" y="0"/>
                  </a:moveTo>
                  <a:lnTo>
                    <a:pt x="136" y="0"/>
                  </a:lnTo>
                  <a:lnTo>
                    <a:pt x="181" y="0"/>
                  </a:lnTo>
                  <a:lnTo>
                    <a:pt x="228" y="2"/>
                  </a:lnTo>
                  <a:lnTo>
                    <a:pt x="279" y="5"/>
                  </a:lnTo>
                  <a:lnTo>
                    <a:pt x="331" y="9"/>
                  </a:lnTo>
                  <a:lnTo>
                    <a:pt x="386" y="16"/>
                  </a:lnTo>
                  <a:lnTo>
                    <a:pt x="443" y="23"/>
                  </a:lnTo>
                  <a:lnTo>
                    <a:pt x="500" y="33"/>
                  </a:lnTo>
                  <a:lnTo>
                    <a:pt x="559" y="46"/>
                  </a:lnTo>
                  <a:lnTo>
                    <a:pt x="619" y="60"/>
                  </a:lnTo>
                  <a:lnTo>
                    <a:pt x="679" y="77"/>
                  </a:lnTo>
                  <a:lnTo>
                    <a:pt x="739" y="98"/>
                  </a:lnTo>
                  <a:lnTo>
                    <a:pt x="800" y="121"/>
                  </a:lnTo>
                  <a:lnTo>
                    <a:pt x="859" y="146"/>
                  </a:lnTo>
                  <a:lnTo>
                    <a:pt x="919" y="177"/>
                  </a:lnTo>
                  <a:lnTo>
                    <a:pt x="976" y="210"/>
                  </a:lnTo>
                  <a:lnTo>
                    <a:pt x="1033" y="247"/>
                  </a:lnTo>
                  <a:lnTo>
                    <a:pt x="1088" y="287"/>
                  </a:lnTo>
                  <a:lnTo>
                    <a:pt x="1142" y="332"/>
                  </a:lnTo>
                  <a:lnTo>
                    <a:pt x="1193" y="382"/>
                  </a:lnTo>
                  <a:lnTo>
                    <a:pt x="1241" y="436"/>
                  </a:lnTo>
                  <a:lnTo>
                    <a:pt x="1288" y="494"/>
                  </a:lnTo>
                  <a:lnTo>
                    <a:pt x="1330" y="557"/>
                  </a:lnTo>
                  <a:lnTo>
                    <a:pt x="1339" y="579"/>
                  </a:lnTo>
                  <a:lnTo>
                    <a:pt x="1346" y="602"/>
                  </a:lnTo>
                  <a:lnTo>
                    <a:pt x="1349" y="627"/>
                  </a:lnTo>
                  <a:lnTo>
                    <a:pt x="1349" y="2762"/>
                  </a:lnTo>
                  <a:lnTo>
                    <a:pt x="1286" y="2701"/>
                  </a:lnTo>
                  <a:lnTo>
                    <a:pt x="1221" y="2645"/>
                  </a:lnTo>
                  <a:lnTo>
                    <a:pt x="1154" y="2596"/>
                  </a:lnTo>
                  <a:lnTo>
                    <a:pt x="1085" y="2551"/>
                  </a:lnTo>
                  <a:lnTo>
                    <a:pt x="1013" y="2511"/>
                  </a:lnTo>
                  <a:lnTo>
                    <a:pt x="942" y="2476"/>
                  </a:lnTo>
                  <a:lnTo>
                    <a:pt x="869" y="2444"/>
                  </a:lnTo>
                  <a:lnTo>
                    <a:pt x="796" y="2417"/>
                  </a:lnTo>
                  <a:lnTo>
                    <a:pt x="724" y="2394"/>
                  </a:lnTo>
                  <a:lnTo>
                    <a:pt x="651" y="2374"/>
                  </a:lnTo>
                  <a:lnTo>
                    <a:pt x="580" y="2358"/>
                  </a:lnTo>
                  <a:lnTo>
                    <a:pt x="509" y="2344"/>
                  </a:lnTo>
                  <a:lnTo>
                    <a:pt x="441" y="2334"/>
                  </a:lnTo>
                  <a:lnTo>
                    <a:pt x="375" y="2325"/>
                  </a:lnTo>
                  <a:lnTo>
                    <a:pt x="311" y="2319"/>
                  </a:lnTo>
                  <a:lnTo>
                    <a:pt x="249" y="2315"/>
                  </a:lnTo>
                  <a:lnTo>
                    <a:pt x="191" y="2313"/>
                  </a:lnTo>
                  <a:lnTo>
                    <a:pt x="136" y="2312"/>
                  </a:lnTo>
                  <a:lnTo>
                    <a:pt x="105" y="2308"/>
                  </a:lnTo>
                  <a:lnTo>
                    <a:pt x="77" y="2298"/>
                  </a:lnTo>
                  <a:lnTo>
                    <a:pt x="52" y="2282"/>
                  </a:lnTo>
                  <a:lnTo>
                    <a:pt x="30" y="2261"/>
                  </a:lnTo>
                  <a:lnTo>
                    <a:pt x="14" y="2235"/>
                  </a:lnTo>
                  <a:lnTo>
                    <a:pt x="5" y="2208"/>
                  </a:lnTo>
                  <a:lnTo>
                    <a:pt x="0" y="2177"/>
                  </a:lnTo>
                  <a:lnTo>
                    <a:pt x="0" y="136"/>
                  </a:lnTo>
                  <a:lnTo>
                    <a:pt x="3" y="110"/>
                  </a:lnTo>
                  <a:lnTo>
                    <a:pt x="10" y="83"/>
                  </a:lnTo>
                  <a:lnTo>
                    <a:pt x="23" y="60"/>
                  </a:lnTo>
                  <a:lnTo>
                    <a:pt x="40" y="39"/>
                  </a:lnTo>
                  <a:lnTo>
                    <a:pt x="61" y="22"/>
                  </a:lnTo>
                  <a:lnTo>
                    <a:pt x="84" y="10"/>
                  </a:lnTo>
                  <a:lnTo>
                    <a:pt x="109" y="2"/>
                  </a:lnTo>
                  <a:lnTo>
                    <a:pt x="136"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5" name="Freeform 1060"/>
            <p:cNvSpPr>
              <a:spLocks/>
            </p:cNvSpPr>
            <p:nvPr/>
          </p:nvSpPr>
          <p:spPr bwMode="auto">
            <a:xfrm>
              <a:off x="3891" y="1431"/>
              <a:ext cx="674" cy="1381"/>
            </a:xfrm>
            <a:custGeom>
              <a:avLst/>
              <a:gdLst>
                <a:gd name="T0" fmla="*/ 1211 w 1347"/>
                <a:gd name="T1" fmla="*/ 0 h 2762"/>
                <a:gd name="T2" fmla="*/ 1212 w 1347"/>
                <a:gd name="T3" fmla="*/ 0 h 2762"/>
                <a:gd name="T4" fmla="*/ 1239 w 1347"/>
                <a:gd name="T5" fmla="*/ 2 h 2762"/>
                <a:gd name="T6" fmla="*/ 1263 w 1347"/>
                <a:gd name="T7" fmla="*/ 10 h 2762"/>
                <a:gd name="T8" fmla="*/ 1287 w 1347"/>
                <a:gd name="T9" fmla="*/ 22 h 2762"/>
                <a:gd name="T10" fmla="*/ 1307 w 1347"/>
                <a:gd name="T11" fmla="*/ 39 h 2762"/>
                <a:gd name="T12" fmla="*/ 1324 w 1347"/>
                <a:gd name="T13" fmla="*/ 60 h 2762"/>
                <a:gd name="T14" fmla="*/ 1337 w 1347"/>
                <a:gd name="T15" fmla="*/ 83 h 2762"/>
                <a:gd name="T16" fmla="*/ 1345 w 1347"/>
                <a:gd name="T17" fmla="*/ 110 h 2762"/>
                <a:gd name="T18" fmla="*/ 1347 w 1347"/>
                <a:gd name="T19" fmla="*/ 136 h 2762"/>
                <a:gd name="T20" fmla="*/ 1347 w 1347"/>
                <a:gd name="T21" fmla="*/ 2177 h 2762"/>
                <a:gd name="T22" fmla="*/ 1344 w 1347"/>
                <a:gd name="T23" fmla="*/ 2207 h 2762"/>
                <a:gd name="T24" fmla="*/ 1333 w 1347"/>
                <a:gd name="T25" fmla="*/ 2235 h 2762"/>
                <a:gd name="T26" fmla="*/ 1317 w 1347"/>
                <a:gd name="T27" fmla="*/ 2261 h 2762"/>
                <a:gd name="T28" fmla="*/ 1296 w 1347"/>
                <a:gd name="T29" fmla="*/ 2282 h 2762"/>
                <a:gd name="T30" fmla="*/ 1271 w 1347"/>
                <a:gd name="T31" fmla="*/ 2298 h 2762"/>
                <a:gd name="T32" fmla="*/ 1242 w 1347"/>
                <a:gd name="T33" fmla="*/ 2308 h 2762"/>
                <a:gd name="T34" fmla="*/ 1211 w 1347"/>
                <a:gd name="T35" fmla="*/ 2312 h 2762"/>
                <a:gd name="T36" fmla="*/ 1157 w 1347"/>
                <a:gd name="T37" fmla="*/ 2313 h 2762"/>
                <a:gd name="T38" fmla="*/ 1098 w 1347"/>
                <a:gd name="T39" fmla="*/ 2315 h 2762"/>
                <a:gd name="T40" fmla="*/ 1037 w 1347"/>
                <a:gd name="T41" fmla="*/ 2319 h 2762"/>
                <a:gd name="T42" fmla="*/ 972 w 1347"/>
                <a:gd name="T43" fmla="*/ 2325 h 2762"/>
                <a:gd name="T44" fmla="*/ 907 w 1347"/>
                <a:gd name="T45" fmla="*/ 2334 h 2762"/>
                <a:gd name="T46" fmla="*/ 838 w 1347"/>
                <a:gd name="T47" fmla="*/ 2344 h 2762"/>
                <a:gd name="T48" fmla="*/ 767 w 1347"/>
                <a:gd name="T49" fmla="*/ 2358 h 2762"/>
                <a:gd name="T50" fmla="*/ 696 w 1347"/>
                <a:gd name="T51" fmla="*/ 2374 h 2762"/>
                <a:gd name="T52" fmla="*/ 623 w 1347"/>
                <a:gd name="T53" fmla="*/ 2394 h 2762"/>
                <a:gd name="T54" fmla="*/ 551 w 1347"/>
                <a:gd name="T55" fmla="*/ 2417 h 2762"/>
                <a:gd name="T56" fmla="*/ 478 w 1347"/>
                <a:gd name="T57" fmla="*/ 2444 h 2762"/>
                <a:gd name="T58" fmla="*/ 405 w 1347"/>
                <a:gd name="T59" fmla="*/ 2476 h 2762"/>
                <a:gd name="T60" fmla="*/ 334 w 1347"/>
                <a:gd name="T61" fmla="*/ 2510 h 2762"/>
                <a:gd name="T62" fmla="*/ 264 w 1347"/>
                <a:gd name="T63" fmla="*/ 2551 h 2762"/>
                <a:gd name="T64" fmla="*/ 194 w 1347"/>
                <a:gd name="T65" fmla="*/ 2596 h 2762"/>
                <a:gd name="T66" fmla="*/ 126 w 1347"/>
                <a:gd name="T67" fmla="*/ 2645 h 2762"/>
                <a:gd name="T68" fmla="*/ 62 w 1347"/>
                <a:gd name="T69" fmla="*/ 2701 h 2762"/>
                <a:gd name="T70" fmla="*/ 0 w 1347"/>
                <a:gd name="T71" fmla="*/ 2762 h 2762"/>
                <a:gd name="T72" fmla="*/ 0 w 1347"/>
                <a:gd name="T73" fmla="*/ 627 h 2762"/>
                <a:gd name="T74" fmla="*/ 2 w 1347"/>
                <a:gd name="T75" fmla="*/ 602 h 2762"/>
                <a:gd name="T76" fmla="*/ 8 w 1347"/>
                <a:gd name="T77" fmla="*/ 579 h 2762"/>
                <a:gd name="T78" fmla="*/ 18 w 1347"/>
                <a:gd name="T79" fmla="*/ 557 h 2762"/>
                <a:gd name="T80" fmla="*/ 61 w 1347"/>
                <a:gd name="T81" fmla="*/ 494 h 2762"/>
                <a:gd name="T82" fmla="*/ 107 w 1347"/>
                <a:gd name="T83" fmla="*/ 436 h 2762"/>
                <a:gd name="T84" fmla="*/ 155 w 1347"/>
                <a:gd name="T85" fmla="*/ 382 h 2762"/>
                <a:gd name="T86" fmla="*/ 206 w 1347"/>
                <a:gd name="T87" fmla="*/ 332 h 2762"/>
                <a:gd name="T88" fmla="*/ 259 w 1347"/>
                <a:gd name="T89" fmla="*/ 287 h 2762"/>
                <a:gd name="T90" fmla="*/ 314 w 1347"/>
                <a:gd name="T91" fmla="*/ 247 h 2762"/>
                <a:gd name="T92" fmla="*/ 371 w 1347"/>
                <a:gd name="T93" fmla="*/ 210 h 2762"/>
                <a:gd name="T94" fmla="*/ 430 w 1347"/>
                <a:gd name="T95" fmla="*/ 177 h 2762"/>
                <a:gd name="T96" fmla="*/ 488 w 1347"/>
                <a:gd name="T97" fmla="*/ 146 h 2762"/>
                <a:gd name="T98" fmla="*/ 548 w 1347"/>
                <a:gd name="T99" fmla="*/ 121 h 2762"/>
                <a:gd name="T100" fmla="*/ 608 w 1347"/>
                <a:gd name="T101" fmla="*/ 98 h 2762"/>
                <a:gd name="T102" fmla="*/ 669 w 1347"/>
                <a:gd name="T103" fmla="*/ 77 h 2762"/>
                <a:gd name="T104" fmla="*/ 729 w 1347"/>
                <a:gd name="T105" fmla="*/ 60 h 2762"/>
                <a:gd name="T106" fmla="*/ 789 w 1347"/>
                <a:gd name="T107" fmla="*/ 46 h 2762"/>
                <a:gd name="T108" fmla="*/ 848 w 1347"/>
                <a:gd name="T109" fmla="*/ 33 h 2762"/>
                <a:gd name="T110" fmla="*/ 906 w 1347"/>
                <a:gd name="T111" fmla="*/ 23 h 2762"/>
                <a:gd name="T112" fmla="*/ 962 w 1347"/>
                <a:gd name="T113" fmla="*/ 16 h 2762"/>
                <a:gd name="T114" fmla="*/ 1016 w 1347"/>
                <a:gd name="T115" fmla="*/ 9 h 2762"/>
                <a:gd name="T116" fmla="*/ 1069 w 1347"/>
                <a:gd name="T117" fmla="*/ 5 h 2762"/>
                <a:gd name="T118" fmla="*/ 1119 w 1347"/>
                <a:gd name="T119" fmla="*/ 2 h 2762"/>
                <a:gd name="T120" fmla="*/ 1167 w 1347"/>
                <a:gd name="T121" fmla="*/ 0 h 2762"/>
                <a:gd name="T122" fmla="*/ 1211 w 1347"/>
                <a:gd name="T123" fmla="*/ 0 h 2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2762">
                  <a:moveTo>
                    <a:pt x="1211" y="0"/>
                  </a:moveTo>
                  <a:lnTo>
                    <a:pt x="1212" y="0"/>
                  </a:lnTo>
                  <a:lnTo>
                    <a:pt x="1239" y="2"/>
                  </a:lnTo>
                  <a:lnTo>
                    <a:pt x="1263" y="10"/>
                  </a:lnTo>
                  <a:lnTo>
                    <a:pt x="1287" y="22"/>
                  </a:lnTo>
                  <a:lnTo>
                    <a:pt x="1307" y="39"/>
                  </a:lnTo>
                  <a:lnTo>
                    <a:pt x="1324" y="60"/>
                  </a:lnTo>
                  <a:lnTo>
                    <a:pt x="1337" y="83"/>
                  </a:lnTo>
                  <a:lnTo>
                    <a:pt x="1345" y="110"/>
                  </a:lnTo>
                  <a:lnTo>
                    <a:pt x="1347" y="136"/>
                  </a:lnTo>
                  <a:lnTo>
                    <a:pt x="1347" y="2177"/>
                  </a:lnTo>
                  <a:lnTo>
                    <a:pt x="1344" y="2207"/>
                  </a:lnTo>
                  <a:lnTo>
                    <a:pt x="1333" y="2235"/>
                  </a:lnTo>
                  <a:lnTo>
                    <a:pt x="1317" y="2261"/>
                  </a:lnTo>
                  <a:lnTo>
                    <a:pt x="1296" y="2282"/>
                  </a:lnTo>
                  <a:lnTo>
                    <a:pt x="1271" y="2298"/>
                  </a:lnTo>
                  <a:lnTo>
                    <a:pt x="1242" y="2308"/>
                  </a:lnTo>
                  <a:lnTo>
                    <a:pt x="1211" y="2312"/>
                  </a:lnTo>
                  <a:lnTo>
                    <a:pt x="1157" y="2313"/>
                  </a:lnTo>
                  <a:lnTo>
                    <a:pt x="1098" y="2315"/>
                  </a:lnTo>
                  <a:lnTo>
                    <a:pt x="1037" y="2319"/>
                  </a:lnTo>
                  <a:lnTo>
                    <a:pt x="972" y="2325"/>
                  </a:lnTo>
                  <a:lnTo>
                    <a:pt x="907" y="2334"/>
                  </a:lnTo>
                  <a:lnTo>
                    <a:pt x="838" y="2344"/>
                  </a:lnTo>
                  <a:lnTo>
                    <a:pt x="767" y="2358"/>
                  </a:lnTo>
                  <a:lnTo>
                    <a:pt x="696" y="2374"/>
                  </a:lnTo>
                  <a:lnTo>
                    <a:pt x="623" y="2394"/>
                  </a:lnTo>
                  <a:lnTo>
                    <a:pt x="551" y="2417"/>
                  </a:lnTo>
                  <a:lnTo>
                    <a:pt x="478" y="2444"/>
                  </a:lnTo>
                  <a:lnTo>
                    <a:pt x="405" y="2476"/>
                  </a:lnTo>
                  <a:lnTo>
                    <a:pt x="334" y="2510"/>
                  </a:lnTo>
                  <a:lnTo>
                    <a:pt x="264" y="2551"/>
                  </a:lnTo>
                  <a:lnTo>
                    <a:pt x="194" y="2596"/>
                  </a:lnTo>
                  <a:lnTo>
                    <a:pt x="126" y="2645"/>
                  </a:lnTo>
                  <a:lnTo>
                    <a:pt x="62" y="2701"/>
                  </a:lnTo>
                  <a:lnTo>
                    <a:pt x="0" y="2762"/>
                  </a:lnTo>
                  <a:lnTo>
                    <a:pt x="0" y="627"/>
                  </a:lnTo>
                  <a:lnTo>
                    <a:pt x="2" y="602"/>
                  </a:lnTo>
                  <a:lnTo>
                    <a:pt x="8" y="579"/>
                  </a:lnTo>
                  <a:lnTo>
                    <a:pt x="18" y="557"/>
                  </a:lnTo>
                  <a:lnTo>
                    <a:pt x="61" y="494"/>
                  </a:lnTo>
                  <a:lnTo>
                    <a:pt x="107" y="436"/>
                  </a:lnTo>
                  <a:lnTo>
                    <a:pt x="155" y="382"/>
                  </a:lnTo>
                  <a:lnTo>
                    <a:pt x="206" y="332"/>
                  </a:lnTo>
                  <a:lnTo>
                    <a:pt x="259" y="287"/>
                  </a:lnTo>
                  <a:lnTo>
                    <a:pt x="314" y="247"/>
                  </a:lnTo>
                  <a:lnTo>
                    <a:pt x="371" y="210"/>
                  </a:lnTo>
                  <a:lnTo>
                    <a:pt x="430" y="177"/>
                  </a:lnTo>
                  <a:lnTo>
                    <a:pt x="488" y="146"/>
                  </a:lnTo>
                  <a:lnTo>
                    <a:pt x="548" y="121"/>
                  </a:lnTo>
                  <a:lnTo>
                    <a:pt x="608" y="98"/>
                  </a:lnTo>
                  <a:lnTo>
                    <a:pt x="669" y="77"/>
                  </a:lnTo>
                  <a:lnTo>
                    <a:pt x="729" y="60"/>
                  </a:lnTo>
                  <a:lnTo>
                    <a:pt x="789" y="46"/>
                  </a:lnTo>
                  <a:lnTo>
                    <a:pt x="848" y="33"/>
                  </a:lnTo>
                  <a:lnTo>
                    <a:pt x="906" y="23"/>
                  </a:lnTo>
                  <a:lnTo>
                    <a:pt x="962" y="16"/>
                  </a:lnTo>
                  <a:lnTo>
                    <a:pt x="1016" y="9"/>
                  </a:lnTo>
                  <a:lnTo>
                    <a:pt x="1069" y="5"/>
                  </a:lnTo>
                  <a:lnTo>
                    <a:pt x="1119" y="2"/>
                  </a:lnTo>
                  <a:lnTo>
                    <a:pt x="1167" y="0"/>
                  </a:lnTo>
                  <a:lnTo>
                    <a:pt x="1211"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8" name="Freeform 1061"/>
            <p:cNvSpPr>
              <a:spLocks/>
            </p:cNvSpPr>
            <p:nvPr/>
          </p:nvSpPr>
          <p:spPr bwMode="auto">
            <a:xfrm>
              <a:off x="3985" y="1667"/>
              <a:ext cx="803" cy="1217"/>
            </a:xfrm>
            <a:custGeom>
              <a:avLst/>
              <a:gdLst>
                <a:gd name="T0" fmla="*/ 1371 w 1605"/>
                <a:gd name="T1" fmla="*/ 0 h 2434"/>
                <a:gd name="T2" fmla="*/ 1470 w 1605"/>
                <a:gd name="T3" fmla="*/ 0 h 2434"/>
                <a:gd name="T4" fmla="*/ 1501 w 1605"/>
                <a:gd name="T5" fmla="*/ 3 h 2434"/>
                <a:gd name="T6" fmla="*/ 1529 w 1605"/>
                <a:gd name="T7" fmla="*/ 14 h 2434"/>
                <a:gd name="T8" fmla="*/ 1554 w 1605"/>
                <a:gd name="T9" fmla="*/ 30 h 2434"/>
                <a:gd name="T10" fmla="*/ 1576 w 1605"/>
                <a:gd name="T11" fmla="*/ 51 h 2434"/>
                <a:gd name="T12" fmla="*/ 1591 w 1605"/>
                <a:gd name="T13" fmla="*/ 76 h 2434"/>
                <a:gd name="T14" fmla="*/ 1602 w 1605"/>
                <a:gd name="T15" fmla="*/ 104 h 2434"/>
                <a:gd name="T16" fmla="*/ 1605 w 1605"/>
                <a:gd name="T17" fmla="*/ 135 h 2434"/>
                <a:gd name="T18" fmla="*/ 1605 w 1605"/>
                <a:gd name="T19" fmla="*/ 2298 h 2434"/>
                <a:gd name="T20" fmla="*/ 1604 w 1605"/>
                <a:gd name="T21" fmla="*/ 2322 h 2434"/>
                <a:gd name="T22" fmla="*/ 1597 w 1605"/>
                <a:gd name="T23" fmla="*/ 2345 h 2434"/>
                <a:gd name="T24" fmla="*/ 1587 w 1605"/>
                <a:gd name="T25" fmla="*/ 2367 h 2434"/>
                <a:gd name="T26" fmla="*/ 1573 w 1605"/>
                <a:gd name="T27" fmla="*/ 2387 h 2434"/>
                <a:gd name="T28" fmla="*/ 1554 w 1605"/>
                <a:gd name="T29" fmla="*/ 2404 h 2434"/>
                <a:gd name="T30" fmla="*/ 1534 w 1605"/>
                <a:gd name="T31" fmla="*/ 2418 h 2434"/>
                <a:gd name="T32" fmla="*/ 1512 w 1605"/>
                <a:gd name="T33" fmla="*/ 2427 h 2434"/>
                <a:gd name="T34" fmla="*/ 1488 w 1605"/>
                <a:gd name="T35" fmla="*/ 2433 h 2434"/>
                <a:gd name="T36" fmla="*/ 1463 w 1605"/>
                <a:gd name="T37" fmla="*/ 2434 h 2434"/>
                <a:gd name="T38" fmla="*/ 1439 w 1605"/>
                <a:gd name="T39" fmla="*/ 2430 h 2434"/>
                <a:gd name="T40" fmla="*/ 1360 w 1605"/>
                <a:gd name="T41" fmla="*/ 2413 h 2434"/>
                <a:gd name="T42" fmla="*/ 1273 w 1605"/>
                <a:gd name="T43" fmla="*/ 2396 h 2434"/>
                <a:gd name="T44" fmla="*/ 1179 w 1605"/>
                <a:gd name="T45" fmla="*/ 2380 h 2434"/>
                <a:gd name="T46" fmla="*/ 1077 w 1605"/>
                <a:gd name="T47" fmla="*/ 2365 h 2434"/>
                <a:gd name="T48" fmla="*/ 970 w 1605"/>
                <a:gd name="T49" fmla="*/ 2352 h 2434"/>
                <a:gd name="T50" fmla="*/ 858 w 1605"/>
                <a:gd name="T51" fmla="*/ 2343 h 2434"/>
                <a:gd name="T52" fmla="*/ 743 w 1605"/>
                <a:gd name="T53" fmla="*/ 2336 h 2434"/>
                <a:gd name="T54" fmla="*/ 623 w 1605"/>
                <a:gd name="T55" fmla="*/ 2333 h 2434"/>
                <a:gd name="T56" fmla="*/ 501 w 1605"/>
                <a:gd name="T57" fmla="*/ 2336 h 2434"/>
                <a:gd name="T58" fmla="*/ 377 w 1605"/>
                <a:gd name="T59" fmla="*/ 2343 h 2434"/>
                <a:gd name="T60" fmla="*/ 252 w 1605"/>
                <a:gd name="T61" fmla="*/ 2355 h 2434"/>
                <a:gd name="T62" fmla="*/ 126 w 1605"/>
                <a:gd name="T63" fmla="*/ 2375 h 2434"/>
                <a:gd name="T64" fmla="*/ 0 w 1605"/>
                <a:gd name="T65" fmla="*/ 2403 h 2434"/>
                <a:gd name="T66" fmla="*/ 60 w 1605"/>
                <a:gd name="T67" fmla="*/ 2350 h 2434"/>
                <a:gd name="T68" fmla="*/ 124 w 1605"/>
                <a:gd name="T69" fmla="*/ 2302 h 2434"/>
                <a:gd name="T70" fmla="*/ 188 w 1605"/>
                <a:gd name="T71" fmla="*/ 2260 h 2434"/>
                <a:gd name="T72" fmla="*/ 255 w 1605"/>
                <a:gd name="T73" fmla="*/ 2223 h 2434"/>
                <a:gd name="T74" fmla="*/ 323 w 1605"/>
                <a:gd name="T75" fmla="*/ 2190 h 2434"/>
                <a:gd name="T76" fmla="*/ 391 w 1605"/>
                <a:gd name="T77" fmla="*/ 2161 h 2434"/>
                <a:gd name="T78" fmla="*/ 460 w 1605"/>
                <a:gd name="T79" fmla="*/ 2137 h 2434"/>
                <a:gd name="T80" fmla="*/ 530 w 1605"/>
                <a:gd name="T81" fmla="*/ 2116 h 2434"/>
                <a:gd name="T82" fmla="*/ 598 w 1605"/>
                <a:gd name="T83" fmla="*/ 2099 h 2434"/>
                <a:gd name="T84" fmla="*/ 666 w 1605"/>
                <a:gd name="T85" fmla="*/ 2085 h 2434"/>
                <a:gd name="T86" fmla="*/ 731 w 1605"/>
                <a:gd name="T87" fmla="*/ 2074 h 2434"/>
                <a:gd name="T88" fmla="*/ 796 w 1605"/>
                <a:gd name="T89" fmla="*/ 2066 h 2434"/>
                <a:gd name="T90" fmla="*/ 857 w 1605"/>
                <a:gd name="T91" fmla="*/ 2060 h 2434"/>
                <a:gd name="T92" fmla="*/ 917 w 1605"/>
                <a:gd name="T93" fmla="*/ 2055 h 2434"/>
                <a:gd name="T94" fmla="*/ 972 w 1605"/>
                <a:gd name="T95" fmla="*/ 2053 h 2434"/>
                <a:gd name="T96" fmla="*/ 1024 w 1605"/>
                <a:gd name="T97" fmla="*/ 2052 h 2434"/>
                <a:gd name="T98" fmla="*/ 1071 w 1605"/>
                <a:gd name="T99" fmla="*/ 2050 h 2434"/>
                <a:gd name="T100" fmla="*/ 1116 w 1605"/>
                <a:gd name="T101" fmla="*/ 2040 h 2434"/>
                <a:gd name="T102" fmla="*/ 1159 w 1605"/>
                <a:gd name="T103" fmla="*/ 2025 h 2434"/>
                <a:gd name="T104" fmla="*/ 1199 w 1605"/>
                <a:gd name="T105" fmla="*/ 2005 h 2434"/>
                <a:gd name="T106" fmla="*/ 1236 w 1605"/>
                <a:gd name="T107" fmla="*/ 1979 h 2434"/>
                <a:gd name="T108" fmla="*/ 1270 w 1605"/>
                <a:gd name="T109" fmla="*/ 1950 h 2434"/>
                <a:gd name="T110" fmla="*/ 1298 w 1605"/>
                <a:gd name="T111" fmla="*/ 1917 h 2434"/>
                <a:gd name="T112" fmla="*/ 1324 w 1605"/>
                <a:gd name="T113" fmla="*/ 1880 h 2434"/>
                <a:gd name="T114" fmla="*/ 1343 w 1605"/>
                <a:gd name="T115" fmla="*/ 1839 h 2434"/>
                <a:gd name="T116" fmla="*/ 1358 w 1605"/>
                <a:gd name="T117" fmla="*/ 1797 h 2434"/>
                <a:gd name="T118" fmla="*/ 1368 w 1605"/>
                <a:gd name="T119" fmla="*/ 1752 h 2434"/>
                <a:gd name="T120" fmla="*/ 1371 w 1605"/>
                <a:gd name="T121" fmla="*/ 1706 h 2434"/>
                <a:gd name="T122" fmla="*/ 1371 w 1605"/>
                <a:gd name="T123" fmla="*/ 0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05" h="2434">
                  <a:moveTo>
                    <a:pt x="1371" y="0"/>
                  </a:moveTo>
                  <a:lnTo>
                    <a:pt x="1470" y="0"/>
                  </a:lnTo>
                  <a:lnTo>
                    <a:pt x="1501" y="3"/>
                  </a:lnTo>
                  <a:lnTo>
                    <a:pt x="1529" y="14"/>
                  </a:lnTo>
                  <a:lnTo>
                    <a:pt x="1554" y="30"/>
                  </a:lnTo>
                  <a:lnTo>
                    <a:pt x="1576" y="51"/>
                  </a:lnTo>
                  <a:lnTo>
                    <a:pt x="1591" y="76"/>
                  </a:lnTo>
                  <a:lnTo>
                    <a:pt x="1602" y="104"/>
                  </a:lnTo>
                  <a:lnTo>
                    <a:pt x="1605" y="135"/>
                  </a:lnTo>
                  <a:lnTo>
                    <a:pt x="1605" y="2298"/>
                  </a:lnTo>
                  <a:lnTo>
                    <a:pt x="1604" y="2322"/>
                  </a:lnTo>
                  <a:lnTo>
                    <a:pt x="1597" y="2345"/>
                  </a:lnTo>
                  <a:lnTo>
                    <a:pt x="1587" y="2367"/>
                  </a:lnTo>
                  <a:lnTo>
                    <a:pt x="1573" y="2387"/>
                  </a:lnTo>
                  <a:lnTo>
                    <a:pt x="1554" y="2404"/>
                  </a:lnTo>
                  <a:lnTo>
                    <a:pt x="1534" y="2418"/>
                  </a:lnTo>
                  <a:lnTo>
                    <a:pt x="1512" y="2427"/>
                  </a:lnTo>
                  <a:lnTo>
                    <a:pt x="1488" y="2433"/>
                  </a:lnTo>
                  <a:lnTo>
                    <a:pt x="1463" y="2434"/>
                  </a:lnTo>
                  <a:lnTo>
                    <a:pt x="1439" y="2430"/>
                  </a:lnTo>
                  <a:lnTo>
                    <a:pt x="1360" y="2413"/>
                  </a:lnTo>
                  <a:lnTo>
                    <a:pt x="1273" y="2396"/>
                  </a:lnTo>
                  <a:lnTo>
                    <a:pt x="1179" y="2380"/>
                  </a:lnTo>
                  <a:lnTo>
                    <a:pt x="1077" y="2365"/>
                  </a:lnTo>
                  <a:lnTo>
                    <a:pt x="970" y="2352"/>
                  </a:lnTo>
                  <a:lnTo>
                    <a:pt x="858" y="2343"/>
                  </a:lnTo>
                  <a:lnTo>
                    <a:pt x="743" y="2336"/>
                  </a:lnTo>
                  <a:lnTo>
                    <a:pt x="623" y="2333"/>
                  </a:lnTo>
                  <a:lnTo>
                    <a:pt x="501" y="2336"/>
                  </a:lnTo>
                  <a:lnTo>
                    <a:pt x="377" y="2343"/>
                  </a:lnTo>
                  <a:lnTo>
                    <a:pt x="252" y="2355"/>
                  </a:lnTo>
                  <a:lnTo>
                    <a:pt x="126" y="2375"/>
                  </a:lnTo>
                  <a:lnTo>
                    <a:pt x="0" y="2403"/>
                  </a:lnTo>
                  <a:lnTo>
                    <a:pt x="60" y="2350"/>
                  </a:lnTo>
                  <a:lnTo>
                    <a:pt x="124" y="2302"/>
                  </a:lnTo>
                  <a:lnTo>
                    <a:pt x="188" y="2260"/>
                  </a:lnTo>
                  <a:lnTo>
                    <a:pt x="255" y="2223"/>
                  </a:lnTo>
                  <a:lnTo>
                    <a:pt x="323" y="2190"/>
                  </a:lnTo>
                  <a:lnTo>
                    <a:pt x="391" y="2161"/>
                  </a:lnTo>
                  <a:lnTo>
                    <a:pt x="460" y="2137"/>
                  </a:lnTo>
                  <a:lnTo>
                    <a:pt x="530" y="2116"/>
                  </a:lnTo>
                  <a:lnTo>
                    <a:pt x="598" y="2099"/>
                  </a:lnTo>
                  <a:lnTo>
                    <a:pt x="666" y="2085"/>
                  </a:lnTo>
                  <a:lnTo>
                    <a:pt x="731" y="2074"/>
                  </a:lnTo>
                  <a:lnTo>
                    <a:pt x="796" y="2066"/>
                  </a:lnTo>
                  <a:lnTo>
                    <a:pt x="857" y="2060"/>
                  </a:lnTo>
                  <a:lnTo>
                    <a:pt x="917" y="2055"/>
                  </a:lnTo>
                  <a:lnTo>
                    <a:pt x="972" y="2053"/>
                  </a:lnTo>
                  <a:lnTo>
                    <a:pt x="1024" y="2052"/>
                  </a:lnTo>
                  <a:lnTo>
                    <a:pt x="1071" y="2050"/>
                  </a:lnTo>
                  <a:lnTo>
                    <a:pt x="1116" y="2040"/>
                  </a:lnTo>
                  <a:lnTo>
                    <a:pt x="1159" y="2025"/>
                  </a:lnTo>
                  <a:lnTo>
                    <a:pt x="1199" y="2005"/>
                  </a:lnTo>
                  <a:lnTo>
                    <a:pt x="1236" y="1979"/>
                  </a:lnTo>
                  <a:lnTo>
                    <a:pt x="1270" y="1950"/>
                  </a:lnTo>
                  <a:lnTo>
                    <a:pt x="1298" y="1917"/>
                  </a:lnTo>
                  <a:lnTo>
                    <a:pt x="1324" y="1880"/>
                  </a:lnTo>
                  <a:lnTo>
                    <a:pt x="1343" y="1839"/>
                  </a:lnTo>
                  <a:lnTo>
                    <a:pt x="1358" y="1797"/>
                  </a:lnTo>
                  <a:lnTo>
                    <a:pt x="1368" y="1752"/>
                  </a:lnTo>
                  <a:lnTo>
                    <a:pt x="1371" y="1706"/>
                  </a:lnTo>
                  <a:lnTo>
                    <a:pt x="1371"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sp>
          <p:nvSpPr>
            <p:cNvPr id="69" name="Freeform 1062"/>
            <p:cNvSpPr>
              <a:spLocks/>
            </p:cNvSpPr>
            <p:nvPr/>
          </p:nvSpPr>
          <p:spPr bwMode="auto">
            <a:xfrm>
              <a:off x="2889" y="1667"/>
              <a:ext cx="802" cy="1217"/>
            </a:xfrm>
            <a:custGeom>
              <a:avLst/>
              <a:gdLst>
                <a:gd name="T0" fmla="*/ 136 w 1605"/>
                <a:gd name="T1" fmla="*/ 0 h 2434"/>
                <a:gd name="T2" fmla="*/ 234 w 1605"/>
                <a:gd name="T3" fmla="*/ 0 h 2434"/>
                <a:gd name="T4" fmla="*/ 234 w 1605"/>
                <a:gd name="T5" fmla="*/ 1706 h 2434"/>
                <a:gd name="T6" fmla="*/ 237 w 1605"/>
                <a:gd name="T7" fmla="*/ 1752 h 2434"/>
                <a:gd name="T8" fmla="*/ 247 w 1605"/>
                <a:gd name="T9" fmla="*/ 1797 h 2434"/>
                <a:gd name="T10" fmla="*/ 262 w 1605"/>
                <a:gd name="T11" fmla="*/ 1839 h 2434"/>
                <a:gd name="T12" fmla="*/ 281 w 1605"/>
                <a:gd name="T13" fmla="*/ 1880 h 2434"/>
                <a:gd name="T14" fmla="*/ 307 w 1605"/>
                <a:gd name="T15" fmla="*/ 1917 h 2434"/>
                <a:gd name="T16" fmla="*/ 335 w 1605"/>
                <a:gd name="T17" fmla="*/ 1950 h 2434"/>
                <a:gd name="T18" fmla="*/ 369 w 1605"/>
                <a:gd name="T19" fmla="*/ 1979 h 2434"/>
                <a:gd name="T20" fmla="*/ 406 w 1605"/>
                <a:gd name="T21" fmla="*/ 2005 h 2434"/>
                <a:gd name="T22" fmla="*/ 446 w 1605"/>
                <a:gd name="T23" fmla="*/ 2025 h 2434"/>
                <a:gd name="T24" fmla="*/ 489 w 1605"/>
                <a:gd name="T25" fmla="*/ 2040 h 2434"/>
                <a:gd name="T26" fmla="*/ 534 w 1605"/>
                <a:gd name="T27" fmla="*/ 2050 h 2434"/>
                <a:gd name="T28" fmla="*/ 581 w 1605"/>
                <a:gd name="T29" fmla="*/ 2052 h 2434"/>
                <a:gd name="T30" fmla="*/ 633 w 1605"/>
                <a:gd name="T31" fmla="*/ 2053 h 2434"/>
                <a:gd name="T32" fmla="*/ 689 w 1605"/>
                <a:gd name="T33" fmla="*/ 2055 h 2434"/>
                <a:gd name="T34" fmla="*/ 748 w 1605"/>
                <a:gd name="T35" fmla="*/ 2060 h 2434"/>
                <a:gd name="T36" fmla="*/ 810 w 1605"/>
                <a:gd name="T37" fmla="*/ 2066 h 2434"/>
                <a:gd name="T38" fmla="*/ 874 w 1605"/>
                <a:gd name="T39" fmla="*/ 2074 h 2434"/>
                <a:gd name="T40" fmla="*/ 941 w 1605"/>
                <a:gd name="T41" fmla="*/ 2085 h 2434"/>
                <a:gd name="T42" fmla="*/ 1007 w 1605"/>
                <a:gd name="T43" fmla="*/ 2099 h 2434"/>
                <a:gd name="T44" fmla="*/ 1075 w 1605"/>
                <a:gd name="T45" fmla="*/ 2116 h 2434"/>
                <a:gd name="T46" fmla="*/ 1145 w 1605"/>
                <a:gd name="T47" fmla="*/ 2137 h 2434"/>
                <a:gd name="T48" fmla="*/ 1214 w 1605"/>
                <a:gd name="T49" fmla="*/ 2161 h 2434"/>
                <a:gd name="T50" fmla="*/ 1283 w 1605"/>
                <a:gd name="T51" fmla="*/ 2189 h 2434"/>
                <a:gd name="T52" fmla="*/ 1351 w 1605"/>
                <a:gd name="T53" fmla="*/ 2223 h 2434"/>
                <a:gd name="T54" fmla="*/ 1417 w 1605"/>
                <a:gd name="T55" fmla="*/ 2260 h 2434"/>
                <a:gd name="T56" fmla="*/ 1482 w 1605"/>
                <a:gd name="T57" fmla="*/ 2302 h 2434"/>
                <a:gd name="T58" fmla="*/ 1545 w 1605"/>
                <a:gd name="T59" fmla="*/ 2350 h 2434"/>
                <a:gd name="T60" fmla="*/ 1605 w 1605"/>
                <a:gd name="T61" fmla="*/ 2403 h 2434"/>
                <a:gd name="T62" fmla="*/ 1479 w 1605"/>
                <a:gd name="T63" fmla="*/ 2375 h 2434"/>
                <a:gd name="T64" fmla="*/ 1353 w 1605"/>
                <a:gd name="T65" fmla="*/ 2355 h 2434"/>
                <a:gd name="T66" fmla="*/ 1229 w 1605"/>
                <a:gd name="T67" fmla="*/ 2343 h 2434"/>
                <a:gd name="T68" fmla="*/ 1104 w 1605"/>
                <a:gd name="T69" fmla="*/ 2336 h 2434"/>
                <a:gd name="T70" fmla="*/ 982 w 1605"/>
                <a:gd name="T71" fmla="*/ 2333 h 2434"/>
                <a:gd name="T72" fmla="*/ 863 w 1605"/>
                <a:gd name="T73" fmla="*/ 2336 h 2434"/>
                <a:gd name="T74" fmla="*/ 747 w 1605"/>
                <a:gd name="T75" fmla="*/ 2343 h 2434"/>
                <a:gd name="T76" fmla="*/ 635 w 1605"/>
                <a:gd name="T77" fmla="*/ 2352 h 2434"/>
                <a:gd name="T78" fmla="*/ 529 w 1605"/>
                <a:gd name="T79" fmla="*/ 2365 h 2434"/>
                <a:gd name="T80" fmla="*/ 428 w 1605"/>
                <a:gd name="T81" fmla="*/ 2380 h 2434"/>
                <a:gd name="T82" fmla="*/ 333 w 1605"/>
                <a:gd name="T83" fmla="*/ 2396 h 2434"/>
                <a:gd name="T84" fmla="*/ 246 w 1605"/>
                <a:gd name="T85" fmla="*/ 2413 h 2434"/>
                <a:gd name="T86" fmla="*/ 166 w 1605"/>
                <a:gd name="T87" fmla="*/ 2430 h 2434"/>
                <a:gd name="T88" fmla="*/ 142 w 1605"/>
                <a:gd name="T89" fmla="*/ 2434 h 2434"/>
                <a:gd name="T90" fmla="*/ 118 w 1605"/>
                <a:gd name="T91" fmla="*/ 2433 h 2434"/>
                <a:gd name="T92" fmla="*/ 93 w 1605"/>
                <a:gd name="T93" fmla="*/ 2427 h 2434"/>
                <a:gd name="T94" fmla="*/ 71 w 1605"/>
                <a:gd name="T95" fmla="*/ 2418 h 2434"/>
                <a:gd name="T96" fmla="*/ 51 w 1605"/>
                <a:gd name="T97" fmla="*/ 2404 h 2434"/>
                <a:gd name="T98" fmla="*/ 33 w 1605"/>
                <a:gd name="T99" fmla="*/ 2387 h 2434"/>
                <a:gd name="T100" fmla="*/ 20 w 1605"/>
                <a:gd name="T101" fmla="*/ 2367 h 2434"/>
                <a:gd name="T102" fmla="*/ 8 w 1605"/>
                <a:gd name="T103" fmla="*/ 2345 h 2434"/>
                <a:gd name="T104" fmla="*/ 2 w 1605"/>
                <a:gd name="T105" fmla="*/ 2322 h 2434"/>
                <a:gd name="T106" fmla="*/ 0 w 1605"/>
                <a:gd name="T107" fmla="*/ 2298 h 2434"/>
                <a:gd name="T108" fmla="*/ 0 w 1605"/>
                <a:gd name="T109" fmla="*/ 135 h 2434"/>
                <a:gd name="T110" fmla="*/ 3 w 1605"/>
                <a:gd name="T111" fmla="*/ 104 h 2434"/>
                <a:gd name="T112" fmla="*/ 14 w 1605"/>
                <a:gd name="T113" fmla="*/ 76 h 2434"/>
                <a:gd name="T114" fmla="*/ 30 w 1605"/>
                <a:gd name="T115" fmla="*/ 51 h 2434"/>
                <a:gd name="T116" fmla="*/ 51 w 1605"/>
                <a:gd name="T117" fmla="*/ 30 h 2434"/>
                <a:gd name="T118" fmla="*/ 76 w 1605"/>
                <a:gd name="T119" fmla="*/ 14 h 2434"/>
                <a:gd name="T120" fmla="*/ 105 w 1605"/>
                <a:gd name="T121" fmla="*/ 3 h 2434"/>
                <a:gd name="T122" fmla="*/ 136 w 1605"/>
                <a:gd name="T123" fmla="*/ 0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05" h="2434">
                  <a:moveTo>
                    <a:pt x="136" y="0"/>
                  </a:moveTo>
                  <a:lnTo>
                    <a:pt x="234" y="0"/>
                  </a:lnTo>
                  <a:lnTo>
                    <a:pt x="234" y="1706"/>
                  </a:lnTo>
                  <a:lnTo>
                    <a:pt x="237" y="1752"/>
                  </a:lnTo>
                  <a:lnTo>
                    <a:pt x="247" y="1797"/>
                  </a:lnTo>
                  <a:lnTo>
                    <a:pt x="262" y="1839"/>
                  </a:lnTo>
                  <a:lnTo>
                    <a:pt x="281" y="1880"/>
                  </a:lnTo>
                  <a:lnTo>
                    <a:pt x="307" y="1917"/>
                  </a:lnTo>
                  <a:lnTo>
                    <a:pt x="335" y="1950"/>
                  </a:lnTo>
                  <a:lnTo>
                    <a:pt x="369" y="1979"/>
                  </a:lnTo>
                  <a:lnTo>
                    <a:pt x="406" y="2005"/>
                  </a:lnTo>
                  <a:lnTo>
                    <a:pt x="446" y="2025"/>
                  </a:lnTo>
                  <a:lnTo>
                    <a:pt x="489" y="2040"/>
                  </a:lnTo>
                  <a:lnTo>
                    <a:pt x="534" y="2050"/>
                  </a:lnTo>
                  <a:lnTo>
                    <a:pt x="581" y="2052"/>
                  </a:lnTo>
                  <a:lnTo>
                    <a:pt x="633" y="2053"/>
                  </a:lnTo>
                  <a:lnTo>
                    <a:pt x="689" y="2055"/>
                  </a:lnTo>
                  <a:lnTo>
                    <a:pt x="748" y="2060"/>
                  </a:lnTo>
                  <a:lnTo>
                    <a:pt x="810" y="2066"/>
                  </a:lnTo>
                  <a:lnTo>
                    <a:pt x="874" y="2074"/>
                  </a:lnTo>
                  <a:lnTo>
                    <a:pt x="941" y="2085"/>
                  </a:lnTo>
                  <a:lnTo>
                    <a:pt x="1007" y="2099"/>
                  </a:lnTo>
                  <a:lnTo>
                    <a:pt x="1075" y="2116"/>
                  </a:lnTo>
                  <a:lnTo>
                    <a:pt x="1145" y="2137"/>
                  </a:lnTo>
                  <a:lnTo>
                    <a:pt x="1214" y="2161"/>
                  </a:lnTo>
                  <a:lnTo>
                    <a:pt x="1283" y="2189"/>
                  </a:lnTo>
                  <a:lnTo>
                    <a:pt x="1351" y="2223"/>
                  </a:lnTo>
                  <a:lnTo>
                    <a:pt x="1417" y="2260"/>
                  </a:lnTo>
                  <a:lnTo>
                    <a:pt x="1482" y="2302"/>
                  </a:lnTo>
                  <a:lnTo>
                    <a:pt x="1545" y="2350"/>
                  </a:lnTo>
                  <a:lnTo>
                    <a:pt x="1605" y="2403"/>
                  </a:lnTo>
                  <a:lnTo>
                    <a:pt x="1479" y="2375"/>
                  </a:lnTo>
                  <a:lnTo>
                    <a:pt x="1353" y="2355"/>
                  </a:lnTo>
                  <a:lnTo>
                    <a:pt x="1229" y="2343"/>
                  </a:lnTo>
                  <a:lnTo>
                    <a:pt x="1104" y="2336"/>
                  </a:lnTo>
                  <a:lnTo>
                    <a:pt x="982" y="2333"/>
                  </a:lnTo>
                  <a:lnTo>
                    <a:pt x="863" y="2336"/>
                  </a:lnTo>
                  <a:lnTo>
                    <a:pt x="747" y="2343"/>
                  </a:lnTo>
                  <a:lnTo>
                    <a:pt x="635" y="2352"/>
                  </a:lnTo>
                  <a:lnTo>
                    <a:pt x="529" y="2365"/>
                  </a:lnTo>
                  <a:lnTo>
                    <a:pt x="428" y="2380"/>
                  </a:lnTo>
                  <a:lnTo>
                    <a:pt x="333" y="2396"/>
                  </a:lnTo>
                  <a:lnTo>
                    <a:pt x="246" y="2413"/>
                  </a:lnTo>
                  <a:lnTo>
                    <a:pt x="166" y="2430"/>
                  </a:lnTo>
                  <a:lnTo>
                    <a:pt x="142" y="2434"/>
                  </a:lnTo>
                  <a:lnTo>
                    <a:pt x="118" y="2433"/>
                  </a:lnTo>
                  <a:lnTo>
                    <a:pt x="93" y="2427"/>
                  </a:lnTo>
                  <a:lnTo>
                    <a:pt x="71" y="2418"/>
                  </a:lnTo>
                  <a:lnTo>
                    <a:pt x="51" y="2404"/>
                  </a:lnTo>
                  <a:lnTo>
                    <a:pt x="33" y="2387"/>
                  </a:lnTo>
                  <a:lnTo>
                    <a:pt x="20" y="2367"/>
                  </a:lnTo>
                  <a:lnTo>
                    <a:pt x="8" y="2345"/>
                  </a:lnTo>
                  <a:lnTo>
                    <a:pt x="2" y="2322"/>
                  </a:lnTo>
                  <a:lnTo>
                    <a:pt x="0" y="2298"/>
                  </a:lnTo>
                  <a:lnTo>
                    <a:pt x="0" y="135"/>
                  </a:lnTo>
                  <a:lnTo>
                    <a:pt x="3" y="104"/>
                  </a:lnTo>
                  <a:lnTo>
                    <a:pt x="14" y="76"/>
                  </a:lnTo>
                  <a:lnTo>
                    <a:pt x="30" y="51"/>
                  </a:lnTo>
                  <a:lnTo>
                    <a:pt x="51" y="30"/>
                  </a:lnTo>
                  <a:lnTo>
                    <a:pt x="76" y="14"/>
                  </a:lnTo>
                  <a:lnTo>
                    <a:pt x="105" y="3"/>
                  </a:lnTo>
                  <a:lnTo>
                    <a:pt x="136" y="0"/>
                  </a:lnTo>
                  <a:close/>
                </a:path>
              </a:pathLst>
            </a:custGeom>
            <a:grpFill/>
            <a:ln w="0">
              <a:noFill/>
              <a:prstDash val="solid"/>
              <a:round/>
              <a:headEnd/>
              <a:tailEnd/>
            </a:ln>
          </p:spPr>
          <p:txBody>
            <a:bodyPr lIns="68580" tIns="34290" rIns="68580" bIns="34290"/>
            <a:lstStyle/>
            <a:p>
              <a:pPr eaLnBrk="1" fontAlgn="auto" hangingPunct="1">
                <a:spcBef>
                  <a:spcPts val="0"/>
                </a:spcBef>
                <a:spcAft>
                  <a:spcPts val="0"/>
                </a:spcAft>
                <a:defRPr/>
              </a:pPr>
              <a:endParaRPr lang="en-US" sz="1013">
                <a:latin typeface="+mn-lt"/>
              </a:endParaRPr>
            </a:p>
          </p:txBody>
        </p:sp>
      </p:grpSp>
      <p:sp>
        <p:nvSpPr>
          <p:cNvPr id="70" name="Freeform 162"/>
          <p:cNvSpPr>
            <a:spLocks noChangeArrowheads="1"/>
          </p:cNvSpPr>
          <p:nvPr/>
        </p:nvSpPr>
        <p:spPr bwMode="auto">
          <a:xfrm>
            <a:off x="6899939" y="6917384"/>
            <a:ext cx="431800" cy="381000"/>
          </a:xfrm>
          <a:custGeom>
            <a:avLst/>
            <a:gdLst>
              <a:gd name="T0" fmla="*/ 572 w 601"/>
              <a:gd name="T1" fmla="*/ 530 h 531"/>
              <a:gd name="T2" fmla="*/ 572 w 601"/>
              <a:gd name="T3" fmla="*/ 530 h 531"/>
              <a:gd name="T4" fmla="*/ 28 w 601"/>
              <a:gd name="T5" fmla="*/ 530 h 531"/>
              <a:gd name="T6" fmla="*/ 0 w 601"/>
              <a:gd name="T7" fmla="*/ 502 h 531"/>
              <a:gd name="T8" fmla="*/ 0 w 601"/>
              <a:gd name="T9" fmla="*/ 28 h 531"/>
              <a:gd name="T10" fmla="*/ 28 w 601"/>
              <a:gd name="T11" fmla="*/ 0 h 531"/>
              <a:gd name="T12" fmla="*/ 572 w 601"/>
              <a:gd name="T13" fmla="*/ 0 h 531"/>
              <a:gd name="T14" fmla="*/ 600 w 601"/>
              <a:gd name="T15" fmla="*/ 28 h 531"/>
              <a:gd name="T16" fmla="*/ 600 w 601"/>
              <a:gd name="T17" fmla="*/ 502 h 531"/>
              <a:gd name="T18" fmla="*/ 572 w 601"/>
              <a:gd name="T19" fmla="*/ 530 h 531"/>
              <a:gd name="T20" fmla="*/ 56 w 601"/>
              <a:gd name="T21" fmla="*/ 28 h 531"/>
              <a:gd name="T22" fmla="*/ 56 w 601"/>
              <a:gd name="T23" fmla="*/ 28 h 531"/>
              <a:gd name="T24" fmla="*/ 28 w 601"/>
              <a:gd name="T25" fmla="*/ 57 h 531"/>
              <a:gd name="T26" fmla="*/ 56 w 601"/>
              <a:gd name="T27" fmla="*/ 85 h 531"/>
              <a:gd name="T28" fmla="*/ 84 w 601"/>
              <a:gd name="T29" fmla="*/ 57 h 531"/>
              <a:gd name="T30" fmla="*/ 56 w 601"/>
              <a:gd name="T31" fmla="*/ 28 h 531"/>
              <a:gd name="T32" fmla="*/ 141 w 601"/>
              <a:gd name="T33" fmla="*/ 28 h 531"/>
              <a:gd name="T34" fmla="*/ 141 w 601"/>
              <a:gd name="T35" fmla="*/ 28 h 531"/>
              <a:gd name="T36" fmla="*/ 113 w 601"/>
              <a:gd name="T37" fmla="*/ 57 h 531"/>
              <a:gd name="T38" fmla="*/ 141 w 601"/>
              <a:gd name="T39" fmla="*/ 85 h 531"/>
              <a:gd name="T40" fmla="*/ 169 w 601"/>
              <a:gd name="T41" fmla="*/ 57 h 531"/>
              <a:gd name="T42" fmla="*/ 141 w 601"/>
              <a:gd name="T43" fmla="*/ 28 h 531"/>
              <a:gd name="T44" fmla="*/ 226 w 601"/>
              <a:gd name="T45" fmla="*/ 28 h 531"/>
              <a:gd name="T46" fmla="*/ 226 w 601"/>
              <a:gd name="T47" fmla="*/ 28 h 531"/>
              <a:gd name="T48" fmla="*/ 197 w 601"/>
              <a:gd name="T49" fmla="*/ 57 h 531"/>
              <a:gd name="T50" fmla="*/ 226 w 601"/>
              <a:gd name="T51" fmla="*/ 85 h 531"/>
              <a:gd name="T52" fmla="*/ 254 w 601"/>
              <a:gd name="T53" fmla="*/ 57 h 531"/>
              <a:gd name="T54" fmla="*/ 226 w 601"/>
              <a:gd name="T55" fmla="*/ 28 h 531"/>
              <a:gd name="T56" fmla="*/ 572 w 601"/>
              <a:gd name="T57" fmla="*/ 113 h 531"/>
              <a:gd name="T58" fmla="*/ 572 w 601"/>
              <a:gd name="T59" fmla="*/ 113 h 531"/>
              <a:gd name="T60" fmla="*/ 544 w 601"/>
              <a:gd name="T61" fmla="*/ 113 h 531"/>
              <a:gd name="T62" fmla="*/ 56 w 601"/>
              <a:gd name="T63" fmla="*/ 113 h 531"/>
              <a:gd name="T64" fmla="*/ 28 w 601"/>
              <a:gd name="T65" fmla="*/ 113 h 531"/>
              <a:gd name="T66" fmla="*/ 28 w 601"/>
              <a:gd name="T67" fmla="*/ 502 h 531"/>
              <a:gd name="T68" fmla="*/ 572 w 601"/>
              <a:gd name="T69" fmla="*/ 502 h 531"/>
              <a:gd name="T70" fmla="*/ 572 w 601"/>
              <a:gd name="T71" fmla="*/ 113 h 531"/>
              <a:gd name="T72" fmla="*/ 219 w 601"/>
              <a:gd name="T73" fmla="*/ 283 h 531"/>
              <a:gd name="T74" fmla="*/ 219 w 601"/>
              <a:gd name="T75" fmla="*/ 283 h 531"/>
              <a:gd name="T76" fmla="*/ 233 w 601"/>
              <a:gd name="T77" fmla="*/ 297 h 531"/>
              <a:gd name="T78" fmla="*/ 233 w 601"/>
              <a:gd name="T79" fmla="*/ 297 h 531"/>
              <a:gd name="T80" fmla="*/ 275 w 601"/>
              <a:gd name="T81" fmla="*/ 332 h 531"/>
              <a:gd name="T82" fmla="*/ 367 w 601"/>
              <a:gd name="T83" fmla="*/ 241 h 531"/>
              <a:gd name="T84" fmla="*/ 367 w 601"/>
              <a:gd name="T85" fmla="*/ 241 h 531"/>
              <a:gd name="T86" fmla="*/ 388 w 601"/>
              <a:gd name="T87" fmla="*/ 226 h 531"/>
              <a:gd name="T88" fmla="*/ 417 w 601"/>
              <a:gd name="T89" fmla="*/ 255 h 531"/>
              <a:gd name="T90" fmla="*/ 402 w 601"/>
              <a:gd name="T91" fmla="*/ 276 h 531"/>
              <a:gd name="T92" fmla="*/ 402 w 601"/>
              <a:gd name="T93" fmla="*/ 276 h 531"/>
              <a:gd name="T94" fmla="*/ 289 w 601"/>
              <a:gd name="T95" fmla="*/ 389 h 531"/>
              <a:gd name="T96" fmla="*/ 289 w 601"/>
              <a:gd name="T97" fmla="*/ 389 h 531"/>
              <a:gd name="T98" fmla="*/ 275 w 601"/>
              <a:gd name="T99" fmla="*/ 396 h 531"/>
              <a:gd name="T100" fmla="*/ 254 w 601"/>
              <a:gd name="T101" fmla="*/ 389 h 531"/>
              <a:gd name="T102" fmla="*/ 254 w 601"/>
              <a:gd name="T103" fmla="*/ 389 h 531"/>
              <a:gd name="T104" fmla="*/ 197 w 601"/>
              <a:gd name="T105" fmla="*/ 332 h 531"/>
              <a:gd name="T106" fmla="*/ 197 w 601"/>
              <a:gd name="T107" fmla="*/ 332 h 531"/>
              <a:gd name="T108" fmla="*/ 190 w 601"/>
              <a:gd name="T109" fmla="*/ 311 h 531"/>
              <a:gd name="T110" fmla="*/ 219 w 601"/>
              <a:gd name="T111" fmla="*/ 283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1" h="531">
                <a:moveTo>
                  <a:pt x="572" y="530"/>
                </a:moveTo>
                <a:lnTo>
                  <a:pt x="572" y="530"/>
                </a:lnTo>
                <a:cubicBezTo>
                  <a:pt x="28" y="530"/>
                  <a:pt x="28" y="530"/>
                  <a:pt x="28" y="530"/>
                </a:cubicBezTo>
                <a:cubicBezTo>
                  <a:pt x="14" y="530"/>
                  <a:pt x="0" y="516"/>
                  <a:pt x="0" y="502"/>
                </a:cubicBezTo>
                <a:cubicBezTo>
                  <a:pt x="0" y="28"/>
                  <a:pt x="0" y="28"/>
                  <a:pt x="0" y="28"/>
                </a:cubicBezTo>
                <a:cubicBezTo>
                  <a:pt x="0" y="14"/>
                  <a:pt x="14" y="0"/>
                  <a:pt x="28" y="0"/>
                </a:cubicBezTo>
                <a:cubicBezTo>
                  <a:pt x="572" y="0"/>
                  <a:pt x="572" y="0"/>
                  <a:pt x="572" y="0"/>
                </a:cubicBezTo>
                <a:cubicBezTo>
                  <a:pt x="593" y="0"/>
                  <a:pt x="600" y="14"/>
                  <a:pt x="600" y="28"/>
                </a:cubicBezTo>
                <a:cubicBezTo>
                  <a:pt x="600" y="502"/>
                  <a:pt x="600" y="502"/>
                  <a:pt x="600" y="502"/>
                </a:cubicBezTo>
                <a:cubicBezTo>
                  <a:pt x="600" y="516"/>
                  <a:pt x="593" y="530"/>
                  <a:pt x="572" y="530"/>
                </a:cubicBezTo>
                <a:close/>
                <a:moveTo>
                  <a:pt x="56" y="28"/>
                </a:moveTo>
                <a:lnTo>
                  <a:pt x="56" y="28"/>
                </a:lnTo>
                <a:cubicBezTo>
                  <a:pt x="42" y="28"/>
                  <a:pt x="28" y="43"/>
                  <a:pt x="28" y="57"/>
                </a:cubicBezTo>
                <a:cubicBezTo>
                  <a:pt x="28" y="78"/>
                  <a:pt x="42" y="85"/>
                  <a:pt x="56" y="85"/>
                </a:cubicBezTo>
                <a:cubicBezTo>
                  <a:pt x="70" y="85"/>
                  <a:pt x="84" y="78"/>
                  <a:pt x="84" y="57"/>
                </a:cubicBezTo>
                <a:cubicBezTo>
                  <a:pt x="84" y="43"/>
                  <a:pt x="70" y="28"/>
                  <a:pt x="56" y="28"/>
                </a:cubicBezTo>
                <a:close/>
                <a:moveTo>
                  <a:pt x="141" y="28"/>
                </a:moveTo>
                <a:lnTo>
                  <a:pt x="141" y="28"/>
                </a:lnTo>
                <a:cubicBezTo>
                  <a:pt x="127" y="28"/>
                  <a:pt x="113" y="43"/>
                  <a:pt x="113" y="57"/>
                </a:cubicBezTo>
                <a:cubicBezTo>
                  <a:pt x="113" y="78"/>
                  <a:pt x="127" y="85"/>
                  <a:pt x="141" y="85"/>
                </a:cubicBezTo>
                <a:cubicBezTo>
                  <a:pt x="155" y="85"/>
                  <a:pt x="169" y="78"/>
                  <a:pt x="169" y="57"/>
                </a:cubicBezTo>
                <a:cubicBezTo>
                  <a:pt x="169" y="43"/>
                  <a:pt x="155" y="28"/>
                  <a:pt x="141" y="28"/>
                </a:cubicBezTo>
                <a:close/>
                <a:moveTo>
                  <a:pt x="226" y="28"/>
                </a:moveTo>
                <a:lnTo>
                  <a:pt x="226" y="28"/>
                </a:lnTo>
                <a:cubicBezTo>
                  <a:pt x="212" y="28"/>
                  <a:pt x="197" y="43"/>
                  <a:pt x="197" y="57"/>
                </a:cubicBezTo>
                <a:cubicBezTo>
                  <a:pt x="197" y="78"/>
                  <a:pt x="212" y="85"/>
                  <a:pt x="226" y="85"/>
                </a:cubicBezTo>
                <a:cubicBezTo>
                  <a:pt x="240" y="85"/>
                  <a:pt x="254" y="78"/>
                  <a:pt x="254" y="57"/>
                </a:cubicBezTo>
                <a:cubicBezTo>
                  <a:pt x="254" y="43"/>
                  <a:pt x="240" y="28"/>
                  <a:pt x="226" y="28"/>
                </a:cubicBezTo>
                <a:close/>
                <a:moveTo>
                  <a:pt x="572" y="113"/>
                </a:moveTo>
                <a:lnTo>
                  <a:pt x="572" y="113"/>
                </a:lnTo>
                <a:cubicBezTo>
                  <a:pt x="544" y="113"/>
                  <a:pt x="544" y="113"/>
                  <a:pt x="544" y="113"/>
                </a:cubicBezTo>
                <a:cubicBezTo>
                  <a:pt x="56" y="113"/>
                  <a:pt x="56" y="113"/>
                  <a:pt x="56" y="113"/>
                </a:cubicBezTo>
                <a:cubicBezTo>
                  <a:pt x="28" y="113"/>
                  <a:pt x="28" y="113"/>
                  <a:pt x="28" y="113"/>
                </a:cubicBezTo>
                <a:cubicBezTo>
                  <a:pt x="28" y="502"/>
                  <a:pt x="28" y="502"/>
                  <a:pt x="28" y="502"/>
                </a:cubicBezTo>
                <a:cubicBezTo>
                  <a:pt x="572" y="502"/>
                  <a:pt x="572" y="502"/>
                  <a:pt x="572" y="502"/>
                </a:cubicBezTo>
                <a:lnTo>
                  <a:pt x="572" y="113"/>
                </a:lnTo>
                <a:close/>
                <a:moveTo>
                  <a:pt x="219" y="283"/>
                </a:moveTo>
                <a:lnTo>
                  <a:pt x="219" y="283"/>
                </a:lnTo>
                <a:cubicBezTo>
                  <a:pt x="226" y="283"/>
                  <a:pt x="233" y="290"/>
                  <a:pt x="233" y="297"/>
                </a:cubicBezTo>
                <a:lnTo>
                  <a:pt x="233" y="297"/>
                </a:lnTo>
                <a:cubicBezTo>
                  <a:pt x="275" y="332"/>
                  <a:pt x="275" y="332"/>
                  <a:pt x="275" y="332"/>
                </a:cubicBezTo>
                <a:cubicBezTo>
                  <a:pt x="367" y="241"/>
                  <a:pt x="367" y="241"/>
                  <a:pt x="367" y="241"/>
                </a:cubicBezTo>
                <a:lnTo>
                  <a:pt x="367" y="241"/>
                </a:lnTo>
                <a:cubicBezTo>
                  <a:pt x="374" y="234"/>
                  <a:pt x="381" y="226"/>
                  <a:pt x="388" y="226"/>
                </a:cubicBezTo>
                <a:cubicBezTo>
                  <a:pt x="402" y="226"/>
                  <a:pt x="417" y="241"/>
                  <a:pt x="417" y="255"/>
                </a:cubicBezTo>
                <a:cubicBezTo>
                  <a:pt x="417" y="262"/>
                  <a:pt x="410" y="269"/>
                  <a:pt x="402" y="276"/>
                </a:cubicBezTo>
                <a:lnTo>
                  <a:pt x="402" y="276"/>
                </a:lnTo>
                <a:cubicBezTo>
                  <a:pt x="289" y="389"/>
                  <a:pt x="289" y="389"/>
                  <a:pt x="289" y="389"/>
                </a:cubicBezTo>
                <a:lnTo>
                  <a:pt x="289" y="389"/>
                </a:lnTo>
                <a:cubicBezTo>
                  <a:pt x="289" y="396"/>
                  <a:pt x="282" y="396"/>
                  <a:pt x="275" y="396"/>
                </a:cubicBezTo>
                <a:cubicBezTo>
                  <a:pt x="268" y="396"/>
                  <a:pt x="261" y="396"/>
                  <a:pt x="254" y="389"/>
                </a:cubicBezTo>
                <a:lnTo>
                  <a:pt x="254" y="389"/>
                </a:lnTo>
                <a:cubicBezTo>
                  <a:pt x="197" y="332"/>
                  <a:pt x="197" y="332"/>
                  <a:pt x="197" y="332"/>
                </a:cubicBezTo>
                <a:lnTo>
                  <a:pt x="197" y="332"/>
                </a:lnTo>
                <a:cubicBezTo>
                  <a:pt x="190" y="325"/>
                  <a:pt x="190" y="318"/>
                  <a:pt x="190" y="311"/>
                </a:cubicBezTo>
                <a:cubicBezTo>
                  <a:pt x="190" y="297"/>
                  <a:pt x="197" y="283"/>
                  <a:pt x="219" y="283"/>
                </a:cubicBezTo>
                <a:close/>
              </a:path>
            </a:pathLst>
          </a:custGeom>
          <a:solidFill>
            <a:schemeClr val="bg1"/>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44" name="Freeform 303"/>
          <p:cNvSpPr>
            <a:spLocks noChangeArrowheads="1"/>
          </p:cNvSpPr>
          <p:nvPr/>
        </p:nvSpPr>
        <p:spPr bwMode="auto">
          <a:xfrm>
            <a:off x="6948441" y="9114635"/>
            <a:ext cx="371475" cy="484188"/>
          </a:xfrm>
          <a:custGeom>
            <a:avLst/>
            <a:gdLst>
              <a:gd name="T0" fmla="*/ 879 w 937"/>
              <a:gd name="T1" fmla="*/ 434 h 1217"/>
              <a:gd name="T2" fmla="*/ 879 w 937"/>
              <a:gd name="T3" fmla="*/ 434 h 1217"/>
              <a:gd name="T4" fmla="*/ 468 w 937"/>
              <a:gd name="T5" fmla="*/ 0 h 1217"/>
              <a:gd name="T6" fmla="*/ 56 w 937"/>
              <a:gd name="T7" fmla="*/ 434 h 1217"/>
              <a:gd name="T8" fmla="*/ 0 w 937"/>
              <a:gd name="T9" fmla="*/ 507 h 1217"/>
              <a:gd name="T10" fmla="*/ 0 w 937"/>
              <a:gd name="T11" fmla="*/ 693 h 1217"/>
              <a:gd name="T12" fmla="*/ 79 w 937"/>
              <a:gd name="T13" fmla="*/ 772 h 1217"/>
              <a:gd name="T14" fmla="*/ 152 w 937"/>
              <a:gd name="T15" fmla="*/ 693 h 1217"/>
              <a:gd name="T16" fmla="*/ 152 w 937"/>
              <a:gd name="T17" fmla="*/ 682 h 1217"/>
              <a:gd name="T18" fmla="*/ 468 w 937"/>
              <a:gd name="T19" fmla="*/ 1058 h 1217"/>
              <a:gd name="T20" fmla="*/ 784 w 937"/>
              <a:gd name="T21" fmla="*/ 682 h 1217"/>
              <a:gd name="T22" fmla="*/ 784 w 937"/>
              <a:gd name="T23" fmla="*/ 693 h 1217"/>
              <a:gd name="T24" fmla="*/ 834 w 937"/>
              <a:gd name="T25" fmla="*/ 766 h 1217"/>
              <a:gd name="T26" fmla="*/ 614 w 937"/>
              <a:gd name="T27" fmla="*/ 1087 h 1217"/>
              <a:gd name="T28" fmla="*/ 575 w 937"/>
              <a:gd name="T29" fmla="*/ 1081 h 1217"/>
              <a:gd name="T30" fmla="*/ 491 w 937"/>
              <a:gd name="T31" fmla="*/ 1115 h 1217"/>
              <a:gd name="T32" fmla="*/ 462 w 937"/>
              <a:gd name="T33" fmla="*/ 1177 h 1217"/>
              <a:gd name="T34" fmla="*/ 524 w 937"/>
              <a:gd name="T35" fmla="*/ 1205 h 1217"/>
              <a:gd name="T36" fmla="*/ 609 w 937"/>
              <a:gd name="T37" fmla="*/ 1171 h 1217"/>
              <a:gd name="T38" fmla="*/ 643 w 937"/>
              <a:gd name="T39" fmla="*/ 1132 h 1217"/>
              <a:gd name="T40" fmla="*/ 885 w 937"/>
              <a:gd name="T41" fmla="*/ 766 h 1217"/>
              <a:gd name="T42" fmla="*/ 936 w 937"/>
              <a:gd name="T43" fmla="*/ 693 h 1217"/>
              <a:gd name="T44" fmla="*/ 936 w 937"/>
              <a:gd name="T45" fmla="*/ 507 h 1217"/>
              <a:gd name="T46" fmla="*/ 879 w 937"/>
              <a:gd name="T47" fmla="*/ 434 h 1217"/>
              <a:gd name="T48" fmla="*/ 468 w 937"/>
              <a:gd name="T49" fmla="*/ 141 h 1217"/>
              <a:gd name="T50" fmla="*/ 468 w 937"/>
              <a:gd name="T51" fmla="*/ 141 h 1217"/>
              <a:gd name="T52" fmla="*/ 135 w 937"/>
              <a:gd name="T53" fmla="*/ 456 h 1217"/>
              <a:gd name="T54" fmla="*/ 113 w 937"/>
              <a:gd name="T55" fmla="*/ 439 h 1217"/>
              <a:gd name="T56" fmla="*/ 468 w 937"/>
              <a:gd name="T57" fmla="*/ 62 h 1217"/>
              <a:gd name="T58" fmla="*/ 823 w 937"/>
              <a:gd name="T59" fmla="*/ 439 h 1217"/>
              <a:gd name="T60" fmla="*/ 806 w 937"/>
              <a:gd name="T61" fmla="*/ 456 h 1217"/>
              <a:gd name="T62" fmla="*/ 468 w 937"/>
              <a:gd name="T63" fmla="*/ 141 h 1217"/>
              <a:gd name="T64" fmla="*/ 468 w 937"/>
              <a:gd name="T65" fmla="*/ 141 h 1217"/>
              <a:gd name="T66" fmla="*/ 468 w 937"/>
              <a:gd name="T67" fmla="*/ 141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7" h="1217">
                <a:moveTo>
                  <a:pt x="879" y="434"/>
                </a:moveTo>
                <a:lnTo>
                  <a:pt x="879" y="434"/>
                </a:lnTo>
                <a:cubicBezTo>
                  <a:pt x="868" y="191"/>
                  <a:pt x="688" y="0"/>
                  <a:pt x="468" y="0"/>
                </a:cubicBezTo>
                <a:cubicBezTo>
                  <a:pt x="248" y="0"/>
                  <a:pt x="68" y="191"/>
                  <a:pt x="56" y="434"/>
                </a:cubicBezTo>
                <a:cubicBezTo>
                  <a:pt x="23" y="439"/>
                  <a:pt x="0" y="473"/>
                  <a:pt x="0" y="507"/>
                </a:cubicBezTo>
                <a:cubicBezTo>
                  <a:pt x="0" y="693"/>
                  <a:pt x="0" y="693"/>
                  <a:pt x="0" y="693"/>
                </a:cubicBezTo>
                <a:cubicBezTo>
                  <a:pt x="0" y="738"/>
                  <a:pt x="34" y="772"/>
                  <a:pt x="79" y="772"/>
                </a:cubicBezTo>
                <a:cubicBezTo>
                  <a:pt x="118" y="772"/>
                  <a:pt x="152" y="738"/>
                  <a:pt x="152" y="693"/>
                </a:cubicBezTo>
                <a:cubicBezTo>
                  <a:pt x="152" y="682"/>
                  <a:pt x="152" y="682"/>
                  <a:pt x="152" y="682"/>
                </a:cubicBezTo>
                <a:cubicBezTo>
                  <a:pt x="186" y="845"/>
                  <a:pt x="276" y="1058"/>
                  <a:pt x="468" y="1058"/>
                </a:cubicBezTo>
                <a:cubicBezTo>
                  <a:pt x="665" y="1058"/>
                  <a:pt x="750" y="845"/>
                  <a:pt x="784" y="682"/>
                </a:cubicBezTo>
                <a:cubicBezTo>
                  <a:pt x="784" y="693"/>
                  <a:pt x="784" y="693"/>
                  <a:pt x="784" y="693"/>
                </a:cubicBezTo>
                <a:cubicBezTo>
                  <a:pt x="784" y="727"/>
                  <a:pt x="806" y="755"/>
                  <a:pt x="834" y="766"/>
                </a:cubicBezTo>
                <a:cubicBezTo>
                  <a:pt x="834" y="806"/>
                  <a:pt x="812" y="1002"/>
                  <a:pt x="614" y="1087"/>
                </a:cubicBezTo>
                <a:cubicBezTo>
                  <a:pt x="603" y="1081"/>
                  <a:pt x="592" y="1075"/>
                  <a:pt x="575" y="1081"/>
                </a:cubicBezTo>
                <a:cubicBezTo>
                  <a:pt x="491" y="1115"/>
                  <a:pt x="491" y="1115"/>
                  <a:pt x="491" y="1115"/>
                </a:cubicBezTo>
                <a:cubicBezTo>
                  <a:pt x="462" y="1126"/>
                  <a:pt x="451" y="1154"/>
                  <a:pt x="462" y="1177"/>
                </a:cubicBezTo>
                <a:cubicBezTo>
                  <a:pt x="468" y="1199"/>
                  <a:pt x="496" y="1216"/>
                  <a:pt x="524" y="1205"/>
                </a:cubicBezTo>
                <a:cubicBezTo>
                  <a:pt x="609" y="1171"/>
                  <a:pt x="609" y="1171"/>
                  <a:pt x="609" y="1171"/>
                </a:cubicBezTo>
                <a:cubicBezTo>
                  <a:pt x="626" y="1166"/>
                  <a:pt x="637" y="1149"/>
                  <a:pt x="643" y="1132"/>
                </a:cubicBezTo>
                <a:cubicBezTo>
                  <a:pt x="862" y="1036"/>
                  <a:pt x="885" y="800"/>
                  <a:pt x="885" y="766"/>
                </a:cubicBezTo>
                <a:cubicBezTo>
                  <a:pt x="913" y="755"/>
                  <a:pt x="936" y="727"/>
                  <a:pt x="936" y="693"/>
                </a:cubicBezTo>
                <a:cubicBezTo>
                  <a:pt x="936" y="507"/>
                  <a:pt x="936" y="507"/>
                  <a:pt x="936" y="507"/>
                </a:cubicBezTo>
                <a:cubicBezTo>
                  <a:pt x="936" y="473"/>
                  <a:pt x="913" y="439"/>
                  <a:pt x="879" y="434"/>
                </a:cubicBezTo>
                <a:close/>
                <a:moveTo>
                  <a:pt x="468" y="141"/>
                </a:moveTo>
                <a:lnTo>
                  <a:pt x="468" y="141"/>
                </a:lnTo>
                <a:cubicBezTo>
                  <a:pt x="299" y="141"/>
                  <a:pt x="152" y="281"/>
                  <a:pt x="135" y="456"/>
                </a:cubicBezTo>
                <a:cubicBezTo>
                  <a:pt x="130" y="451"/>
                  <a:pt x="118" y="445"/>
                  <a:pt x="113" y="439"/>
                </a:cubicBezTo>
                <a:cubicBezTo>
                  <a:pt x="118" y="231"/>
                  <a:pt x="276" y="62"/>
                  <a:pt x="468" y="62"/>
                </a:cubicBezTo>
                <a:cubicBezTo>
                  <a:pt x="660" y="62"/>
                  <a:pt x="817" y="231"/>
                  <a:pt x="823" y="439"/>
                </a:cubicBezTo>
                <a:cubicBezTo>
                  <a:pt x="817" y="445"/>
                  <a:pt x="812" y="451"/>
                  <a:pt x="806" y="456"/>
                </a:cubicBezTo>
                <a:cubicBezTo>
                  <a:pt x="784" y="281"/>
                  <a:pt x="643" y="141"/>
                  <a:pt x="468" y="141"/>
                </a:cubicBezTo>
                <a:close/>
                <a:moveTo>
                  <a:pt x="468" y="141"/>
                </a:moveTo>
                <a:lnTo>
                  <a:pt x="468" y="141"/>
                </a:lnTo>
                <a:close/>
              </a:path>
            </a:pathLst>
          </a:custGeom>
          <a:solidFill>
            <a:schemeClr val="bg1"/>
          </a:solidFill>
          <a:ln>
            <a:noFill/>
          </a:ln>
          <a:effectLst/>
        </p:spPr>
        <p:txBody>
          <a:bodyPr wrap="none" anchor="ctr"/>
          <a:lstStyle/>
          <a:p>
            <a:pPr defTabSz="1828434" eaLnBrk="1" fontAlgn="auto" hangingPunct="1">
              <a:spcBef>
                <a:spcPts val="0"/>
              </a:spcBef>
              <a:spcAft>
                <a:spcPts val="0"/>
              </a:spcAft>
              <a:defRPr/>
            </a:pPr>
            <a:endParaRPr lang="en-US" sz="3601">
              <a:latin typeface="Roboto Light"/>
            </a:endParaRPr>
          </a:p>
        </p:txBody>
      </p:sp>
      <p:grpSp>
        <p:nvGrpSpPr>
          <p:cNvPr id="64" name="Group 134"/>
          <p:cNvGrpSpPr/>
          <p:nvPr/>
        </p:nvGrpSpPr>
        <p:grpSpPr>
          <a:xfrm flipH="1">
            <a:off x="12728315" y="9087545"/>
            <a:ext cx="447739" cy="516036"/>
            <a:chOff x="4550721" y="5649763"/>
            <a:chExt cx="168673" cy="209154"/>
          </a:xfrm>
          <a:solidFill>
            <a:schemeClr val="bg1"/>
          </a:solidFill>
        </p:grpSpPr>
        <p:sp>
          <p:nvSpPr>
            <p:cNvPr id="66" name="Freeform 234"/>
            <p:cNvSpPr>
              <a:spLocks/>
            </p:cNvSpPr>
            <p:nvPr/>
          </p:nvSpPr>
          <p:spPr bwMode="auto">
            <a:xfrm>
              <a:off x="4550721" y="5653618"/>
              <a:ext cx="70361" cy="205299"/>
            </a:xfrm>
            <a:custGeom>
              <a:avLst/>
              <a:gdLst>
                <a:gd name="T0" fmla="*/ 4 w 31"/>
                <a:gd name="T1" fmla="*/ 10 h 90"/>
                <a:gd name="T2" fmla="*/ 1 w 31"/>
                <a:gd name="T3" fmla="*/ 21 h 90"/>
                <a:gd name="T4" fmla="*/ 3 w 31"/>
                <a:gd name="T5" fmla="*/ 31 h 90"/>
                <a:gd name="T6" fmla="*/ 11 w 31"/>
                <a:gd name="T7" fmla="*/ 41 h 90"/>
                <a:gd name="T8" fmla="*/ 11 w 31"/>
                <a:gd name="T9" fmla="*/ 90 h 90"/>
                <a:gd name="T10" fmla="*/ 20 w 31"/>
                <a:gd name="T11" fmla="*/ 90 h 90"/>
                <a:gd name="T12" fmla="*/ 20 w 31"/>
                <a:gd name="T13" fmla="*/ 41 h 90"/>
                <a:gd name="T14" fmla="*/ 29 w 31"/>
                <a:gd name="T15" fmla="*/ 31 h 90"/>
                <a:gd name="T16" fmla="*/ 31 w 31"/>
                <a:gd name="T17" fmla="*/ 21 h 90"/>
                <a:gd name="T18" fmla="*/ 28 w 31"/>
                <a:gd name="T19" fmla="*/ 10 h 90"/>
                <a:gd name="T20" fmla="*/ 21 w 31"/>
                <a:gd name="T21" fmla="*/ 0 h 90"/>
                <a:gd name="T22" fmla="*/ 23 w 31"/>
                <a:gd name="T23" fmla="*/ 21 h 90"/>
                <a:gd name="T24" fmla="*/ 20 w 31"/>
                <a:gd name="T25" fmla="*/ 21 h 90"/>
                <a:gd name="T26" fmla="*/ 18 w 31"/>
                <a:gd name="T27" fmla="*/ 0 h 90"/>
                <a:gd name="T28" fmla="*/ 16 w 31"/>
                <a:gd name="T29" fmla="*/ 0 h 90"/>
                <a:gd name="T30" fmla="*/ 14 w 31"/>
                <a:gd name="T31" fmla="*/ 0 h 90"/>
                <a:gd name="T32" fmla="*/ 11 w 31"/>
                <a:gd name="T33" fmla="*/ 21 h 90"/>
                <a:gd name="T34" fmla="*/ 8 w 31"/>
                <a:gd name="T35" fmla="*/ 21 h 90"/>
                <a:gd name="T36" fmla="*/ 11 w 31"/>
                <a:gd name="T37" fmla="*/ 0 h 90"/>
                <a:gd name="T38" fmla="*/ 4 w 31"/>
                <a:gd name="T39"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90">
                  <a:moveTo>
                    <a:pt x="4" y="10"/>
                  </a:moveTo>
                  <a:cubicBezTo>
                    <a:pt x="3" y="14"/>
                    <a:pt x="1" y="18"/>
                    <a:pt x="1" y="21"/>
                  </a:cubicBezTo>
                  <a:cubicBezTo>
                    <a:pt x="0" y="25"/>
                    <a:pt x="1" y="28"/>
                    <a:pt x="3" y="31"/>
                  </a:cubicBezTo>
                  <a:cubicBezTo>
                    <a:pt x="5" y="34"/>
                    <a:pt x="8" y="39"/>
                    <a:pt x="11" y="41"/>
                  </a:cubicBezTo>
                  <a:cubicBezTo>
                    <a:pt x="11" y="90"/>
                    <a:pt x="11" y="90"/>
                    <a:pt x="11" y="90"/>
                  </a:cubicBezTo>
                  <a:cubicBezTo>
                    <a:pt x="20" y="90"/>
                    <a:pt x="20" y="90"/>
                    <a:pt x="20" y="90"/>
                  </a:cubicBezTo>
                  <a:cubicBezTo>
                    <a:pt x="20" y="41"/>
                    <a:pt x="20" y="41"/>
                    <a:pt x="20" y="41"/>
                  </a:cubicBezTo>
                  <a:cubicBezTo>
                    <a:pt x="24" y="39"/>
                    <a:pt x="27" y="34"/>
                    <a:pt x="29" y="31"/>
                  </a:cubicBezTo>
                  <a:cubicBezTo>
                    <a:pt x="31" y="28"/>
                    <a:pt x="31" y="25"/>
                    <a:pt x="31" y="21"/>
                  </a:cubicBezTo>
                  <a:cubicBezTo>
                    <a:pt x="31" y="18"/>
                    <a:pt x="29" y="14"/>
                    <a:pt x="28" y="10"/>
                  </a:cubicBezTo>
                  <a:cubicBezTo>
                    <a:pt x="27" y="7"/>
                    <a:pt x="25" y="0"/>
                    <a:pt x="21" y="0"/>
                  </a:cubicBezTo>
                  <a:cubicBezTo>
                    <a:pt x="23" y="21"/>
                    <a:pt x="23" y="21"/>
                    <a:pt x="23" y="21"/>
                  </a:cubicBezTo>
                  <a:cubicBezTo>
                    <a:pt x="20" y="21"/>
                    <a:pt x="20" y="21"/>
                    <a:pt x="20" y="21"/>
                  </a:cubicBezTo>
                  <a:cubicBezTo>
                    <a:pt x="18" y="0"/>
                    <a:pt x="18" y="0"/>
                    <a:pt x="18" y="0"/>
                  </a:cubicBezTo>
                  <a:cubicBezTo>
                    <a:pt x="16" y="0"/>
                    <a:pt x="16" y="0"/>
                    <a:pt x="16" y="0"/>
                  </a:cubicBezTo>
                  <a:cubicBezTo>
                    <a:pt x="14" y="0"/>
                    <a:pt x="14" y="0"/>
                    <a:pt x="14" y="0"/>
                  </a:cubicBezTo>
                  <a:cubicBezTo>
                    <a:pt x="11" y="21"/>
                    <a:pt x="11" y="21"/>
                    <a:pt x="11" y="21"/>
                  </a:cubicBezTo>
                  <a:cubicBezTo>
                    <a:pt x="8" y="21"/>
                    <a:pt x="8" y="21"/>
                    <a:pt x="8" y="21"/>
                  </a:cubicBezTo>
                  <a:cubicBezTo>
                    <a:pt x="11" y="0"/>
                    <a:pt x="11" y="0"/>
                    <a:pt x="11" y="0"/>
                  </a:cubicBezTo>
                  <a:cubicBezTo>
                    <a:pt x="7" y="0"/>
                    <a:pt x="5" y="7"/>
                    <a:pt x="4" y="1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7" name="Freeform 235"/>
            <p:cNvSpPr>
              <a:spLocks/>
            </p:cNvSpPr>
            <p:nvPr/>
          </p:nvSpPr>
          <p:spPr bwMode="auto">
            <a:xfrm>
              <a:off x="4644214" y="5649763"/>
              <a:ext cx="75180" cy="209154"/>
            </a:xfrm>
            <a:custGeom>
              <a:avLst/>
              <a:gdLst>
                <a:gd name="T0" fmla="*/ 21 w 33"/>
                <a:gd name="T1" fmla="*/ 92 h 92"/>
                <a:gd name="T2" fmla="*/ 21 w 33"/>
                <a:gd name="T3" fmla="*/ 44 h 92"/>
                <a:gd name="T4" fmla="*/ 33 w 33"/>
                <a:gd name="T5" fmla="*/ 24 h 92"/>
                <a:gd name="T6" fmla="*/ 17 w 33"/>
                <a:gd name="T7" fmla="*/ 0 h 92"/>
                <a:gd name="T8" fmla="*/ 0 w 33"/>
                <a:gd name="T9" fmla="*/ 24 h 92"/>
                <a:gd name="T10" fmla="*/ 12 w 33"/>
                <a:gd name="T11" fmla="*/ 44 h 92"/>
                <a:gd name="T12" fmla="*/ 12 w 33"/>
                <a:gd name="T13" fmla="*/ 92 h 92"/>
                <a:gd name="T14" fmla="*/ 21 w 3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2">
                  <a:moveTo>
                    <a:pt x="21" y="92"/>
                  </a:moveTo>
                  <a:cubicBezTo>
                    <a:pt x="21" y="44"/>
                    <a:pt x="21" y="44"/>
                    <a:pt x="21" y="44"/>
                  </a:cubicBezTo>
                  <a:cubicBezTo>
                    <a:pt x="28" y="41"/>
                    <a:pt x="33" y="34"/>
                    <a:pt x="33" y="24"/>
                  </a:cubicBezTo>
                  <a:cubicBezTo>
                    <a:pt x="33" y="13"/>
                    <a:pt x="26" y="0"/>
                    <a:pt x="17" y="0"/>
                  </a:cubicBezTo>
                  <a:cubicBezTo>
                    <a:pt x="7" y="0"/>
                    <a:pt x="0" y="13"/>
                    <a:pt x="0" y="24"/>
                  </a:cubicBezTo>
                  <a:cubicBezTo>
                    <a:pt x="0" y="33"/>
                    <a:pt x="5" y="41"/>
                    <a:pt x="12" y="44"/>
                  </a:cubicBezTo>
                  <a:cubicBezTo>
                    <a:pt x="12" y="92"/>
                    <a:pt x="12" y="92"/>
                    <a:pt x="12" y="92"/>
                  </a:cubicBezTo>
                  <a:lnTo>
                    <a:pt x="21" y="92"/>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sp>
        <p:nvSpPr>
          <p:cNvPr id="71" name="Freeform 130"/>
          <p:cNvSpPr>
            <a:spLocks/>
          </p:cNvSpPr>
          <p:nvPr/>
        </p:nvSpPr>
        <p:spPr bwMode="auto">
          <a:xfrm rot="1885502" flipH="1">
            <a:off x="12708411" y="6885271"/>
            <a:ext cx="506413" cy="576263"/>
          </a:xfrm>
          <a:custGeom>
            <a:avLst/>
            <a:gdLst>
              <a:gd name="T0" fmla="*/ 146 w 166"/>
              <a:gd name="T1" fmla="*/ 6 h 190"/>
              <a:gd name="T2" fmla="*/ 107 w 166"/>
              <a:gd name="T3" fmla="*/ 29 h 190"/>
              <a:gd name="T4" fmla="*/ 91 w 166"/>
              <a:gd name="T5" fmla="*/ 52 h 190"/>
              <a:gd name="T6" fmla="*/ 14 w 166"/>
              <a:gd name="T7" fmla="*/ 38 h 190"/>
              <a:gd name="T8" fmla="*/ 3 w 166"/>
              <a:gd name="T9" fmla="*/ 55 h 190"/>
              <a:gd name="T10" fmla="*/ 71 w 166"/>
              <a:gd name="T11" fmla="*/ 83 h 190"/>
              <a:gd name="T12" fmla="*/ 49 w 166"/>
              <a:gd name="T13" fmla="*/ 115 h 190"/>
              <a:gd name="T14" fmla="*/ 11 w 166"/>
              <a:gd name="T15" fmla="*/ 117 h 190"/>
              <a:gd name="T16" fmla="*/ 0 w 166"/>
              <a:gd name="T17" fmla="*/ 134 h 190"/>
              <a:gd name="T18" fmla="*/ 52 w 166"/>
              <a:gd name="T19" fmla="*/ 147 h 190"/>
              <a:gd name="T20" fmla="*/ 83 w 166"/>
              <a:gd name="T21" fmla="*/ 190 h 190"/>
              <a:gd name="T22" fmla="*/ 95 w 166"/>
              <a:gd name="T23" fmla="*/ 173 h 190"/>
              <a:gd name="T24" fmla="*/ 82 w 166"/>
              <a:gd name="T25" fmla="*/ 139 h 190"/>
              <a:gd name="T26" fmla="*/ 104 w 166"/>
              <a:gd name="T27" fmla="*/ 105 h 190"/>
              <a:gd name="T28" fmla="*/ 155 w 166"/>
              <a:gd name="T29" fmla="*/ 156 h 190"/>
              <a:gd name="T30" fmla="*/ 166 w 166"/>
              <a:gd name="T31" fmla="*/ 139 h 190"/>
              <a:gd name="T32" fmla="*/ 125 w 166"/>
              <a:gd name="T33" fmla="*/ 75 h 190"/>
              <a:gd name="T34" fmla="*/ 140 w 166"/>
              <a:gd name="T35" fmla="*/ 51 h 190"/>
              <a:gd name="T36" fmla="*/ 146 w 166"/>
              <a:gd name="T37"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190">
                <a:moveTo>
                  <a:pt x="146" y="6"/>
                </a:moveTo>
                <a:cubicBezTo>
                  <a:pt x="137" y="0"/>
                  <a:pt x="113" y="19"/>
                  <a:pt x="107" y="29"/>
                </a:cubicBezTo>
                <a:cubicBezTo>
                  <a:pt x="91" y="52"/>
                  <a:pt x="91" y="52"/>
                  <a:pt x="91" y="52"/>
                </a:cubicBezTo>
                <a:cubicBezTo>
                  <a:pt x="14" y="38"/>
                  <a:pt x="14" y="38"/>
                  <a:pt x="14" y="38"/>
                </a:cubicBezTo>
                <a:cubicBezTo>
                  <a:pt x="3" y="55"/>
                  <a:pt x="3" y="55"/>
                  <a:pt x="3" y="55"/>
                </a:cubicBezTo>
                <a:cubicBezTo>
                  <a:pt x="71" y="83"/>
                  <a:pt x="71" y="83"/>
                  <a:pt x="71" y="83"/>
                </a:cubicBezTo>
                <a:cubicBezTo>
                  <a:pt x="49" y="115"/>
                  <a:pt x="49" y="115"/>
                  <a:pt x="49" y="115"/>
                </a:cubicBezTo>
                <a:cubicBezTo>
                  <a:pt x="11" y="117"/>
                  <a:pt x="11" y="117"/>
                  <a:pt x="11" y="117"/>
                </a:cubicBezTo>
                <a:cubicBezTo>
                  <a:pt x="0" y="134"/>
                  <a:pt x="0" y="134"/>
                  <a:pt x="0" y="134"/>
                </a:cubicBezTo>
                <a:cubicBezTo>
                  <a:pt x="52" y="147"/>
                  <a:pt x="52" y="147"/>
                  <a:pt x="52" y="147"/>
                </a:cubicBezTo>
                <a:cubicBezTo>
                  <a:pt x="83" y="190"/>
                  <a:pt x="83" y="190"/>
                  <a:pt x="83" y="190"/>
                </a:cubicBezTo>
                <a:cubicBezTo>
                  <a:pt x="95" y="173"/>
                  <a:pt x="95" y="173"/>
                  <a:pt x="95" y="173"/>
                </a:cubicBezTo>
                <a:cubicBezTo>
                  <a:pt x="82" y="139"/>
                  <a:pt x="82" y="139"/>
                  <a:pt x="82" y="139"/>
                </a:cubicBezTo>
                <a:cubicBezTo>
                  <a:pt x="104" y="105"/>
                  <a:pt x="104" y="105"/>
                  <a:pt x="104" y="105"/>
                </a:cubicBezTo>
                <a:cubicBezTo>
                  <a:pt x="155" y="156"/>
                  <a:pt x="155" y="156"/>
                  <a:pt x="155" y="156"/>
                </a:cubicBezTo>
                <a:cubicBezTo>
                  <a:pt x="166" y="139"/>
                  <a:pt x="166" y="139"/>
                  <a:pt x="166" y="139"/>
                </a:cubicBezTo>
                <a:cubicBezTo>
                  <a:pt x="125" y="75"/>
                  <a:pt x="125" y="75"/>
                  <a:pt x="125" y="75"/>
                </a:cubicBezTo>
                <a:cubicBezTo>
                  <a:pt x="140" y="51"/>
                  <a:pt x="140" y="51"/>
                  <a:pt x="140" y="51"/>
                </a:cubicBezTo>
                <a:cubicBezTo>
                  <a:pt x="147" y="42"/>
                  <a:pt x="155" y="12"/>
                  <a:pt x="146" y="6"/>
                </a:cubicBezTo>
                <a:close/>
              </a:path>
            </a:pathLst>
          </a:custGeom>
          <a:solidFill>
            <a:schemeClr val="bg1"/>
          </a:solidFill>
          <a:ln>
            <a:noFill/>
          </a:ln>
          <a:extLst/>
        </p:spPr>
        <p:txBody>
          <a:bodyPr lIns="137168" tIns="68584" rIns="137168" bIns="68584"/>
          <a:lstStyle/>
          <a:p>
            <a:pPr defTabSz="1828434" eaLnBrk="1" fontAlgn="auto" hangingPunct="1">
              <a:spcBef>
                <a:spcPts val="0"/>
              </a:spcBef>
              <a:spcAft>
                <a:spcPts val="0"/>
              </a:spcAft>
              <a:defRPr/>
            </a:pPr>
            <a:endParaRPr lang="id-ID" sz="2701" dirty="0">
              <a:latin typeface="Roboto Light"/>
            </a:endParaRPr>
          </a:p>
        </p:txBody>
      </p:sp>
    </p:spTree>
  </p:cSld>
  <p:clrMapOvr>
    <a:masterClrMapping/>
  </p:clrMapOvr>
  <p:transition spd="slow" advClick="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anim calcmode="lin" valueType="num">
                                      <p:cBhvr>
                                        <p:cTn id="8" dur="1000" fill="hold"/>
                                        <p:tgtEl>
                                          <p:spTgt spid="99"/>
                                        </p:tgtEl>
                                        <p:attrNameLst>
                                          <p:attrName>ppt_x</p:attrName>
                                        </p:attrNameLst>
                                      </p:cBhvr>
                                      <p:tavLst>
                                        <p:tav tm="0">
                                          <p:val>
                                            <p:strVal val="#ppt_x"/>
                                          </p:val>
                                        </p:tav>
                                        <p:tav tm="100000">
                                          <p:val>
                                            <p:strVal val="#ppt_x"/>
                                          </p:val>
                                        </p:tav>
                                      </p:tavLst>
                                    </p:anim>
                                    <p:anim calcmode="lin" valueType="num">
                                      <p:cBhvr>
                                        <p:cTn id="9" dur="900" decel="100000" fill="hold"/>
                                        <p:tgtEl>
                                          <p:spTgt spid="9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anim calcmode="lin" valueType="num">
                                      <p:cBhvr>
                                        <p:cTn id="14" dur="1000" fill="hold"/>
                                        <p:tgtEl>
                                          <p:spTgt spid="132"/>
                                        </p:tgtEl>
                                        <p:attrNameLst>
                                          <p:attrName>ppt_x</p:attrName>
                                        </p:attrNameLst>
                                      </p:cBhvr>
                                      <p:tavLst>
                                        <p:tav tm="0">
                                          <p:val>
                                            <p:strVal val="#ppt_x"/>
                                          </p:val>
                                        </p:tav>
                                        <p:tav tm="100000">
                                          <p:val>
                                            <p:strVal val="#ppt_x"/>
                                          </p:val>
                                        </p:tav>
                                      </p:tavLst>
                                    </p:anim>
                                    <p:anim calcmode="lin" valueType="num">
                                      <p:cBhvr>
                                        <p:cTn id="15" dur="900" decel="100000" fill="hold"/>
                                        <p:tgtEl>
                                          <p:spTgt spid="13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1000"/>
                                        <p:tgtEl>
                                          <p:spTgt spid="133"/>
                                        </p:tgtEl>
                                      </p:cBhvr>
                                    </p:animEffect>
                                    <p:anim calcmode="lin" valueType="num">
                                      <p:cBhvr>
                                        <p:cTn id="20" dur="1000" fill="hold"/>
                                        <p:tgtEl>
                                          <p:spTgt spid="133"/>
                                        </p:tgtEl>
                                        <p:attrNameLst>
                                          <p:attrName>ppt_x</p:attrName>
                                        </p:attrNameLst>
                                      </p:cBhvr>
                                      <p:tavLst>
                                        <p:tav tm="0">
                                          <p:val>
                                            <p:strVal val="#ppt_x"/>
                                          </p:val>
                                        </p:tav>
                                        <p:tav tm="100000">
                                          <p:val>
                                            <p:strVal val="#ppt_x"/>
                                          </p:val>
                                        </p:tav>
                                      </p:tavLst>
                                    </p:anim>
                                    <p:anim calcmode="lin" valueType="num">
                                      <p:cBhvr>
                                        <p:cTn id="21" dur="900" decel="100000" fill="hold"/>
                                        <p:tgtEl>
                                          <p:spTgt spid="13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33"/>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animEffect transition="in" filter="fade">
                                      <p:cBhvr>
                                        <p:cTn id="25" dur="1000"/>
                                        <p:tgtEl>
                                          <p:spTgt spid="136"/>
                                        </p:tgtEl>
                                      </p:cBhvr>
                                    </p:animEffect>
                                    <p:anim calcmode="lin" valueType="num">
                                      <p:cBhvr>
                                        <p:cTn id="26" dur="1000" fill="hold"/>
                                        <p:tgtEl>
                                          <p:spTgt spid="136"/>
                                        </p:tgtEl>
                                        <p:attrNameLst>
                                          <p:attrName>ppt_x</p:attrName>
                                        </p:attrNameLst>
                                      </p:cBhvr>
                                      <p:tavLst>
                                        <p:tav tm="0">
                                          <p:val>
                                            <p:strVal val="#ppt_x"/>
                                          </p:val>
                                        </p:tav>
                                        <p:tav tm="100000">
                                          <p:val>
                                            <p:strVal val="#ppt_x"/>
                                          </p:val>
                                        </p:tav>
                                      </p:tavLst>
                                    </p:anim>
                                    <p:anim calcmode="lin" valueType="num">
                                      <p:cBhvr>
                                        <p:cTn id="27" dur="900" decel="100000" fill="hold"/>
                                        <p:tgtEl>
                                          <p:spTgt spid="13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6"/>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fade">
                                      <p:cBhvr>
                                        <p:cTn id="31" dur="1000"/>
                                        <p:tgtEl>
                                          <p:spTgt spid="137"/>
                                        </p:tgtEl>
                                      </p:cBhvr>
                                    </p:animEffect>
                                    <p:anim calcmode="lin" valueType="num">
                                      <p:cBhvr>
                                        <p:cTn id="32" dur="1000" fill="hold"/>
                                        <p:tgtEl>
                                          <p:spTgt spid="137"/>
                                        </p:tgtEl>
                                        <p:attrNameLst>
                                          <p:attrName>ppt_x</p:attrName>
                                        </p:attrNameLst>
                                      </p:cBhvr>
                                      <p:tavLst>
                                        <p:tav tm="0">
                                          <p:val>
                                            <p:strVal val="#ppt_x"/>
                                          </p:val>
                                        </p:tav>
                                        <p:tav tm="100000">
                                          <p:val>
                                            <p:strVal val="#ppt_x"/>
                                          </p:val>
                                        </p:tav>
                                      </p:tavLst>
                                    </p:anim>
                                    <p:anim calcmode="lin" valueType="num">
                                      <p:cBhvr>
                                        <p:cTn id="33" dur="900" decel="100000" fill="hold"/>
                                        <p:tgtEl>
                                          <p:spTgt spid="13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37"/>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1000"/>
                                        <p:tgtEl>
                                          <p:spTgt spid="138"/>
                                        </p:tgtEl>
                                      </p:cBhvr>
                                    </p:animEffect>
                                    <p:anim calcmode="lin" valueType="num">
                                      <p:cBhvr>
                                        <p:cTn id="38" dur="1000" fill="hold"/>
                                        <p:tgtEl>
                                          <p:spTgt spid="138"/>
                                        </p:tgtEl>
                                        <p:attrNameLst>
                                          <p:attrName>ppt_x</p:attrName>
                                        </p:attrNameLst>
                                      </p:cBhvr>
                                      <p:tavLst>
                                        <p:tav tm="0">
                                          <p:val>
                                            <p:strVal val="#ppt_x"/>
                                          </p:val>
                                        </p:tav>
                                        <p:tav tm="100000">
                                          <p:val>
                                            <p:strVal val="#ppt_x"/>
                                          </p:val>
                                        </p:tav>
                                      </p:tavLst>
                                    </p:anim>
                                    <p:anim calcmode="lin" valueType="num">
                                      <p:cBhvr>
                                        <p:cTn id="39" dur="900" decel="100000" fill="hold"/>
                                        <p:tgtEl>
                                          <p:spTgt spid="13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38"/>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139"/>
                                        </p:tgtEl>
                                        <p:attrNameLst>
                                          <p:attrName>style.visibility</p:attrName>
                                        </p:attrNameLst>
                                      </p:cBhvr>
                                      <p:to>
                                        <p:strVal val="visible"/>
                                      </p:to>
                                    </p:set>
                                    <p:animEffect transition="in" filter="fade">
                                      <p:cBhvr>
                                        <p:cTn id="43" dur="1000"/>
                                        <p:tgtEl>
                                          <p:spTgt spid="139"/>
                                        </p:tgtEl>
                                      </p:cBhvr>
                                    </p:animEffect>
                                    <p:anim calcmode="lin" valueType="num">
                                      <p:cBhvr>
                                        <p:cTn id="44" dur="1000" fill="hold"/>
                                        <p:tgtEl>
                                          <p:spTgt spid="139"/>
                                        </p:tgtEl>
                                        <p:attrNameLst>
                                          <p:attrName>ppt_x</p:attrName>
                                        </p:attrNameLst>
                                      </p:cBhvr>
                                      <p:tavLst>
                                        <p:tav tm="0">
                                          <p:val>
                                            <p:strVal val="#ppt_x"/>
                                          </p:val>
                                        </p:tav>
                                        <p:tav tm="100000">
                                          <p:val>
                                            <p:strVal val="#ppt_x"/>
                                          </p:val>
                                        </p:tav>
                                      </p:tavLst>
                                    </p:anim>
                                    <p:anim calcmode="lin" valueType="num">
                                      <p:cBhvr>
                                        <p:cTn id="45" dur="900" decel="100000" fill="hold"/>
                                        <p:tgtEl>
                                          <p:spTgt spid="139"/>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39"/>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142"/>
                                        </p:tgtEl>
                                        <p:attrNameLst>
                                          <p:attrName>style.visibility</p:attrName>
                                        </p:attrNameLst>
                                      </p:cBhvr>
                                      <p:to>
                                        <p:strVal val="visible"/>
                                      </p:to>
                                    </p:set>
                                    <p:animEffect transition="in" filter="fade">
                                      <p:cBhvr>
                                        <p:cTn id="49" dur="1000"/>
                                        <p:tgtEl>
                                          <p:spTgt spid="142"/>
                                        </p:tgtEl>
                                      </p:cBhvr>
                                    </p:animEffect>
                                    <p:anim calcmode="lin" valueType="num">
                                      <p:cBhvr>
                                        <p:cTn id="50" dur="1000" fill="hold"/>
                                        <p:tgtEl>
                                          <p:spTgt spid="142"/>
                                        </p:tgtEl>
                                        <p:attrNameLst>
                                          <p:attrName>ppt_x</p:attrName>
                                        </p:attrNameLst>
                                      </p:cBhvr>
                                      <p:tavLst>
                                        <p:tav tm="0">
                                          <p:val>
                                            <p:strVal val="#ppt_x"/>
                                          </p:val>
                                        </p:tav>
                                        <p:tav tm="100000">
                                          <p:val>
                                            <p:strVal val="#ppt_x"/>
                                          </p:val>
                                        </p:tav>
                                      </p:tavLst>
                                    </p:anim>
                                    <p:anim calcmode="lin" valueType="num">
                                      <p:cBhvr>
                                        <p:cTn id="51" dur="900" decel="100000" fill="hold"/>
                                        <p:tgtEl>
                                          <p:spTgt spid="14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42"/>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143"/>
                                        </p:tgtEl>
                                        <p:attrNameLst>
                                          <p:attrName>style.visibility</p:attrName>
                                        </p:attrNameLst>
                                      </p:cBhvr>
                                      <p:to>
                                        <p:strVal val="visible"/>
                                      </p:to>
                                    </p:set>
                                    <p:animEffect transition="in" filter="fade">
                                      <p:cBhvr>
                                        <p:cTn id="55" dur="1000"/>
                                        <p:tgtEl>
                                          <p:spTgt spid="143"/>
                                        </p:tgtEl>
                                      </p:cBhvr>
                                    </p:animEffect>
                                    <p:anim calcmode="lin" valueType="num">
                                      <p:cBhvr>
                                        <p:cTn id="56" dur="1000" fill="hold"/>
                                        <p:tgtEl>
                                          <p:spTgt spid="143"/>
                                        </p:tgtEl>
                                        <p:attrNameLst>
                                          <p:attrName>ppt_x</p:attrName>
                                        </p:attrNameLst>
                                      </p:cBhvr>
                                      <p:tavLst>
                                        <p:tav tm="0">
                                          <p:val>
                                            <p:strVal val="#ppt_x"/>
                                          </p:val>
                                        </p:tav>
                                        <p:tav tm="100000">
                                          <p:val>
                                            <p:strVal val="#ppt_x"/>
                                          </p:val>
                                        </p:tav>
                                      </p:tavLst>
                                    </p:anim>
                                    <p:anim calcmode="lin" valueType="num">
                                      <p:cBhvr>
                                        <p:cTn id="57" dur="900" decel="100000" fill="hold"/>
                                        <p:tgtEl>
                                          <p:spTgt spid="143"/>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144"/>
                                        </p:tgtEl>
                                        <p:attrNameLst>
                                          <p:attrName>style.visibility</p:attrName>
                                        </p:attrNameLst>
                                      </p:cBhvr>
                                      <p:to>
                                        <p:strVal val="visible"/>
                                      </p:to>
                                    </p:set>
                                    <p:animEffect transition="in" filter="fade">
                                      <p:cBhvr>
                                        <p:cTn id="61" dur="1000"/>
                                        <p:tgtEl>
                                          <p:spTgt spid="144"/>
                                        </p:tgtEl>
                                      </p:cBhvr>
                                    </p:animEffect>
                                    <p:anim calcmode="lin" valueType="num">
                                      <p:cBhvr>
                                        <p:cTn id="62" dur="1000" fill="hold"/>
                                        <p:tgtEl>
                                          <p:spTgt spid="144"/>
                                        </p:tgtEl>
                                        <p:attrNameLst>
                                          <p:attrName>ppt_x</p:attrName>
                                        </p:attrNameLst>
                                      </p:cBhvr>
                                      <p:tavLst>
                                        <p:tav tm="0">
                                          <p:val>
                                            <p:strVal val="#ppt_x"/>
                                          </p:val>
                                        </p:tav>
                                        <p:tav tm="100000">
                                          <p:val>
                                            <p:strVal val="#ppt_x"/>
                                          </p:val>
                                        </p:tav>
                                      </p:tavLst>
                                    </p:anim>
                                    <p:anim calcmode="lin" valueType="num">
                                      <p:cBhvr>
                                        <p:cTn id="63" dur="900" decel="100000" fill="hold"/>
                                        <p:tgtEl>
                                          <p:spTgt spid="144"/>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144"/>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145"/>
                                        </p:tgtEl>
                                        <p:attrNameLst>
                                          <p:attrName>style.visibility</p:attrName>
                                        </p:attrNameLst>
                                      </p:cBhvr>
                                      <p:to>
                                        <p:strVal val="visible"/>
                                      </p:to>
                                    </p:set>
                                    <p:animEffect transition="in" filter="fade">
                                      <p:cBhvr>
                                        <p:cTn id="67" dur="1000"/>
                                        <p:tgtEl>
                                          <p:spTgt spid="145"/>
                                        </p:tgtEl>
                                      </p:cBhvr>
                                    </p:animEffect>
                                    <p:anim calcmode="lin" valueType="num">
                                      <p:cBhvr>
                                        <p:cTn id="68" dur="1000" fill="hold"/>
                                        <p:tgtEl>
                                          <p:spTgt spid="145"/>
                                        </p:tgtEl>
                                        <p:attrNameLst>
                                          <p:attrName>ppt_x</p:attrName>
                                        </p:attrNameLst>
                                      </p:cBhvr>
                                      <p:tavLst>
                                        <p:tav tm="0">
                                          <p:val>
                                            <p:strVal val="#ppt_x"/>
                                          </p:val>
                                        </p:tav>
                                        <p:tav tm="100000">
                                          <p:val>
                                            <p:strVal val="#ppt_x"/>
                                          </p:val>
                                        </p:tav>
                                      </p:tavLst>
                                    </p:anim>
                                    <p:anim calcmode="lin" valueType="num">
                                      <p:cBhvr>
                                        <p:cTn id="69" dur="900" decel="100000" fill="hold"/>
                                        <p:tgtEl>
                                          <p:spTgt spid="145"/>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5"/>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148"/>
                                        </p:tgtEl>
                                        <p:attrNameLst>
                                          <p:attrName>style.visibility</p:attrName>
                                        </p:attrNameLst>
                                      </p:cBhvr>
                                      <p:to>
                                        <p:strVal val="visible"/>
                                      </p:to>
                                    </p:set>
                                    <p:animEffect transition="in" filter="fade">
                                      <p:cBhvr>
                                        <p:cTn id="73" dur="1000"/>
                                        <p:tgtEl>
                                          <p:spTgt spid="148"/>
                                        </p:tgtEl>
                                      </p:cBhvr>
                                    </p:animEffect>
                                    <p:anim calcmode="lin" valueType="num">
                                      <p:cBhvr>
                                        <p:cTn id="74" dur="1000" fill="hold"/>
                                        <p:tgtEl>
                                          <p:spTgt spid="148"/>
                                        </p:tgtEl>
                                        <p:attrNameLst>
                                          <p:attrName>ppt_x</p:attrName>
                                        </p:attrNameLst>
                                      </p:cBhvr>
                                      <p:tavLst>
                                        <p:tav tm="0">
                                          <p:val>
                                            <p:strVal val="#ppt_x"/>
                                          </p:val>
                                        </p:tav>
                                        <p:tav tm="100000">
                                          <p:val>
                                            <p:strVal val="#ppt_x"/>
                                          </p:val>
                                        </p:tav>
                                      </p:tavLst>
                                    </p:anim>
                                    <p:anim calcmode="lin" valueType="num">
                                      <p:cBhvr>
                                        <p:cTn id="75" dur="900" decel="100000" fill="hold"/>
                                        <p:tgtEl>
                                          <p:spTgt spid="148"/>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48"/>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149"/>
                                        </p:tgtEl>
                                        <p:attrNameLst>
                                          <p:attrName>style.visibility</p:attrName>
                                        </p:attrNameLst>
                                      </p:cBhvr>
                                      <p:to>
                                        <p:strVal val="visible"/>
                                      </p:to>
                                    </p:set>
                                    <p:animEffect transition="in" filter="fade">
                                      <p:cBhvr>
                                        <p:cTn id="79" dur="1000"/>
                                        <p:tgtEl>
                                          <p:spTgt spid="149"/>
                                        </p:tgtEl>
                                      </p:cBhvr>
                                    </p:animEffect>
                                    <p:anim calcmode="lin" valueType="num">
                                      <p:cBhvr>
                                        <p:cTn id="80" dur="1000" fill="hold"/>
                                        <p:tgtEl>
                                          <p:spTgt spid="149"/>
                                        </p:tgtEl>
                                        <p:attrNameLst>
                                          <p:attrName>ppt_x</p:attrName>
                                        </p:attrNameLst>
                                      </p:cBhvr>
                                      <p:tavLst>
                                        <p:tav tm="0">
                                          <p:val>
                                            <p:strVal val="#ppt_x"/>
                                          </p:val>
                                        </p:tav>
                                        <p:tav tm="100000">
                                          <p:val>
                                            <p:strVal val="#ppt_x"/>
                                          </p:val>
                                        </p:tav>
                                      </p:tavLst>
                                    </p:anim>
                                    <p:anim calcmode="lin" valueType="num">
                                      <p:cBhvr>
                                        <p:cTn id="81" dur="900" decel="100000" fill="hold"/>
                                        <p:tgtEl>
                                          <p:spTgt spid="149"/>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49"/>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fade">
                                      <p:cBhvr>
                                        <p:cTn id="85" dur="1000"/>
                                        <p:tgtEl>
                                          <p:spTgt spid="52"/>
                                        </p:tgtEl>
                                      </p:cBhvr>
                                    </p:animEffect>
                                    <p:anim calcmode="lin" valueType="num">
                                      <p:cBhvr>
                                        <p:cTn id="86" dur="1000" fill="hold"/>
                                        <p:tgtEl>
                                          <p:spTgt spid="52"/>
                                        </p:tgtEl>
                                        <p:attrNameLst>
                                          <p:attrName>ppt_x</p:attrName>
                                        </p:attrNameLst>
                                      </p:cBhvr>
                                      <p:tavLst>
                                        <p:tav tm="0">
                                          <p:val>
                                            <p:strVal val="#ppt_x"/>
                                          </p:val>
                                        </p:tav>
                                        <p:tav tm="100000">
                                          <p:val>
                                            <p:strVal val="#ppt_x"/>
                                          </p:val>
                                        </p:tav>
                                      </p:tavLst>
                                    </p:anim>
                                    <p:anim calcmode="lin" valueType="num">
                                      <p:cBhvr>
                                        <p:cTn id="87" dur="900" decel="100000" fill="hold"/>
                                        <p:tgtEl>
                                          <p:spTgt spid="52"/>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89" presetID="37" presetClass="entr" presetSubtype="0" fill="hold"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fade">
                                      <p:cBhvr>
                                        <p:cTn id="91" dur="1000"/>
                                        <p:tgtEl>
                                          <p:spTgt spid="54"/>
                                        </p:tgtEl>
                                      </p:cBhvr>
                                    </p:animEffect>
                                    <p:anim calcmode="lin" valueType="num">
                                      <p:cBhvr>
                                        <p:cTn id="92" dur="1000" fill="hold"/>
                                        <p:tgtEl>
                                          <p:spTgt spid="54"/>
                                        </p:tgtEl>
                                        <p:attrNameLst>
                                          <p:attrName>ppt_x</p:attrName>
                                        </p:attrNameLst>
                                      </p:cBhvr>
                                      <p:tavLst>
                                        <p:tav tm="0">
                                          <p:val>
                                            <p:strVal val="#ppt_x"/>
                                          </p:val>
                                        </p:tav>
                                        <p:tav tm="100000">
                                          <p:val>
                                            <p:strVal val="#ppt_x"/>
                                          </p:val>
                                        </p:tav>
                                      </p:tavLst>
                                    </p:anim>
                                    <p:anim calcmode="lin" valueType="num">
                                      <p:cBhvr>
                                        <p:cTn id="93" dur="900" decel="100000" fill="hold"/>
                                        <p:tgtEl>
                                          <p:spTgt spid="54"/>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5" presetID="37" presetClass="entr" presetSubtype="0" fill="hold"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1000"/>
                                        <p:tgtEl>
                                          <p:spTgt spid="55"/>
                                        </p:tgtEl>
                                      </p:cBhvr>
                                    </p:animEffect>
                                    <p:anim calcmode="lin" valueType="num">
                                      <p:cBhvr>
                                        <p:cTn id="98" dur="1000" fill="hold"/>
                                        <p:tgtEl>
                                          <p:spTgt spid="55"/>
                                        </p:tgtEl>
                                        <p:attrNameLst>
                                          <p:attrName>ppt_x</p:attrName>
                                        </p:attrNameLst>
                                      </p:cBhvr>
                                      <p:tavLst>
                                        <p:tav tm="0">
                                          <p:val>
                                            <p:strVal val="#ppt_x"/>
                                          </p:val>
                                        </p:tav>
                                        <p:tav tm="100000">
                                          <p:val>
                                            <p:strVal val="#ppt_x"/>
                                          </p:val>
                                        </p:tav>
                                      </p:tavLst>
                                    </p:anim>
                                    <p:anim calcmode="lin" valueType="num">
                                      <p:cBhvr>
                                        <p:cTn id="99" dur="900" decel="100000" fill="hold"/>
                                        <p:tgtEl>
                                          <p:spTgt spid="55"/>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01" presetID="37" presetClass="entr" presetSubtype="0"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1000"/>
                                        <p:tgtEl>
                                          <p:spTgt spid="58"/>
                                        </p:tgtEl>
                                      </p:cBhvr>
                                    </p:animEffect>
                                    <p:anim calcmode="lin" valueType="num">
                                      <p:cBhvr>
                                        <p:cTn id="104" dur="1000" fill="hold"/>
                                        <p:tgtEl>
                                          <p:spTgt spid="58"/>
                                        </p:tgtEl>
                                        <p:attrNameLst>
                                          <p:attrName>ppt_x</p:attrName>
                                        </p:attrNameLst>
                                      </p:cBhvr>
                                      <p:tavLst>
                                        <p:tav tm="0">
                                          <p:val>
                                            <p:strVal val="#ppt_x"/>
                                          </p:val>
                                        </p:tav>
                                        <p:tav tm="100000">
                                          <p:val>
                                            <p:strVal val="#ppt_x"/>
                                          </p:val>
                                        </p:tav>
                                      </p:tavLst>
                                    </p:anim>
                                    <p:anim calcmode="lin" valueType="num">
                                      <p:cBhvr>
                                        <p:cTn id="105" dur="900" decel="100000" fill="hold"/>
                                        <p:tgtEl>
                                          <p:spTgt spid="58"/>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107" presetID="37" presetClass="entr" presetSubtype="0" fill="hold"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1000"/>
                                        <p:tgtEl>
                                          <p:spTgt spid="59"/>
                                        </p:tgtEl>
                                      </p:cBhvr>
                                    </p:animEffect>
                                    <p:anim calcmode="lin" valueType="num">
                                      <p:cBhvr>
                                        <p:cTn id="110" dur="1000" fill="hold"/>
                                        <p:tgtEl>
                                          <p:spTgt spid="59"/>
                                        </p:tgtEl>
                                        <p:attrNameLst>
                                          <p:attrName>ppt_x</p:attrName>
                                        </p:attrNameLst>
                                      </p:cBhvr>
                                      <p:tavLst>
                                        <p:tav tm="0">
                                          <p:val>
                                            <p:strVal val="#ppt_x"/>
                                          </p:val>
                                        </p:tav>
                                        <p:tav tm="100000">
                                          <p:val>
                                            <p:strVal val="#ppt_x"/>
                                          </p:val>
                                        </p:tav>
                                      </p:tavLst>
                                    </p:anim>
                                    <p:anim calcmode="lin" valueType="num">
                                      <p:cBhvr>
                                        <p:cTn id="111" dur="900" decel="100000" fill="hold"/>
                                        <p:tgtEl>
                                          <p:spTgt spid="59"/>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13" presetID="37" presetClass="entr" presetSubtype="0" fill="hold" nodeType="with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1000"/>
                                        <p:tgtEl>
                                          <p:spTgt spid="60"/>
                                        </p:tgtEl>
                                      </p:cBhvr>
                                    </p:animEffect>
                                    <p:anim calcmode="lin" valueType="num">
                                      <p:cBhvr>
                                        <p:cTn id="116" dur="1000" fill="hold"/>
                                        <p:tgtEl>
                                          <p:spTgt spid="60"/>
                                        </p:tgtEl>
                                        <p:attrNameLst>
                                          <p:attrName>ppt_x</p:attrName>
                                        </p:attrNameLst>
                                      </p:cBhvr>
                                      <p:tavLst>
                                        <p:tav tm="0">
                                          <p:val>
                                            <p:strVal val="#ppt_x"/>
                                          </p:val>
                                        </p:tav>
                                        <p:tav tm="100000">
                                          <p:val>
                                            <p:strVal val="#ppt_x"/>
                                          </p:val>
                                        </p:tav>
                                      </p:tavLst>
                                    </p:anim>
                                    <p:anim calcmode="lin" valueType="num">
                                      <p:cBhvr>
                                        <p:cTn id="117" dur="900" decel="100000" fill="hold"/>
                                        <p:tgtEl>
                                          <p:spTgt spid="60"/>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119" presetID="37" presetClass="entr" presetSubtype="0" fill="hold" nodeType="withEffect">
                                  <p:stCondLst>
                                    <p:cond delay="0"/>
                                  </p:stCondLst>
                                  <p:childTnLst>
                                    <p:set>
                                      <p:cBhvr>
                                        <p:cTn id="120" dur="1" fill="hold">
                                          <p:stCondLst>
                                            <p:cond delay="0"/>
                                          </p:stCondLst>
                                        </p:cTn>
                                        <p:tgtEl>
                                          <p:spTgt spid="154"/>
                                        </p:tgtEl>
                                        <p:attrNameLst>
                                          <p:attrName>style.visibility</p:attrName>
                                        </p:attrNameLst>
                                      </p:cBhvr>
                                      <p:to>
                                        <p:strVal val="visible"/>
                                      </p:to>
                                    </p:set>
                                    <p:animEffect transition="in" filter="fade">
                                      <p:cBhvr>
                                        <p:cTn id="121" dur="1000"/>
                                        <p:tgtEl>
                                          <p:spTgt spid="154"/>
                                        </p:tgtEl>
                                      </p:cBhvr>
                                    </p:animEffect>
                                    <p:anim calcmode="lin" valueType="num">
                                      <p:cBhvr>
                                        <p:cTn id="122" dur="1000" fill="hold"/>
                                        <p:tgtEl>
                                          <p:spTgt spid="154"/>
                                        </p:tgtEl>
                                        <p:attrNameLst>
                                          <p:attrName>ppt_x</p:attrName>
                                        </p:attrNameLst>
                                      </p:cBhvr>
                                      <p:tavLst>
                                        <p:tav tm="0">
                                          <p:val>
                                            <p:strVal val="#ppt_x"/>
                                          </p:val>
                                        </p:tav>
                                        <p:tav tm="100000">
                                          <p:val>
                                            <p:strVal val="#ppt_x"/>
                                          </p:val>
                                        </p:tav>
                                      </p:tavLst>
                                    </p:anim>
                                    <p:anim calcmode="lin" valueType="num">
                                      <p:cBhvr>
                                        <p:cTn id="123" dur="900" decel="100000" fill="hold"/>
                                        <p:tgtEl>
                                          <p:spTgt spid="154"/>
                                        </p:tgtEl>
                                        <p:attrNameLst>
                                          <p:attrName>ppt_y</p:attrName>
                                        </p:attrNameLst>
                                      </p:cBhvr>
                                      <p:tavLst>
                                        <p:tav tm="0">
                                          <p:val>
                                            <p:strVal val="#ppt_y+1"/>
                                          </p:val>
                                        </p:tav>
                                        <p:tav tm="100000">
                                          <p:val>
                                            <p:strVal val="#ppt_y-.03"/>
                                          </p:val>
                                        </p:tav>
                                      </p:tavLst>
                                    </p:anim>
                                    <p:anim calcmode="lin" valueType="num">
                                      <p:cBhvr>
                                        <p:cTn id="124" dur="100" accel="100000" fill="hold">
                                          <p:stCondLst>
                                            <p:cond delay="900"/>
                                          </p:stCondLst>
                                        </p:cTn>
                                        <p:tgtEl>
                                          <p:spTgt spid="154"/>
                                        </p:tgtEl>
                                        <p:attrNameLst>
                                          <p:attrName>ppt_y</p:attrName>
                                        </p:attrNameLst>
                                      </p:cBhvr>
                                      <p:tavLst>
                                        <p:tav tm="0">
                                          <p:val>
                                            <p:strVal val="#ppt_y-.03"/>
                                          </p:val>
                                        </p:tav>
                                        <p:tav tm="100000">
                                          <p:val>
                                            <p:strVal val="#ppt_y"/>
                                          </p:val>
                                        </p:tav>
                                      </p:tavLst>
                                    </p:anim>
                                  </p:childTnLst>
                                </p:cTn>
                              </p:par>
                              <p:par>
                                <p:cTn id="125" presetID="37" presetClass="entr" presetSubtype="0" fill="hold" nodeType="withEffect">
                                  <p:stCondLst>
                                    <p:cond delay="0"/>
                                  </p:stCondLst>
                                  <p:childTnLst>
                                    <p:set>
                                      <p:cBhvr>
                                        <p:cTn id="126" dur="1" fill="hold">
                                          <p:stCondLst>
                                            <p:cond delay="0"/>
                                          </p:stCondLst>
                                        </p:cTn>
                                        <p:tgtEl>
                                          <p:spTgt spid="155"/>
                                        </p:tgtEl>
                                        <p:attrNameLst>
                                          <p:attrName>style.visibility</p:attrName>
                                        </p:attrNameLst>
                                      </p:cBhvr>
                                      <p:to>
                                        <p:strVal val="visible"/>
                                      </p:to>
                                    </p:set>
                                    <p:animEffect transition="in" filter="fade">
                                      <p:cBhvr>
                                        <p:cTn id="127" dur="1000"/>
                                        <p:tgtEl>
                                          <p:spTgt spid="155"/>
                                        </p:tgtEl>
                                      </p:cBhvr>
                                    </p:animEffect>
                                    <p:anim calcmode="lin" valueType="num">
                                      <p:cBhvr>
                                        <p:cTn id="128" dur="1000" fill="hold"/>
                                        <p:tgtEl>
                                          <p:spTgt spid="155"/>
                                        </p:tgtEl>
                                        <p:attrNameLst>
                                          <p:attrName>ppt_x</p:attrName>
                                        </p:attrNameLst>
                                      </p:cBhvr>
                                      <p:tavLst>
                                        <p:tav tm="0">
                                          <p:val>
                                            <p:strVal val="#ppt_x"/>
                                          </p:val>
                                        </p:tav>
                                        <p:tav tm="100000">
                                          <p:val>
                                            <p:strVal val="#ppt_x"/>
                                          </p:val>
                                        </p:tav>
                                      </p:tavLst>
                                    </p:anim>
                                    <p:anim calcmode="lin" valueType="num">
                                      <p:cBhvr>
                                        <p:cTn id="129" dur="900" decel="100000" fill="hold"/>
                                        <p:tgtEl>
                                          <p:spTgt spid="155"/>
                                        </p:tgtEl>
                                        <p:attrNameLst>
                                          <p:attrName>ppt_y</p:attrName>
                                        </p:attrNameLst>
                                      </p:cBhvr>
                                      <p:tavLst>
                                        <p:tav tm="0">
                                          <p:val>
                                            <p:strVal val="#ppt_y+1"/>
                                          </p:val>
                                        </p:tav>
                                        <p:tav tm="100000">
                                          <p:val>
                                            <p:strVal val="#ppt_y-.03"/>
                                          </p:val>
                                        </p:tav>
                                      </p:tavLst>
                                    </p:anim>
                                    <p:anim calcmode="lin" valueType="num">
                                      <p:cBhvr>
                                        <p:cTn id="130"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par>
                                <p:cTn id="131" presetID="37" presetClass="entr" presetSubtype="0" fill="hold" nodeType="withEffect">
                                  <p:stCondLst>
                                    <p:cond delay="0"/>
                                  </p:stCondLst>
                                  <p:childTnLst>
                                    <p:set>
                                      <p:cBhvr>
                                        <p:cTn id="132" dur="1" fill="hold">
                                          <p:stCondLst>
                                            <p:cond delay="0"/>
                                          </p:stCondLst>
                                        </p:cTn>
                                        <p:tgtEl>
                                          <p:spTgt spid="161"/>
                                        </p:tgtEl>
                                        <p:attrNameLst>
                                          <p:attrName>style.visibility</p:attrName>
                                        </p:attrNameLst>
                                      </p:cBhvr>
                                      <p:to>
                                        <p:strVal val="visible"/>
                                      </p:to>
                                    </p:set>
                                    <p:animEffect transition="in" filter="fade">
                                      <p:cBhvr>
                                        <p:cTn id="133" dur="1000"/>
                                        <p:tgtEl>
                                          <p:spTgt spid="161"/>
                                        </p:tgtEl>
                                      </p:cBhvr>
                                    </p:animEffect>
                                    <p:anim calcmode="lin" valueType="num">
                                      <p:cBhvr>
                                        <p:cTn id="134" dur="1000" fill="hold"/>
                                        <p:tgtEl>
                                          <p:spTgt spid="161"/>
                                        </p:tgtEl>
                                        <p:attrNameLst>
                                          <p:attrName>ppt_x</p:attrName>
                                        </p:attrNameLst>
                                      </p:cBhvr>
                                      <p:tavLst>
                                        <p:tav tm="0">
                                          <p:val>
                                            <p:strVal val="#ppt_x"/>
                                          </p:val>
                                        </p:tav>
                                        <p:tav tm="100000">
                                          <p:val>
                                            <p:strVal val="#ppt_x"/>
                                          </p:val>
                                        </p:tav>
                                      </p:tavLst>
                                    </p:anim>
                                    <p:anim calcmode="lin" valueType="num">
                                      <p:cBhvr>
                                        <p:cTn id="135" dur="900" decel="100000" fill="hold"/>
                                        <p:tgtEl>
                                          <p:spTgt spid="161"/>
                                        </p:tgtEl>
                                        <p:attrNameLst>
                                          <p:attrName>ppt_y</p:attrName>
                                        </p:attrNameLst>
                                      </p:cBhvr>
                                      <p:tavLst>
                                        <p:tav tm="0">
                                          <p:val>
                                            <p:strVal val="#ppt_y+1"/>
                                          </p:val>
                                        </p:tav>
                                        <p:tav tm="100000">
                                          <p:val>
                                            <p:strVal val="#ppt_y-.03"/>
                                          </p:val>
                                        </p:tav>
                                      </p:tavLst>
                                    </p:anim>
                                    <p:anim calcmode="lin" valueType="num">
                                      <p:cBhvr>
                                        <p:cTn id="136" dur="100" accel="100000" fill="hold">
                                          <p:stCondLst>
                                            <p:cond delay="900"/>
                                          </p:stCondLst>
                                        </p:cTn>
                                        <p:tgtEl>
                                          <p:spTgt spid="161"/>
                                        </p:tgtEl>
                                        <p:attrNameLst>
                                          <p:attrName>ppt_y</p:attrName>
                                        </p:attrNameLst>
                                      </p:cBhvr>
                                      <p:tavLst>
                                        <p:tav tm="0">
                                          <p:val>
                                            <p:strVal val="#ppt_y-.03"/>
                                          </p:val>
                                        </p:tav>
                                        <p:tav tm="100000">
                                          <p:val>
                                            <p:strVal val="#ppt_y"/>
                                          </p:val>
                                        </p:tav>
                                      </p:tavLst>
                                    </p:anim>
                                  </p:childTnLst>
                                </p:cTn>
                              </p:par>
                              <p:par>
                                <p:cTn id="137" presetID="22" presetClass="entr" presetSubtype="8"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Effect transition="in" filter="wipe(left)">
                                      <p:cBhvr>
                                        <p:cTn id="139" dur="500"/>
                                        <p:tgtEl>
                                          <p:spTgt spid="50"/>
                                        </p:tgtEl>
                                      </p:cBhvr>
                                    </p:animEffect>
                                  </p:childTnLst>
                                </p:cTn>
                              </p:par>
                              <p:par>
                                <p:cTn id="140" presetID="37" presetClass="entr" presetSubtype="0" fill="hold" nodeType="withEffect">
                                  <p:stCondLst>
                                    <p:cond delay="0"/>
                                  </p:stCondLst>
                                  <p:childTnLst>
                                    <p:set>
                                      <p:cBhvr>
                                        <p:cTn id="141" dur="1" fill="hold">
                                          <p:stCondLst>
                                            <p:cond delay="0"/>
                                          </p:stCondLst>
                                        </p:cTn>
                                        <p:tgtEl>
                                          <p:spTgt spid="61"/>
                                        </p:tgtEl>
                                        <p:attrNameLst>
                                          <p:attrName>style.visibility</p:attrName>
                                        </p:attrNameLst>
                                      </p:cBhvr>
                                      <p:to>
                                        <p:strVal val="visible"/>
                                      </p:to>
                                    </p:set>
                                    <p:animEffect transition="in" filter="fade">
                                      <p:cBhvr>
                                        <p:cTn id="142" dur="1000"/>
                                        <p:tgtEl>
                                          <p:spTgt spid="61"/>
                                        </p:tgtEl>
                                      </p:cBhvr>
                                    </p:animEffect>
                                    <p:anim calcmode="lin" valueType="num">
                                      <p:cBhvr>
                                        <p:cTn id="143" dur="1000" fill="hold"/>
                                        <p:tgtEl>
                                          <p:spTgt spid="61"/>
                                        </p:tgtEl>
                                        <p:attrNameLst>
                                          <p:attrName>ppt_x</p:attrName>
                                        </p:attrNameLst>
                                      </p:cBhvr>
                                      <p:tavLst>
                                        <p:tav tm="0">
                                          <p:val>
                                            <p:strVal val="#ppt_x"/>
                                          </p:val>
                                        </p:tav>
                                        <p:tav tm="100000">
                                          <p:val>
                                            <p:strVal val="#ppt_x"/>
                                          </p:val>
                                        </p:tav>
                                      </p:tavLst>
                                    </p:anim>
                                    <p:anim calcmode="lin" valueType="num">
                                      <p:cBhvr>
                                        <p:cTn id="144" dur="900" decel="100000" fill="hold"/>
                                        <p:tgtEl>
                                          <p:spTgt spid="61"/>
                                        </p:tgtEl>
                                        <p:attrNameLst>
                                          <p:attrName>ppt_y</p:attrName>
                                        </p:attrNameLst>
                                      </p:cBhvr>
                                      <p:tavLst>
                                        <p:tav tm="0">
                                          <p:val>
                                            <p:strVal val="#ppt_y+1"/>
                                          </p:val>
                                        </p:tav>
                                        <p:tav tm="100000">
                                          <p:val>
                                            <p:strVal val="#ppt_y-.03"/>
                                          </p:val>
                                        </p:tav>
                                      </p:tavLst>
                                    </p:anim>
                                    <p:anim calcmode="lin" valueType="num">
                                      <p:cBhvr>
                                        <p:cTn id="145"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childTnLst>
                          </p:cTn>
                        </p:par>
                        <p:par>
                          <p:cTn id="146" fill="hold">
                            <p:stCondLst>
                              <p:cond delay="1000"/>
                            </p:stCondLst>
                            <p:childTnLst>
                              <p:par>
                                <p:cTn id="147" presetID="53" presetClass="entr" presetSubtype="16" fill="hold" nodeType="afterEffect">
                                  <p:stCondLst>
                                    <p:cond delay="0"/>
                                  </p:stCondLst>
                                  <p:childTnLst>
                                    <p:set>
                                      <p:cBhvr>
                                        <p:cTn id="148" dur="1" fill="hold">
                                          <p:stCondLst>
                                            <p:cond delay="0"/>
                                          </p:stCondLst>
                                        </p:cTn>
                                        <p:tgtEl>
                                          <p:spTgt spid="62"/>
                                        </p:tgtEl>
                                        <p:attrNameLst>
                                          <p:attrName>style.visibility</p:attrName>
                                        </p:attrNameLst>
                                      </p:cBhvr>
                                      <p:to>
                                        <p:strVal val="visible"/>
                                      </p:to>
                                    </p:set>
                                    <p:anim calcmode="lin" valueType="num">
                                      <p:cBhvr>
                                        <p:cTn id="149" dur="500" fill="hold"/>
                                        <p:tgtEl>
                                          <p:spTgt spid="62"/>
                                        </p:tgtEl>
                                        <p:attrNameLst>
                                          <p:attrName>ppt_w</p:attrName>
                                        </p:attrNameLst>
                                      </p:cBhvr>
                                      <p:tavLst>
                                        <p:tav tm="0">
                                          <p:val>
                                            <p:fltVal val="0"/>
                                          </p:val>
                                        </p:tav>
                                        <p:tav tm="100000">
                                          <p:val>
                                            <p:strVal val="#ppt_w"/>
                                          </p:val>
                                        </p:tav>
                                      </p:tavLst>
                                    </p:anim>
                                    <p:anim calcmode="lin" valueType="num">
                                      <p:cBhvr>
                                        <p:cTn id="150" dur="500" fill="hold"/>
                                        <p:tgtEl>
                                          <p:spTgt spid="62"/>
                                        </p:tgtEl>
                                        <p:attrNameLst>
                                          <p:attrName>ppt_h</p:attrName>
                                        </p:attrNameLst>
                                      </p:cBhvr>
                                      <p:tavLst>
                                        <p:tav tm="0">
                                          <p:val>
                                            <p:fltVal val="0"/>
                                          </p:val>
                                        </p:tav>
                                        <p:tav tm="100000">
                                          <p:val>
                                            <p:strVal val="#ppt_h"/>
                                          </p:val>
                                        </p:tav>
                                      </p:tavLst>
                                    </p:anim>
                                    <p:animEffect transition="in" filter="fade">
                                      <p:cBhvr>
                                        <p:cTn id="151" dur="500"/>
                                        <p:tgtEl>
                                          <p:spTgt spid="62"/>
                                        </p:tgtEl>
                                      </p:cBhvr>
                                    </p:animEffect>
                                  </p:childTnLst>
                                </p:cTn>
                              </p:par>
                              <p:par>
                                <p:cTn id="152" presetID="2" presetClass="entr" presetSubtype="4" fill="hold" nodeType="withEffect">
                                  <p:stCondLst>
                                    <p:cond delay="0"/>
                                  </p:stCondLst>
                                  <p:childTnLst>
                                    <p:set>
                                      <p:cBhvr>
                                        <p:cTn id="153" dur="1" fill="hold">
                                          <p:stCondLst>
                                            <p:cond delay="0"/>
                                          </p:stCondLst>
                                        </p:cTn>
                                        <p:tgtEl>
                                          <p:spTgt spid="70"/>
                                        </p:tgtEl>
                                        <p:attrNameLst>
                                          <p:attrName>style.visibility</p:attrName>
                                        </p:attrNameLst>
                                      </p:cBhvr>
                                      <p:to>
                                        <p:strVal val="visible"/>
                                      </p:to>
                                    </p:set>
                                    <p:anim calcmode="lin" valueType="num">
                                      <p:cBhvr additive="base">
                                        <p:cTn id="154" dur="500" fill="hold"/>
                                        <p:tgtEl>
                                          <p:spTgt spid="70"/>
                                        </p:tgtEl>
                                        <p:attrNameLst>
                                          <p:attrName>ppt_x</p:attrName>
                                        </p:attrNameLst>
                                      </p:cBhvr>
                                      <p:tavLst>
                                        <p:tav tm="0">
                                          <p:val>
                                            <p:strVal val="#ppt_x"/>
                                          </p:val>
                                        </p:tav>
                                        <p:tav tm="100000">
                                          <p:val>
                                            <p:strVal val="#ppt_x"/>
                                          </p:val>
                                        </p:tav>
                                      </p:tavLst>
                                    </p:anim>
                                    <p:anim calcmode="lin" valueType="num">
                                      <p:cBhvr additive="base">
                                        <p:cTn id="155" dur="500" fill="hold"/>
                                        <p:tgtEl>
                                          <p:spTgt spid="70"/>
                                        </p:tgtEl>
                                        <p:attrNameLst>
                                          <p:attrName>ppt_y</p:attrName>
                                        </p:attrNameLst>
                                      </p:cBhvr>
                                      <p:tavLst>
                                        <p:tav tm="0">
                                          <p:val>
                                            <p:strVal val="1+#ppt_h/2"/>
                                          </p:val>
                                        </p:tav>
                                        <p:tav tm="100000">
                                          <p:val>
                                            <p:strVal val="#ppt_y"/>
                                          </p:val>
                                        </p:tav>
                                      </p:tavLst>
                                    </p:anim>
                                  </p:childTnLst>
                                </p:cTn>
                              </p:par>
                              <p:par>
                                <p:cTn id="156" presetID="2" presetClass="entr" presetSubtype="4" fill="hold" nodeType="withEffect">
                                  <p:stCondLst>
                                    <p:cond delay="0"/>
                                  </p:stCondLst>
                                  <p:childTnLst>
                                    <p:set>
                                      <p:cBhvr>
                                        <p:cTn id="157" dur="1" fill="hold">
                                          <p:stCondLst>
                                            <p:cond delay="0"/>
                                          </p:stCondLst>
                                        </p:cTn>
                                        <p:tgtEl>
                                          <p:spTgt spid="44"/>
                                        </p:tgtEl>
                                        <p:attrNameLst>
                                          <p:attrName>style.visibility</p:attrName>
                                        </p:attrNameLst>
                                      </p:cBhvr>
                                      <p:to>
                                        <p:strVal val="visible"/>
                                      </p:to>
                                    </p:set>
                                    <p:anim calcmode="lin" valueType="num">
                                      <p:cBhvr additive="base">
                                        <p:cTn id="158" dur="500" fill="hold"/>
                                        <p:tgtEl>
                                          <p:spTgt spid="44"/>
                                        </p:tgtEl>
                                        <p:attrNameLst>
                                          <p:attrName>ppt_x</p:attrName>
                                        </p:attrNameLst>
                                      </p:cBhvr>
                                      <p:tavLst>
                                        <p:tav tm="0">
                                          <p:val>
                                            <p:strVal val="#ppt_x"/>
                                          </p:val>
                                        </p:tav>
                                        <p:tav tm="100000">
                                          <p:val>
                                            <p:strVal val="#ppt_x"/>
                                          </p:val>
                                        </p:tav>
                                      </p:tavLst>
                                    </p:anim>
                                    <p:anim calcmode="lin" valueType="num">
                                      <p:cBhvr additive="base">
                                        <p:cTn id="159" dur="500" fill="hold"/>
                                        <p:tgtEl>
                                          <p:spTgt spid="44"/>
                                        </p:tgtEl>
                                        <p:attrNameLst>
                                          <p:attrName>ppt_y</p:attrName>
                                        </p:attrNameLst>
                                      </p:cBhvr>
                                      <p:tavLst>
                                        <p:tav tm="0">
                                          <p:val>
                                            <p:strVal val="1+#ppt_h/2"/>
                                          </p:val>
                                        </p:tav>
                                        <p:tav tm="100000">
                                          <p:val>
                                            <p:strVal val="#ppt_y"/>
                                          </p:val>
                                        </p:tav>
                                      </p:tavLst>
                                    </p:anim>
                                  </p:childTnLst>
                                </p:cTn>
                              </p:par>
                              <p:par>
                                <p:cTn id="160" presetID="2" presetClass="entr" presetSubtype="4" fill="hold" nodeType="withEffect">
                                  <p:stCondLst>
                                    <p:cond delay="0"/>
                                  </p:stCondLst>
                                  <p:childTnLst>
                                    <p:set>
                                      <p:cBhvr>
                                        <p:cTn id="161" dur="1" fill="hold">
                                          <p:stCondLst>
                                            <p:cond delay="0"/>
                                          </p:stCondLst>
                                        </p:cTn>
                                        <p:tgtEl>
                                          <p:spTgt spid="64"/>
                                        </p:tgtEl>
                                        <p:attrNameLst>
                                          <p:attrName>style.visibility</p:attrName>
                                        </p:attrNameLst>
                                      </p:cBhvr>
                                      <p:to>
                                        <p:strVal val="visible"/>
                                      </p:to>
                                    </p:set>
                                    <p:anim calcmode="lin" valueType="num">
                                      <p:cBhvr additive="base">
                                        <p:cTn id="162" dur="500" fill="hold"/>
                                        <p:tgtEl>
                                          <p:spTgt spid="64"/>
                                        </p:tgtEl>
                                        <p:attrNameLst>
                                          <p:attrName>ppt_x</p:attrName>
                                        </p:attrNameLst>
                                      </p:cBhvr>
                                      <p:tavLst>
                                        <p:tav tm="0">
                                          <p:val>
                                            <p:strVal val="#ppt_x"/>
                                          </p:val>
                                        </p:tav>
                                        <p:tav tm="100000">
                                          <p:val>
                                            <p:strVal val="#ppt_x"/>
                                          </p:val>
                                        </p:tav>
                                      </p:tavLst>
                                    </p:anim>
                                    <p:anim calcmode="lin" valueType="num">
                                      <p:cBhvr additive="base">
                                        <p:cTn id="163" dur="500" fill="hold"/>
                                        <p:tgtEl>
                                          <p:spTgt spid="64"/>
                                        </p:tgtEl>
                                        <p:attrNameLst>
                                          <p:attrName>ppt_y</p:attrName>
                                        </p:attrNameLst>
                                      </p:cBhvr>
                                      <p:tavLst>
                                        <p:tav tm="0">
                                          <p:val>
                                            <p:strVal val="1+#ppt_h/2"/>
                                          </p:val>
                                        </p:tav>
                                        <p:tav tm="100000">
                                          <p:val>
                                            <p:strVal val="#ppt_y"/>
                                          </p:val>
                                        </p:tav>
                                      </p:tavLst>
                                    </p:anim>
                                  </p:childTnLst>
                                </p:cTn>
                              </p:par>
                              <p:par>
                                <p:cTn id="164" presetID="2" presetClass="entr" presetSubtype="4" fill="hold" nodeType="withEffect">
                                  <p:stCondLst>
                                    <p:cond delay="0"/>
                                  </p:stCondLst>
                                  <p:childTnLst>
                                    <p:set>
                                      <p:cBhvr>
                                        <p:cTn id="165" dur="1" fill="hold">
                                          <p:stCondLst>
                                            <p:cond delay="0"/>
                                          </p:stCondLst>
                                        </p:cTn>
                                        <p:tgtEl>
                                          <p:spTgt spid="71"/>
                                        </p:tgtEl>
                                        <p:attrNameLst>
                                          <p:attrName>style.visibility</p:attrName>
                                        </p:attrNameLst>
                                      </p:cBhvr>
                                      <p:to>
                                        <p:strVal val="visible"/>
                                      </p:to>
                                    </p:set>
                                    <p:anim calcmode="lin" valueType="num">
                                      <p:cBhvr additive="base">
                                        <p:cTn id="166" dur="500" fill="hold"/>
                                        <p:tgtEl>
                                          <p:spTgt spid="71"/>
                                        </p:tgtEl>
                                        <p:attrNameLst>
                                          <p:attrName>ppt_x</p:attrName>
                                        </p:attrNameLst>
                                      </p:cBhvr>
                                      <p:tavLst>
                                        <p:tav tm="0">
                                          <p:val>
                                            <p:strVal val="#ppt_x"/>
                                          </p:val>
                                        </p:tav>
                                        <p:tav tm="100000">
                                          <p:val>
                                            <p:strVal val="#ppt_x"/>
                                          </p:val>
                                        </p:tav>
                                      </p:tavLst>
                                    </p:anim>
                                    <p:anim calcmode="lin" valueType="num">
                                      <p:cBhvr additive="base">
                                        <p:cTn id="167"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32" grpId="0"/>
      <p:bldP spid="133" grpId="0"/>
      <p:bldP spid="136" grpId="0"/>
      <p:bldP spid="137" grpId="0"/>
      <p:bldP spid="138" grpId="0"/>
      <p:bldP spid="139" grpId="0"/>
      <p:bldP spid="142" grpId="0"/>
      <p:bldP spid="143" grpId="0"/>
      <p:bldP spid="144" grpId="0"/>
      <p:bldP spid="145" grpId="0"/>
      <p:bldP spid="148" grpId="0"/>
      <p:bldP spid="1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304800" y="5132019"/>
            <a:ext cx="6600825" cy="880241"/>
          </a:xfrm>
          <a:prstGeom prst="rect">
            <a:avLst/>
          </a:prstGeom>
          <a:noFill/>
        </p:spPr>
        <p:txBody>
          <a:bodyPr wrap="square" lIns="0" tIns="0" rIns="0" bIns="0">
            <a:spAutoFit/>
          </a:bodyPr>
          <a:lstStyle/>
          <a:p>
            <a:pPr eaLnBrk="1" hangingPunct="1">
              <a:lnSpc>
                <a:spcPct val="130000"/>
              </a:lnSpc>
              <a:defRPr/>
            </a:pPr>
            <a:r>
              <a:rPr lang="en-US" altLang="ru-RU" sz="2200" b="1" dirty="0">
                <a:latin typeface="Roboto Light"/>
              </a:rPr>
              <a:t>Prime Tour’s </a:t>
            </a:r>
            <a:r>
              <a:rPr lang="en-US" altLang="ru-RU" sz="2200" dirty="0">
                <a:latin typeface="Roboto Light"/>
              </a:rPr>
              <a:t>special hotel rates, presenting up to </a:t>
            </a:r>
            <a:r>
              <a:rPr lang="en-US" altLang="ru-RU" sz="2200" dirty="0" smtClean="0">
                <a:latin typeface="Roboto Light"/>
              </a:rPr>
              <a:t>50</a:t>
            </a:r>
            <a:r>
              <a:rPr lang="en-US" altLang="ru-RU" sz="2200" dirty="0">
                <a:latin typeface="Roboto Light"/>
              </a:rPr>
              <a:t>% discount from rack </a:t>
            </a:r>
            <a:r>
              <a:rPr lang="en-US" altLang="ru-RU" sz="2200" dirty="0" smtClean="0">
                <a:latin typeface="Roboto Light"/>
              </a:rPr>
              <a:t>rate.</a:t>
            </a:r>
            <a:endParaRPr lang="en-US" sz="2200" dirty="0">
              <a:latin typeface="Roboto Light"/>
            </a:endParaRPr>
          </a:p>
        </p:txBody>
      </p:sp>
      <p:sp>
        <p:nvSpPr>
          <p:cNvPr id="39" name="TextBox 38"/>
          <p:cNvSpPr txBox="1">
            <a:spLocks noChangeArrowheads="1"/>
          </p:cNvSpPr>
          <p:nvPr/>
        </p:nvSpPr>
        <p:spPr bwMode="auto">
          <a:xfrm>
            <a:off x="2134325" y="6578893"/>
            <a:ext cx="41195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just" eaLnBrk="1" hangingPunct="1">
              <a:lnSpc>
                <a:spcPts val="2400"/>
              </a:lnSpc>
            </a:pPr>
            <a:r>
              <a:rPr lang="en-US" altLang="ru-RU" sz="2200" dirty="0" smtClean="0">
                <a:latin typeface="Roboto Regular"/>
                <a:ea typeface="Open Sans"/>
                <a:cs typeface="Roboto Regular"/>
              </a:rPr>
              <a:t>International hotel chains</a:t>
            </a:r>
            <a:endParaRPr lang="en-US" altLang="ru-RU" sz="2200" dirty="0">
              <a:latin typeface="Roboto Light"/>
              <a:ea typeface="Open Sans"/>
              <a:cs typeface="Roboto Light"/>
            </a:endParaRPr>
          </a:p>
        </p:txBody>
      </p:sp>
      <p:sp>
        <p:nvSpPr>
          <p:cNvPr id="40" name="TextBox 39"/>
          <p:cNvSpPr txBox="1">
            <a:spLocks noChangeArrowheads="1"/>
          </p:cNvSpPr>
          <p:nvPr/>
        </p:nvSpPr>
        <p:spPr bwMode="auto">
          <a:xfrm>
            <a:off x="2134325" y="7545740"/>
            <a:ext cx="41195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just" eaLnBrk="1" hangingPunct="1">
              <a:lnSpc>
                <a:spcPts val="2400"/>
              </a:lnSpc>
            </a:pPr>
            <a:r>
              <a:rPr lang="en-US" altLang="ru-RU" sz="2200" dirty="0" smtClean="0">
                <a:latin typeface="Roboto Regular"/>
                <a:ea typeface="Open Sans"/>
                <a:cs typeface="Roboto Regular"/>
              </a:rPr>
              <a:t>Boutique-hotels</a:t>
            </a:r>
            <a:endParaRPr lang="en-US" altLang="ru-RU" sz="2200" dirty="0">
              <a:latin typeface="Roboto Light"/>
              <a:ea typeface="Open Sans"/>
              <a:cs typeface="Roboto Light"/>
            </a:endParaRPr>
          </a:p>
        </p:txBody>
      </p:sp>
      <p:sp>
        <p:nvSpPr>
          <p:cNvPr id="41" name="TextBox 40"/>
          <p:cNvSpPr txBox="1">
            <a:spLocks noChangeArrowheads="1"/>
          </p:cNvSpPr>
          <p:nvPr/>
        </p:nvSpPr>
        <p:spPr bwMode="auto">
          <a:xfrm>
            <a:off x="2129563" y="8512587"/>
            <a:ext cx="41195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just" eaLnBrk="1" hangingPunct="1">
              <a:lnSpc>
                <a:spcPts val="2400"/>
              </a:lnSpc>
            </a:pPr>
            <a:r>
              <a:rPr lang="en-US" altLang="ru-RU" sz="2200" dirty="0" smtClean="0">
                <a:latin typeface="Roboto Regular"/>
                <a:ea typeface="Open Sans"/>
                <a:cs typeface="Roboto Regular"/>
              </a:rPr>
              <a:t>Club-hotels</a:t>
            </a:r>
            <a:endParaRPr lang="en-US" altLang="ru-RU" sz="2200" dirty="0">
              <a:latin typeface="Roboto Light"/>
              <a:ea typeface="Open Sans"/>
              <a:cs typeface="Roboto Light"/>
            </a:endParaRPr>
          </a:p>
        </p:txBody>
      </p:sp>
      <p:sp>
        <p:nvSpPr>
          <p:cNvPr id="49" name="Oval 48"/>
          <p:cNvSpPr>
            <a:spLocks noChangeAspect="1"/>
          </p:cNvSpPr>
          <p:nvPr/>
        </p:nvSpPr>
        <p:spPr>
          <a:xfrm>
            <a:off x="1336675" y="7362825"/>
            <a:ext cx="581025" cy="58102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51" name="Oval 50"/>
          <p:cNvSpPr>
            <a:spLocks noChangeAspect="1"/>
          </p:cNvSpPr>
          <p:nvPr/>
        </p:nvSpPr>
        <p:spPr>
          <a:xfrm>
            <a:off x="1333500" y="8329414"/>
            <a:ext cx="579438" cy="58102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53" name="Oval 52"/>
          <p:cNvSpPr>
            <a:spLocks noChangeAspect="1"/>
          </p:cNvSpPr>
          <p:nvPr/>
        </p:nvSpPr>
        <p:spPr>
          <a:xfrm>
            <a:off x="1336675" y="9293207"/>
            <a:ext cx="581025" cy="579438"/>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3" name="Rectangle 1"/>
          <p:cNvSpPr>
            <a:spLocks/>
          </p:cNvSpPr>
          <p:nvPr/>
        </p:nvSpPr>
        <p:spPr bwMode="auto">
          <a:xfrm>
            <a:off x="6176035" y="2506864"/>
            <a:ext cx="5937523"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A</a:t>
            </a:r>
            <a:r>
              <a:rPr lang="en-US" sz="5702" b="1" dirty="0" smtClean="0">
                <a:solidFill>
                  <a:schemeClr val="tx2"/>
                </a:solidFill>
                <a:latin typeface="Roboto Light"/>
                <a:ea typeface="ＭＳ Ｐゴシック" charset="0"/>
                <a:cs typeface="ＭＳ Ｐゴシック" charset="0"/>
                <a:sym typeface="Bebas Neue" charset="0"/>
              </a:rPr>
              <a:t>ccommodation </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24" name="Group 23"/>
          <p:cNvGrpSpPr/>
          <p:nvPr/>
        </p:nvGrpSpPr>
        <p:grpSpPr>
          <a:xfrm>
            <a:off x="8846344" y="3431963"/>
            <a:ext cx="600075" cy="142912"/>
            <a:chOff x="1942594" y="2781300"/>
            <a:chExt cx="799891" cy="190500"/>
          </a:xfrm>
          <a:solidFill>
            <a:schemeClr val="bg1">
              <a:lumMod val="85000"/>
            </a:schemeClr>
          </a:solidFill>
        </p:grpSpPr>
        <p:sp>
          <p:nvSpPr>
            <p:cNvPr id="25"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2"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3"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pic>
        <p:nvPicPr>
          <p:cNvPr id="20" name="Рисунок 19"/>
          <p:cNvPicPr>
            <a:picLocks noGrp="1" noChangeAspect="1"/>
          </p:cNvPicPr>
          <p:nvPr>
            <p:ph type="pic" sz="quarter" idx="16"/>
          </p:nvPr>
        </p:nvPicPr>
        <p:blipFill>
          <a:blip r:embed="rId2" cstate="print">
            <a:extLst>
              <a:ext uri="{28A0092B-C50C-407E-A947-70E740481C1C}">
                <a14:useLocalDpi xmlns:a14="http://schemas.microsoft.com/office/drawing/2010/main" xmlns="" val="0"/>
              </a:ext>
            </a:extLst>
          </a:blip>
          <a:srcRect l="30002" r="30002"/>
          <a:stretch>
            <a:fillRect/>
          </a:stretch>
        </p:blipFill>
        <p:spPr/>
      </p:pic>
      <p:pic>
        <p:nvPicPr>
          <p:cNvPr id="5" name="Рисунок 4"/>
          <p:cNvPicPr>
            <a:picLocks noGrp="1" noChangeAspect="1"/>
          </p:cNvPicPr>
          <p:nvPr>
            <p:ph type="pic" sz="quarter" idx="11"/>
          </p:nvPr>
        </p:nvPicPr>
        <p:blipFill>
          <a:blip r:embed="rId3">
            <a:extLst>
              <a:ext uri="{28A0092B-C50C-407E-A947-70E740481C1C}">
                <a14:useLocalDpi xmlns:a14="http://schemas.microsoft.com/office/drawing/2010/main" xmlns="" val="0"/>
              </a:ext>
            </a:extLst>
          </a:blip>
          <a:srcRect l="30002" r="30002"/>
          <a:stretch>
            <a:fillRect/>
          </a:stretch>
        </p:blipFill>
        <p:spPr/>
      </p:pic>
      <p:pic>
        <p:nvPicPr>
          <p:cNvPr id="15" name="Рисунок 14"/>
          <p:cNvPicPr>
            <a:picLocks noGrp="1" noChangeAspect="1"/>
          </p:cNvPicPr>
          <p:nvPr>
            <p:ph type="pic" sz="quarter" idx="14"/>
          </p:nvPr>
        </p:nvPicPr>
        <p:blipFill>
          <a:blip r:embed="rId4">
            <a:extLst>
              <a:ext uri="{28A0092B-C50C-407E-A947-70E740481C1C}">
                <a14:useLocalDpi xmlns:a14="http://schemas.microsoft.com/office/drawing/2010/main" xmlns="" val="0"/>
              </a:ext>
            </a:extLst>
          </a:blip>
          <a:srcRect l="4982" r="4982"/>
          <a:stretch>
            <a:fillRect/>
          </a:stretch>
        </p:blipFill>
        <p:spPr/>
      </p:pic>
      <p:sp>
        <p:nvSpPr>
          <p:cNvPr id="36" name="TextBox 35"/>
          <p:cNvSpPr txBox="1">
            <a:spLocks noChangeArrowheads="1"/>
          </p:cNvSpPr>
          <p:nvPr/>
        </p:nvSpPr>
        <p:spPr bwMode="auto">
          <a:xfrm>
            <a:off x="2134325" y="9479434"/>
            <a:ext cx="41195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just" eaLnBrk="1" hangingPunct="1">
              <a:lnSpc>
                <a:spcPts val="2400"/>
              </a:lnSpc>
            </a:pPr>
            <a:r>
              <a:rPr lang="en-US" altLang="ru-RU" sz="2200" dirty="0" smtClean="0">
                <a:latin typeface="Roboto Light"/>
                <a:ea typeface="Open Sans"/>
                <a:cs typeface="Roboto Light"/>
              </a:rPr>
              <a:t>Hotels 3-5*</a:t>
            </a:r>
            <a:endParaRPr lang="en-US" altLang="ru-RU" sz="2200" dirty="0">
              <a:latin typeface="Roboto Light"/>
              <a:ea typeface="Open Sans"/>
              <a:cs typeface="Roboto Light"/>
            </a:endParaRPr>
          </a:p>
        </p:txBody>
      </p:sp>
      <p:pic>
        <p:nvPicPr>
          <p:cNvPr id="43" name="Изображение 11" descr="logo_crowne_beige.gif"/>
          <p:cNvPicPr>
            <a:picLocks noChangeAspect="1"/>
          </p:cNvPicPr>
          <p:nvPr/>
        </p:nvPicPr>
        <p:blipFill>
          <a:blip r:embed="rId5"/>
          <a:srcRect/>
          <a:stretch>
            <a:fillRect/>
          </a:stretch>
        </p:blipFill>
        <p:spPr bwMode="auto">
          <a:xfrm>
            <a:off x="7615327" y="10860086"/>
            <a:ext cx="1741488" cy="846137"/>
          </a:xfrm>
          <a:prstGeom prst="rect">
            <a:avLst/>
          </a:prstGeom>
          <a:noFill/>
          <a:ln w="9525">
            <a:noFill/>
            <a:miter lim="800000"/>
            <a:headEnd/>
            <a:tailEnd/>
          </a:ln>
        </p:spPr>
      </p:pic>
      <p:pic>
        <p:nvPicPr>
          <p:cNvPr id="44" name="Picture 14" descr="Marriott"/>
          <p:cNvPicPr>
            <a:picLocks noChangeAspect="1" noChangeArrowheads="1"/>
          </p:cNvPicPr>
          <p:nvPr/>
        </p:nvPicPr>
        <p:blipFill>
          <a:blip r:embed="rId6"/>
          <a:srcRect/>
          <a:stretch>
            <a:fillRect/>
          </a:stretch>
        </p:blipFill>
        <p:spPr bwMode="auto">
          <a:xfrm>
            <a:off x="10333263" y="10638316"/>
            <a:ext cx="1597025" cy="1358900"/>
          </a:xfrm>
          <a:prstGeom prst="rect">
            <a:avLst/>
          </a:prstGeom>
          <a:noFill/>
          <a:ln w="9525">
            <a:noFill/>
            <a:miter lim="800000"/>
            <a:headEnd/>
            <a:tailEnd/>
          </a:ln>
        </p:spPr>
      </p:pic>
      <p:pic>
        <p:nvPicPr>
          <p:cNvPr id="16" name="Рисунок 15"/>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2735445" y="10316575"/>
            <a:ext cx="1933157" cy="1933157"/>
          </a:xfrm>
          <a:prstGeom prst="rect">
            <a:avLst/>
          </a:prstGeom>
        </p:spPr>
      </p:pic>
      <p:pic>
        <p:nvPicPr>
          <p:cNvPr id="17" name="Рисунок 1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5473760" y="10188574"/>
            <a:ext cx="1830179" cy="1830179"/>
          </a:xfrm>
          <a:prstGeom prst="rect">
            <a:avLst/>
          </a:prstGeom>
        </p:spPr>
      </p:pic>
      <p:sp>
        <p:nvSpPr>
          <p:cNvPr id="28" name="Прямоугольник 27"/>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Рисунок 2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30" name="Овал 29"/>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34" name="Прямоугольник 33"/>
          <p:cNvSpPr/>
          <p:nvPr/>
        </p:nvSpPr>
        <p:spPr>
          <a:xfrm>
            <a:off x="17322360" y="734110"/>
            <a:ext cx="441422" cy="646331"/>
          </a:xfrm>
          <a:prstGeom prst="rect">
            <a:avLst/>
          </a:prstGeom>
        </p:spPr>
        <p:txBody>
          <a:bodyPr wrap="none">
            <a:spAutoFit/>
          </a:bodyPr>
          <a:lstStyle/>
          <a:p>
            <a:r>
              <a:rPr lang="en-US" b="1" dirty="0">
                <a:solidFill>
                  <a:schemeClr val="bg1"/>
                </a:solidFill>
                <a:latin typeface="Roboto Light"/>
              </a:rPr>
              <a:t>7</a:t>
            </a:r>
            <a:endParaRPr lang="ru-RU" b="1" dirty="0">
              <a:solidFill>
                <a:schemeClr val="bg1"/>
              </a:solidFill>
              <a:latin typeface="Roboto Light"/>
            </a:endParaRPr>
          </a:p>
        </p:txBody>
      </p:sp>
      <p:sp>
        <p:nvSpPr>
          <p:cNvPr id="35" name="Oval 52"/>
          <p:cNvSpPr>
            <a:spLocks noChangeAspect="1"/>
          </p:cNvSpPr>
          <p:nvPr/>
        </p:nvSpPr>
        <p:spPr>
          <a:xfrm>
            <a:off x="1336675" y="6397823"/>
            <a:ext cx="581025" cy="579438"/>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 name="Прямоугольник 1"/>
          <p:cNvSpPr/>
          <p:nvPr/>
        </p:nvSpPr>
        <p:spPr>
          <a:xfrm>
            <a:off x="1434706" y="6413143"/>
            <a:ext cx="377026" cy="507831"/>
          </a:xfrm>
          <a:prstGeom prst="rect">
            <a:avLst/>
          </a:prstGeom>
        </p:spPr>
        <p:txBody>
          <a:bodyPr wrap="none">
            <a:spAutoFit/>
          </a:bodyPr>
          <a:lstStyle/>
          <a:p>
            <a:r>
              <a:rPr lang="en-US" sz="2700" b="1" dirty="0" smtClean="0">
                <a:solidFill>
                  <a:schemeClr val="bg1"/>
                </a:solidFill>
                <a:latin typeface="Roboto Regular"/>
                <a:cs typeface="Roboto Regular"/>
              </a:rPr>
              <a:t>1</a:t>
            </a:r>
            <a:endParaRPr lang="ru-RU" sz="2700" dirty="0">
              <a:solidFill>
                <a:schemeClr val="bg1"/>
              </a:solidFill>
            </a:endParaRPr>
          </a:p>
        </p:txBody>
      </p:sp>
      <p:sp>
        <p:nvSpPr>
          <p:cNvPr id="45" name="Прямоугольник 44"/>
          <p:cNvSpPr/>
          <p:nvPr/>
        </p:nvSpPr>
        <p:spPr>
          <a:xfrm>
            <a:off x="1434706" y="7436019"/>
            <a:ext cx="377026" cy="507831"/>
          </a:xfrm>
          <a:prstGeom prst="rect">
            <a:avLst/>
          </a:prstGeom>
        </p:spPr>
        <p:txBody>
          <a:bodyPr wrap="none">
            <a:spAutoFit/>
          </a:bodyPr>
          <a:lstStyle/>
          <a:p>
            <a:r>
              <a:rPr lang="en-US" sz="2700" b="1" dirty="0" smtClean="0">
                <a:solidFill>
                  <a:schemeClr val="bg1"/>
                </a:solidFill>
                <a:latin typeface="Roboto Regular"/>
                <a:cs typeface="Roboto Regular"/>
              </a:rPr>
              <a:t>2</a:t>
            </a:r>
            <a:endParaRPr lang="ru-RU" sz="2700" dirty="0">
              <a:solidFill>
                <a:schemeClr val="bg1"/>
              </a:solidFill>
            </a:endParaRPr>
          </a:p>
        </p:txBody>
      </p:sp>
      <p:sp>
        <p:nvSpPr>
          <p:cNvPr id="46" name="Прямоугольник 45"/>
          <p:cNvSpPr/>
          <p:nvPr/>
        </p:nvSpPr>
        <p:spPr>
          <a:xfrm>
            <a:off x="1435567" y="8340077"/>
            <a:ext cx="377026" cy="507831"/>
          </a:xfrm>
          <a:prstGeom prst="rect">
            <a:avLst/>
          </a:prstGeom>
        </p:spPr>
        <p:txBody>
          <a:bodyPr wrap="none">
            <a:spAutoFit/>
          </a:bodyPr>
          <a:lstStyle/>
          <a:p>
            <a:r>
              <a:rPr lang="en-US" sz="2700" b="1" dirty="0" smtClean="0">
                <a:solidFill>
                  <a:schemeClr val="bg1"/>
                </a:solidFill>
                <a:latin typeface="Roboto Regular"/>
                <a:cs typeface="Roboto Regular"/>
              </a:rPr>
              <a:t>3</a:t>
            </a:r>
            <a:endParaRPr lang="ru-RU" sz="2700" dirty="0">
              <a:solidFill>
                <a:schemeClr val="bg1"/>
              </a:solidFill>
            </a:endParaRPr>
          </a:p>
        </p:txBody>
      </p:sp>
      <p:sp>
        <p:nvSpPr>
          <p:cNvPr id="47" name="Прямоугольник 46"/>
          <p:cNvSpPr/>
          <p:nvPr/>
        </p:nvSpPr>
        <p:spPr>
          <a:xfrm>
            <a:off x="1435567" y="9329010"/>
            <a:ext cx="377026" cy="507831"/>
          </a:xfrm>
          <a:prstGeom prst="rect">
            <a:avLst/>
          </a:prstGeom>
        </p:spPr>
        <p:txBody>
          <a:bodyPr wrap="none">
            <a:spAutoFit/>
          </a:bodyPr>
          <a:lstStyle/>
          <a:p>
            <a:r>
              <a:rPr lang="en-US" sz="2700" b="1" dirty="0">
                <a:solidFill>
                  <a:schemeClr val="bg1"/>
                </a:solidFill>
                <a:latin typeface="Roboto Regular"/>
              </a:rPr>
              <a:t>4</a:t>
            </a:r>
            <a:endParaRPr lang="ru-RU" sz="2700" dirty="0">
              <a:solidFill>
                <a:schemeClr val="bg1"/>
              </a:solidFill>
            </a:endParaRPr>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1000"/>
                                        <p:tgtEl>
                                          <p:spTgt spid="51"/>
                                        </p:tgtEl>
                                      </p:cBhvr>
                                    </p:animEffect>
                                    <p:anim calcmode="lin" valueType="num">
                                      <p:cBhvr>
                                        <p:cTn id="33" dur="1000" fill="hold"/>
                                        <p:tgtEl>
                                          <p:spTgt spid="51"/>
                                        </p:tgtEl>
                                        <p:attrNameLst>
                                          <p:attrName>ppt_x</p:attrName>
                                        </p:attrNameLst>
                                      </p:cBhvr>
                                      <p:tavLst>
                                        <p:tav tm="0">
                                          <p:val>
                                            <p:strVal val="#ppt_x"/>
                                          </p:val>
                                        </p:tav>
                                        <p:tav tm="100000">
                                          <p:val>
                                            <p:strVal val="#ppt_x"/>
                                          </p:val>
                                        </p:tav>
                                      </p:tavLst>
                                    </p:anim>
                                    <p:anim calcmode="lin" valueType="num">
                                      <p:cBhvr>
                                        <p:cTn id="34" dur="1000" fill="hold"/>
                                        <p:tgtEl>
                                          <p:spTgt spid="5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anim calcmode="lin" valueType="num">
                                      <p:cBhvr>
                                        <p:cTn id="43" dur="1000" fill="hold"/>
                                        <p:tgtEl>
                                          <p:spTgt spid="36"/>
                                        </p:tgtEl>
                                        <p:attrNameLst>
                                          <p:attrName>ppt_x</p:attrName>
                                        </p:attrNameLst>
                                      </p:cBhvr>
                                      <p:tavLst>
                                        <p:tav tm="0">
                                          <p:val>
                                            <p:strVal val="#ppt_x"/>
                                          </p:val>
                                        </p:tav>
                                        <p:tav tm="100000">
                                          <p:val>
                                            <p:strVal val="#ppt_x"/>
                                          </p:val>
                                        </p:tav>
                                      </p:tavLst>
                                    </p:anim>
                                    <p:anim calcmode="lin" valueType="num">
                                      <p:cBhvr>
                                        <p:cTn id="44" dur="1000" fill="hold"/>
                                        <p:tgtEl>
                                          <p:spTgt spid="36"/>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1000"/>
                                        <p:tgtEl>
                                          <p:spTgt spid="35"/>
                                        </p:tgtEl>
                                      </p:cBhvr>
                                    </p:animEffect>
                                    <p:anim calcmode="lin" valueType="num">
                                      <p:cBhvr>
                                        <p:cTn id="51" dur="1000" fill="hold"/>
                                        <p:tgtEl>
                                          <p:spTgt spid="35"/>
                                        </p:tgtEl>
                                        <p:attrNameLst>
                                          <p:attrName>ppt_x</p:attrName>
                                        </p:attrNameLst>
                                      </p:cBhvr>
                                      <p:tavLst>
                                        <p:tav tm="0">
                                          <p:val>
                                            <p:strVal val="#ppt_x"/>
                                          </p:val>
                                        </p:tav>
                                        <p:tav tm="100000">
                                          <p:val>
                                            <p:strVal val="#ppt_x"/>
                                          </p:val>
                                        </p:tav>
                                      </p:tavLst>
                                    </p:anim>
                                    <p:anim calcmode="lin" valueType="num">
                                      <p:cBhvr>
                                        <p:cTn id="5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0" grpId="0"/>
      <p:bldP spid="41" grpId="0"/>
      <p:bldP spid="49" grpId="0" animBg="1"/>
      <p:bldP spid="51" grpId="0" animBg="1"/>
      <p:bldP spid="53" grpId="0" animBg="1"/>
      <p:bldP spid="36" grpId="0"/>
      <p:bldP spid="31" grpId="0"/>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p:cNvSpPr/>
          <p:nvPr/>
        </p:nvSpPr>
        <p:spPr>
          <a:xfrm>
            <a:off x="9183688" y="4673600"/>
            <a:ext cx="715962" cy="714375"/>
          </a:xfrm>
          <a:prstGeom prst="ellipse">
            <a:avLst/>
          </a:prstGeom>
          <a:solidFill>
            <a:srgbClr val="002060">
              <a:alpha val="42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57" name="TextBox 56"/>
          <p:cNvSpPr txBox="1"/>
          <p:nvPr/>
        </p:nvSpPr>
        <p:spPr>
          <a:xfrm>
            <a:off x="9356725" y="4833938"/>
            <a:ext cx="357188" cy="369887"/>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2401" b="1" cap="all" spc="40" dirty="0">
                <a:solidFill>
                  <a:schemeClr val="bg1"/>
                </a:solidFill>
                <a:latin typeface="Roboto Regular"/>
                <a:cs typeface="Roboto Regular"/>
              </a:rPr>
              <a:t>01</a:t>
            </a:r>
          </a:p>
        </p:txBody>
      </p:sp>
      <p:sp>
        <p:nvSpPr>
          <p:cNvPr id="65" name="Oval 64"/>
          <p:cNvSpPr/>
          <p:nvPr/>
        </p:nvSpPr>
        <p:spPr>
          <a:xfrm>
            <a:off x="9162957" y="7067550"/>
            <a:ext cx="715962" cy="715963"/>
          </a:xfrm>
          <a:prstGeom prst="ellipse">
            <a:avLst/>
          </a:prstGeom>
          <a:solidFill>
            <a:srgbClr val="002060">
              <a:alpha val="68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66" name="TextBox 65"/>
          <p:cNvSpPr txBox="1"/>
          <p:nvPr/>
        </p:nvSpPr>
        <p:spPr>
          <a:xfrm>
            <a:off x="9342344" y="7258999"/>
            <a:ext cx="357188" cy="368300"/>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2401" b="1" cap="all" spc="40" dirty="0">
                <a:solidFill>
                  <a:schemeClr val="bg1"/>
                </a:solidFill>
                <a:latin typeface="Roboto Regular"/>
                <a:cs typeface="Roboto Regular"/>
              </a:rPr>
              <a:t>02</a:t>
            </a:r>
          </a:p>
        </p:txBody>
      </p:sp>
      <p:sp>
        <p:nvSpPr>
          <p:cNvPr id="73" name="Oval 72"/>
          <p:cNvSpPr/>
          <p:nvPr/>
        </p:nvSpPr>
        <p:spPr>
          <a:xfrm>
            <a:off x="9155112" y="9209321"/>
            <a:ext cx="715962" cy="715963"/>
          </a:xfrm>
          <a:prstGeom prst="ellipse">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74" name="TextBox 73"/>
          <p:cNvSpPr txBox="1"/>
          <p:nvPr/>
        </p:nvSpPr>
        <p:spPr>
          <a:xfrm>
            <a:off x="9342344" y="9417237"/>
            <a:ext cx="357188" cy="369888"/>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2401" b="1" cap="all" spc="40" dirty="0">
                <a:solidFill>
                  <a:schemeClr val="bg1"/>
                </a:solidFill>
                <a:latin typeface="Roboto Regular"/>
                <a:cs typeface="Roboto Regular"/>
              </a:rPr>
              <a:t>03</a:t>
            </a:r>
          </a:p>
        </p:txBody>
      </p:sp>
      <p:sp>
        <p:nvSpPr>
          <p:cNvPr id="75" name="Rectangle 1"/>
          <p:cNvSpPr>
            <a:spLocks/>
          </p:cNvSpPr>
          <p:nvPr/>
        </p:nvSpPr>
        <p:spPr bwMode="auto">
          <a:xfrm>
            <a:off x="5992019" y="2273114"/>
            <a:ext cx="7481215" cy="1021626"/>
          </a:xfrm>
          <a:prstGeom prst="rect">
            <a:avLst/>
          </a:prstGeom>
          <a:noFill/>
          <a:ln>
            <a:noFill/>
          </a:ln>
          <a:extLst/>
        </p:spPr>
        <p:txBody>
          <a:bodyPr wrap="none" lIns="0" tIns="0" rIns="0" bIns="0" anchor="ctr">
            <a:spAutoFit/>
          </a:bodyPr>
          <a:lstStyle/>
          <a:p>
            <a:pPr defTabSz="1828434" eaLnBrk="1" fontAlgn="auto" hangingPunct="1">
              <a:lnSpc>
                <a:spcPct val="130000"/>
              </a:lnSpc>
              <a:spcBef>
                <a:spcPts val="0"/>
              </a:spcBef>
              <a:spcAft>
                <a:spcPts val="0"/>
              </a:spcAft>
              <a:defRPr/>
            </a:pPr>
            <a:r>
              <a:rPr lang="en-US" sz="5700" b="1" dirty="0">
                <a:latin typeface="Roboto Light"/>
                <a:ea typeface="Open Sans" panose="020B0606030504020204" pitchFamily="34" charset="0"/>
                <a:cs typeface="Roboto Regular"/>
              </a:rPr>
              <a:t>Guides &amp; interpreters</a:t>
            </a:r>
          </a:p>
        </p:txBody>
      </p:sp>
      <p:grpSp>
        <p:nvGrpSpPr>
          <p:cNvPr id="77" name="Group 76"/>
          <p:cNvGrpSpPr/>
          <p:nvPr/>
        </p:nvGrpSpPr>
        <p:grpSpPr>
          <a:xfrm>
            <a:off x="8846344" y="3431963"/>
            <a:ext cx="600075" cy="142912"/>
            <a:chOff x="1942594" y="2781300"/>
            <a:chExt cx="799891" cy="190500"/>
          </a:xfrm>
          <a:solidFill>
            <a:schemeClr val="bg1">
              <a:lumMod val="85000"/>
            </a:schemeClr>
          </a:solidFill>
        </p:grpSpPr>
        <p:sp>
          <p:nvSpPr>
            <p:cNvPr id="78"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79"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80"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grpSp>
        <p:nvGrpSpPr>
          <p:cNvPr id="81" name="Group 80"/>
          <p:cNvGrpSpPr>
            <a:grpSpLocks/>
          </p:cNvGrpSpPr>
          <p:nvPr/>
        </p:nvGrpSpPr>
        <p:grpSpPr bwMode="auto">
          <a:xfrm>
            <a:off x="1432485" y="3835400"/>
            <a:ext cx="4583113" cy="5692775"/>
            <a:chOff x="9152481" y="4161629"/>
            <a:chExt cx="6110782" cy="7588586"/>
          </a:xfrm>
        </p:grpSpPr>
        <p:sp>
          <p:nvSpPr>
            <p:cNvPr id="82" name="Freeform 17"/>
            <p:cNvSpPr>
              <a:spLocks noChangeArrowheads="1"/>
            </p:cNvSpPr>
            <p:nvPr/>
          </p:nvSpPr>
          <p:spPr bwMode="auto">
            <a:xfrm>
              <a:off x="10998204" y="4161629"/>
              <a:ext cx="2745301" cy="1314142"/>
            </a:xfrm>
            <a:custGeom>
              <a:avLst/>
              <a:gdLst>
                <a:gd name="T0" fmla="*/ 3314 w 6713"/>
                <a:gd name="T1" fmla="*/ 10 h 3210"/>
                <a:gd name="T2" fmla="*/ 3314 w 6713"/>
                <a:gd name="T3" fmla="*/ 10 h 3210"/>
                <a:gd name="T4" fmla="*/ 3220 w 6713"/>
                <a:gd name="T5" fmla="*/ 0 h 3210"/>
                <a:gd name="T6" fmla="*/ 3136 w 6713"/>
                <a:gd name="T7" fmla="*/ 10 h 3210"/>
                <a:gd name="T8" fmla="*/ 0 w 6713"/>
                <a:gd name="T9" fmla="*/ 3209 h 3210"/>
                <a:gd name="T10" fmla="*/ 472 w 6713"/>
                <a:gd name="T11" fmla="*/ 3209 h 3210"/>
                <a:gd name="T12" fmla="*/ 3314 w 6713"/>
                <a:gd name="T13" fmla="*/ 629 h 3210"/>
                <a:gd name="T14" fmla="*/ 6209 w 6713"/>
                <a:gd name="T15" fmla="*/ 3209 h 3210"/>
                <a:gd name="T16" fmla="*/ 6712 w 6713"/>
                <a:gd name="T17" fmla="*/ 3209 h 3210"/>
                <a:gd name="T18" fmla="*/ 3314 w 6713"/>
                <a:gd name="T19" fmla="*/ 10 h 3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13" h="3210">
                  <a:moveTo>
                    <a:pt x="3314" y="10"/>
                  </a:moveTo>
                  <a:lnTo>
                    <a:pt x="3314" y="10"/>
                  </a:lnTo>
                  <a:cubicBezTo>
                    <a:pt x="3283" y="0"/>
                    <a:pt x="3251" y="0"/>
                    <a:pt x="3220" y="0"/>
                  </a:cubicBezTo>
                  <a:cubicBezTo>
                    <a:pt x="3189" y="0"/>
                    <a:pt x="3167" y="0"/>
                    <a:pt x="3136" y="10"/>
                  </a:cubicBezTo>
                  <a:cubicBezTo>
                    <a:pt x="1416" y="52"/>
                    <a:pt x="220" y="1489"/>
                    <a:pt x="0" y="3209"/>
                  </a:cubicBezTo>
                  <a:cubicBezTo>
                    <a:pt x="472" y="3209"/>
                    <a:pt x="472" y="3209"/>
                    <a:pt x="472" y="3209"/>
                  </a:cubicBezTo>
                  <a:cubicBezTo>
                    <a:pt x="651" y="1930"/>
                    <a:pt x="1783" y="629"/>
                    <a:pt x="3314" y="629"/>
                  </a:cubicBezTo>
                  <a:cubicBezTo>
                    <a:pt x="4888" y="629"/>
                    <a:pt x="5790" y="1961"/>
                    <a:pt x="6209" y="3209"/>
                  </a:cubicBezTo>
                  <a:cubicBezTo>
                    <a:pt x="6712" y="3209"/>
                    <a:pt x="6712" y="3209"/>
                    <a:pt x="6712" y="3209"/>
                  </a:cubicBezTo>
                  <a:cubicBezTo>
                    <a:pt x="6261" y="1604"/>
                    <a:pt x="5066" y="52"/>
                    <a:pt x="3314" y="10"/>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83" name="Freeform 18"/>
            <p:cNvSpPr>
              <a:spLocks noChangeArrowheads="1"/>
            </p:cNvSpPr>
            <p:nvPr/>
          </p:nvSpPr>
          <p:spPr bwMode="auto">
            <a:xfrm>
              <a:off x="12299947" y="4563701"/>
              <a:ext cx="1085843" cy="1422066"/>
            </a:xfrm>
            <a:custGeom>
              <a:avLst/>
              <a:gdLst>
                <a:gd name="T0" fmla="*/ 2653 w 2654"/>
                <a:gd name="T1" fmla="*/ 2224 h 3473"/>
                <a:gd name="T2" fmla="*/ 2653 w 2654"/>
                <a:gd name="T3" fmla="*/ 2224 h 3473"/>
                <a:gd name="T4" fmla="*/ 1804 w 2654"/>
                <a:gd name="T5" fmla="*/ 766 h 3473"/>
                <a:gd name="T6" fmla="*/ 136 w 2654"/>
                <a:gd name="T7" fmla="*/ 0 h 3473"/>
                <a:gd name="T8" fmla="*/ 63 w 2654"/>
                <a:gd name="T9" fmla="*/ 0 h 3473"/>
                <a:gd name="T10" fmla="*/ 0 w 2654"/>
                <a:gd name="T11" fmla="*/ 0 h 3473"/>
                <a:gd name="T12" fmla="*/ 0 w 2654"/>
                <a:gd name="T13" fmla="*/ 746 h 3473"/>
                <a:gd name="T14" fmla="*/ 105 w 2654"/>
                <a:gd name="T15" fmla="*/ 746 h 3473"/>
                <a:gd name="T16" fmla="*/ 220 w 2654"/>
                <a:gd name="T17" fmla="*/ 672 h 3473"/>
                <a:gd name="T18" fmla="*/ 577 w 2654"/>
                <a:gd name="T19" fmla="*/ 546 h 3473"/>
                <a:gd name="T20" fmla="*/ 975 w 2654"/>
                <a:gd name="T21" fmla="*/ 672 h 3473"/>
                <a:gd name="T22" fmla="*/ 1164 w 2654"/>
                <a:gd name="T23" fmla="*/ 1134 h 3473"/>
                <a:gd name="T24" fmla="*/ 975 w 2654"/>
                <a:gd name="T25" fmla="*/ 1595 h 3473"/>
                <a:gd name="T26" fmla="*/ 577 w 2654"/>
                <a:gd name="T27" fmla="*/ 1721 h 3473"/>
                <a:gd name="T28" fmla="*/ 220 w 2654"/>
                <a:gd name="T29" fmla="*/ 1574 h 3473"/>
                <a:gd name="T30" fmla="*/ 84 w 2654"/>
                <a:gd name="T31" fmla="*/ 1480 h 3473"/>
                <a:gd name="T32" fmla="*/ 0 w 2654"/>
                <a:gd name="T33" fmla="*/ 1480 h 3473"/>
                <a:gd name="T34" fmla="*/ 0 w 2654"/>
                <a:gd name="T35" fmla="*/ 2224 h 3473"/>
                <a:gd name="T36" fmla="*/ 1479 w 2654"/>
                <a:gd name="T37" fmla="*/ 2224 h 3473"/>
                <a:gd name="T38" fmla="*/ 1479 w 2654"/>
                <a:gd name="T39" fmla="*/ 2623 h 3473"/>
                <a:gd name="T40" fmla="*/ 1479 w 2654"/>
                <a:gd name="T41" fmla="*/ 2633 h 3473"/>
                <a:gd name="T42" fmla="*/ 1342 w 2654"/>
                <a:gd name="T43" fmla="*/ 2895 h 3473"/>
                <a:gd name="T44" fmla="*/ 1248 w 2654"/>
                <a:gd name="T45" fmla="*/ 3105 h 3473"/>
                <a:gd name="T46" fmla="*/ 1322 w 2654"/>
                <a:gd name="T47" fmla="*/ 3357 h 3473"/>
                <a:gd name="T48" fmla="*/ 1605 w 2654"/>
                <a:gd name="T49" fmla="*/ 3472 h 3473"/>
                <a:gd name="T50" fmla="*/ 1877 w 2654"/>
                <a:gd name="T51" fmla="*/ 3367 h 3473"/>
                <a:gd name="T52" fmla="*/ 1951 w 2654"/>
                <a:gd name="T53" fmla="*/ 3105 h 3473"/>
                <a:gd name="T54" fmla="*/ 1867 w 2654"/>
                <a:gd name="T55" fmla="*/ 2895 h 3473"/>
                <a:gd name="T56" fmla="*/ 1751 w 2654"/>
                <a:gd name="T57" fmla="*/ 2643 h 3473"/>
                <a:gd name="T58" fmla="*/ 1751 w 2654"/>
                <a:gd name="T59" fmla="*/ 2224 h 3473"/>
                <a:gd name="T60" fmla="*/ 2653 w 2654"/>
                <a:gd name="T61" fmla="*/ 2224 h 3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3473">
                  <a:moveTo>
                    <a:pt x="2653" y="2224"/>
                  </a:moveTo>
                  <a:lnTo>
                    <a:pt x="2653" y="2224"/>
                  </a:lnTo>
                  <a:cubicBezTo>
                    <a:pt x="2454" y="1700"/>
                    <a:pt x="2181" y="1165"/>
                    <a:pt x="1804" y="766"/>
                  </a:cubicBezTo>
                  <a:cubicBezTo>
                    <a:pt x="1374" y="305"/>
                    <a:pt x="850" y="0"/>
                    <a:pt x="136" y="0"/>
                  </a:cubicBezTo>
                  <a:cubicBezTo>
                    <a:pt x="116" y="0"/>
                    <a:pt x="84" y="0"/>
                    <a:pt x="63" y="0"/>
                  </a:cubicBezTo>
                  <a:cubicBezTo>
                    <a:pt x="42" y="0"/>
                    <a:pt x="21" y="0"/>
                    <a:pt x="0" y="0"/>
                  </a:cubicBezTo>
                  <a:cubicBezTo>
                    <a:pt x="0" y="746"/>
                    <a:pt x="0" y="746"/>
                    <a:pt x="0" y="746"/>
                  </a:cubicBezTo>
                  <a:cubicBezTo>
                    <a:pt x="105" y="746"/>
                    <a:pt x="105" y="746"/>
                    <a:pt x="105" y="746"/>
                  </a:cubicBezTo>
                  <a:cubicBezTo>
                    <a:pt x="126" y="746"/>
                    <a:pt x="136" y="746"/>
                    <a:pt x="220" y="672"/>
                  </a:cubicBezTo>
                  <a:cubicBezTo>
                    <a:pt x="304" y="619"/>
                    <a:pt x="420" y="546"/>
                    <a:pt x="577" y="546"/>
                  </a:cubicBezTo>
                  <a:cubicBezTo>
                    <a:pt x="703" y="546"/>
                    <a:pt x="850" y="567"/>
                    <a:pt x="975" y="672"/>
                  </a:cubicBezTo>
                  <a:cubicBezTo>
                    <a:pt x="1091" y="756"/>
                    <a:pt x="1175" y="934"/>
                    <a:pt x="1164" y="1134"/>
                  </a:cubicBezTo>
                  <a:cubicBezTo>
                    <a:pt x="1164" y="1333"/>
                    <a:pt x="1080" y="1501"/>
                    <a:pt x="975" y="1595"/>
                  </a:cubicBezTo>
                  <a:cubicBezTo>
                    <a:pt x="850" y="1689"/>
                    <a:pt x="713" y="1721"/>
                    <a:pt x="577" y="1721"/>
                  </a:cubicBezTo>
                  <a:cubicBezTo>
                    <a:pt x="420" y="1721"/>
                    <a:pt x="293" y="1637"/>
                    <a:pt x="220" y="1574"/>
                  </a:cubicBezTo>
                  <a:cubicBezTo>
                    <a:pt x="126" y="1501"/>
                    <a:pt x="105" y="1480"/>
                    <a:pt x="84" y="1480"/>
                  </a:cubicBezTo>
                  <a:cubicBezTo>
                    <a:pt x="0" y="1480"/>
                    <a:pt x="0" y="1480"/>
                    <a:pt x="0" y="1480"/>
                  </a:cubicBezTo>
                  <a:cubicBezTo>
                    <a:pt x="0" y="2224"/>
                    <a:pt x="0" y="2224"/>
                    <a:pt x="0" y="2224"/>
                  </a:cubicBezTo>
                  <a:cubicBezTo>
                    <a:pt x="1479" y="2224"/>
                    <a:pt x="1479" y="2224"/>
                    <a:pt x="1479" y="2224"/>
                  </a:cubicBezTo>
                  <a:cubicBezTo>
                    <a:pt x="1479" y="2623"/>
                    <a:pt x="1479" y="2623"/>
                    <a:pt x="1479" y="2623"/>
                  </a:cubicBezTo>
                  <a:cubicBezTo>
                    <a:pt x="1490" y="2633"/>
                    <a:pt x="1490" y="2633"/>
                    <a:pt x="1479" y="2633"/>
                  </a:cubicBezTo>
                  <a:cubicBezTo>
                    <a:pt x="1468" y="2759"/>
                    <a:pt x="1395" y="2822"/>
                    <a:pt x="1342" y="2895"/>
                  </a:cubicBezTo>
                  <a:cubicBezTo>
                    <a:pt x="1290" y="2959"/>
                    <a:pt x="1248" y="3021"/>
                    <a:pt x="1248" y="3105"/>
                  </a:cubicBezTo>
                  <a:cubicBezTo>
                    <a:pt x="1248" y="3210"/>
                    <a:pt x="1269" y="3294"/>
                    <a:pt x="1322" y="3357"/>
                  </a:cubicBezTo>
                  <a:cubicBezTo>
                    <a:pt x="1374" y="3420"/>
                    <a:pt x="1447" y="3462"/>
                    <a:pt x="1605" y="3472"/>
                  </a:cubicBezTo>
                  <a:cubicBezTo>
                    <a:pt x="1751" y="3472"/>
                    <a:pt x="1825" y="3430"/>
                    <a:pt x="1877" y="3367"/>
                  </a:cubicBezTo>
                  <a:cubicBezTo>
                    <a:pt x="1929" y="3294"/>
                    <a:pt x="1951" y="3210"/>
                    <a:pt x="1951" y="3105"/>
                  </a:cubicBezTo>
                  <a:cubicBezTo>
                    <a:pt x="1951" y="3021"/>
                    <a:pt x="1919" y="2959"/>
                    <a:pt x="1867" y="2895"/>
                  </a:cubicBezTo>
                  <a:cubicBezTo>
                    <a:pt x="1825" y="2832"/>
                    <a:pt x="1751" y="2759"/>
                    <a:pt x="1751" y="2643"/>
                  </a:cubicBezTo>
                  <a:cubicBezTo>
                    <a:pt x="1751" y="2224"/>
                    <a:pt x="1751" y="2224"/>
                    <a:pt x="1751" y="2224"/>
                  </a:cubicBezTo>
                  <a:lnTo>
                    <a:pt x="2653" y="2224"/>
                  </a:ln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03" name="Freeform 19"/>
            <p:cNvSpPr>
              <a:spLocks noChangeArrowheads="1"/>
            </p:cNvSpPr>
            <p:nvPr/>
          </p:nvSpPr>
          <p:spPr bwMode="auto">
            <a:xfrm>
              <a:off x="11341102" y="4582748"/>
              <a:ext cx="1337726" cy="1403020"/>
            </a:xfrm>
            <a:custGeom>
              <a:avLst/>
              <a:gdLst>
                <a:gd name="T0" fmla="*/ 3167 w 3274"/>
                <a:gd name="T1" fmla="*/ 807 h 3430"/>
                <a:gd name="T2" fmla="*/ 3167 w 3274"/>
                <a:gd name="T3" fmla="*/ 807 h 3430"/>
                <a:gd name="T4" fmla="*/ 2916 w 3274"/>
                <a:gd name="T5" fmla="*/ 734 h 3430"/>
                <a:gd name="T6" fmla="*/ 2695 w 3274"/>
                <a:gd name="T7" fmla="*/ 818 h 3430"/>
                <a:gd name="T8" fmla="*/ 2444 w 3274"/>
                <a:gd name="T9" fmla="*/ 943 h 3430"/>
                <a:gd name="T10" fmla="*/ 2067 w 3274"/>
                <a:gd name="T11" fmla="*/ 943 h 3430"/>
                <a:gd name="T12" fmla="*/ 2067 w 3274"/>
                <a:gd name="T13" fmla="*/ 0 h 3430"/>
                <a:gd name="T14" fmla="*/ 0 w 3274"/>
                <a:gd name="T15" fmla="*/ 2181 h 3430"/>
                <a:gd name="T16" fmla="*/ 913 w 3274"/>
                <a:gd name="T17" fmla="*/ 2181 h 3430"/>
                <a:gd name="T18" fmla="*/ 913 w 3274"/>
                <a:gd name="T19" fmla="*/ 2580 h 3430"/>
                <a:gd name="T20" fmla="*/ 913 w 3274"/>
                <a:gd name="T21" fmla="*/ 2590 h 3430"/>
                <a:gd name="T22" fmla="*/ 776 w 3274"/>
                <a:gd name="T23" fmla="*/ 2852 h 3430"/>
                <a:gd name="T24" fmla="*/ 682 w 3274"/>
                <a:gd name="T25" fmla="*/ 3062 h 3430"/>
                <a:gd name="T26" fmla="*/ 755 w 3274"/>
                <a:gd name="T27" fmla="*/ 3314 h 3430"/>
                <a:gd name="T28" fmla="*/ 1038 w 3274"/>
                <a:gd name="T29" fmla="*/ 3429 h 3430"/>
                <a:gd name="T30" fmla="*/ 1311 w 3274"/>
                <a:gd name="T31" fmla="*/ 3324 h 3430"/>
                <a:gd name="T32" fmla="*/ 1385 w 3274"/>
                <a:gd name="T33" fmla="*/ 3062 h 3430"/>
                <a:gd name="T34" fmla="*/ 1301 w 3274"/>
                <a:gd name="T35" fmla="*/ 2852 h 3430"/>
                <a:gd name="T36" fmla="*/ 1185 w 3274"/>
                <a:gd name="T37" fmla="*/ 2600 h 3430"/>
                <a:gd name="T38" fmla="*/ 1185 w 3274"/>
                <a:gd name="T39" fmla="*/ 2181 h 3430"/>
                <a:gd name="T40" fmla="*/ 2067 w 3274"/>
                <a:gd name="T41" fmla="*/ 2181 h 3430"/>
                <a:gd name="T42" fmla="*/ 2067 w 3274"/>
                <a:gd name="T43" fmla="*/ 1206 h 3430"/>
                <a:gd name="T44" fmla="*/ 2434 w 3274"/>
                <a:gd name="T45" fmla="*/ 1206 h 3430"/>
                <a:gd name="T46" fmla="*/ 2444 w 3274"/>
                <a:gd name="T47" fmla="*/ 1206 h 3430"/>
                <a:gd name="T48" fmla="*/ 2695 w 3274"/>
                <a:gd name="T49" fmla="*/ 1353 h 3430"/>
                <a:gd name="T50" fmla="*/ 2916 w 3274"/>
                <a:gd name="T51" fmla="*/ 1447 h 3430"/>
                <a:gd name="T52" fmla="*/ 3167 w 3274"/>
                <a:gd name="T53" fmla="*/ 1374 h 3430"/>
                <a:gd name="T54" fmla="*/ 3273 w 3274"/>
                <a:gd name="T55" fmla="*/ 1091 h 3430"/>
                <a:gd name="T56" fmla="*/ 3167 w 3274"/>
                <a:gd name="T57" fmla="*/ 807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74" h="3430">
                  <a:moveTo>
                    <a:pt x="3167" y="807"/>
                  </a:moveTo>
                  <a:lnTo>
                    <a:pt x="3167" y="807"/>
                  </a:lnTo>
                  <a:cubicBezTo>
                    <a:pt x="3105" y="755"/>
                    <a:pt x="3010" y="734"/>
                    <a:pt x="2916" y="734"/>
                  </a:cubicBezTo>
                  <a:cubicBezTo>
                    <a:pt x="2832" y="734"/>
                    <a:pt x="2769" y="776"/>
                    <a:pt x="2695" y="818"/>
                  </a:cubicBezTo>
                  <a:cubicBezTo>
                    <a:pt x="2632" y="870"/>
                    <a:pt x="2559" y="943"/>
                    <a:pt x="2444" y="943"/>
                  </a:cubicBezTo>
                  <a:cubicBezTo>
                    <a:pt x="2067" y="943"/>
                    <a:pt x="2067" y="943"/>
                    <a:pt x="2067" y="943"/>
                  </a:cubicBezTo>
                  <a:cubicBezTo>
                    <a:pt x="2067" y="0"/>
                    <a:pt x="2067" y="0"/>
                    <a:pt x="2067" y="0"/>
                  </a:cubicBezTo>
                  <a:cubicBezTo>
                    <a:pt x="976" y="209"/>
                    <a:pt x="168" y="1216"/>
                    <a:pt x="0" y="2181"/>
                  </a:cubicBezTo>
                  <a:cubicBezTo>
                    <a:pt x="913" y="2181"/>
                    <a:pt x="913" y="2181"/>
                    <a:pt x="913" y="2181"/>
                  </a:cubicBezTo>
                  <a:cubicBezTo>
                    <a:pt x="913" y="2580"/>
                    <a:pt x="913" y="2580"/>
                    <a:pt x="913" y="2580"/>
                  </a:cubicBezTo>
                  <a:cubicBezTo>
                    <a:pt x="913" y="2590"/>
                    <a:pt x="913" y="2590"/>
                    <a:pt x="913" y="2590"/>
                  </a:cubicBezTo>
                  <a:cubicBezTo>
                    <a:pt x="902" y="2716"/>
                    <a:pt x="829" y="2779"/>
                    <a:pt x="776" y="2852"/>
                  </a:cubicBezTo>
                  <a:cubicBezTo>
                    <a:pt x="714" y="2916"/>
                    <a:pt x="682" y="2978"/>
                    <a:pt x="682" y="3062"/>
                  </a:cubicBezTo>
                  <a:cubicBezTo>
                    <a:pt x="682" y="3167"/>
                    <a:pt x="703" y="3251"/>
                    <a:pt x="755" y="3314"/>
                  </a:cubicBezTo>
                  <a:cubicBezTo>
                    <a:pt x="808" y="3377"/>
                    <a:pt x="882" y="3419"/>
                    <a:pt x="1038" y="3429"/>
                  </a:cubicBezTo>
                  <a:cubicBezTo>
                    <a:pt x="1185" y="3429"/>
                    <a:pt x="1259" y="3387"/>
                    <a:pt x="1311" y="3324"/>
                  </a:cubicBezTo>
                  <a:cubicBezTo>
                    <a:pt x="1364" y="3251"/>
                    <a:pt x="1385" y="3167"/>
                    <a:pt x="1385" y="3062"/>
                  </a:cubicBezTo>
                  <a:cubicBezTo>
                    <a:pt x="1385" y="2978"/>
                    <a:pt x="1353" y="2916"/>
                    <a:pt x="1301" y="2852"/>
                  </a:cubicBezTo>
                  <a:cubicBezTo>
                    <a:pt x="1248" y="2789"/>
                    <a:pt x="1185" y="2716"/>
                    <a:pt x="1185" y="2600"/>
                  </a:cubicBezTo>
                  <a:cubicBezTo>
                    <a:pt x="1185" y="2181"/>
                    <a:pt x="1185" y="2181"/>
                    <a:pt x="1185" y="2181"/>
                  </a:cubicBezTo>
                  <a:cubicBezTo>
                    <a:pt x="2067" y="2181"/>
                    <a:pt x="2067" y="2181"/>
                    <a:pt x="2067" y="2181"/>
                  </a:cubicBezTo>
                  <a:cubicBezTo>
                    <a:pt x="2067" y="1206"/>
                    <a:pt x="2067" y="1206"/>
                    <a:pt x="2067" y="1206"/>
                  </a:cubicBezTo>
                  <a:cubicBezTo>
                    <a:pt x="2434" y="1206"/>
                    <a:pt x="2434" y="1206"/>
                    <a:pt x="2434" y="1206"/>
                  </a:cubicBezTo>
                  <a:cubicBezTo>
                    <a:pt x="2434" y="1206"/>
                    <a:pt x="2434" y="1206"/>
                    <a:pt x="2444" y="1206"/>
                  </a:cubicBezTo>
                  <a:cubicBezTo>
                    <a:pt x="2559" y="1216"/>
                    <a:pt x="2632" y="1300"/>
                    <a:pt x="2695" y="1353"/>
                  </a:cubicBezTo>
                  <a:cubicBezTo>
                    <a:pt x="2769" y="1405"/>
                    <a:pt x="2832" y="1447"/>
                    <a:pt x="2916" y="1447"/>
                  </a:cubicBezTo>
                  <a:cubicBezTo>
                    <a:pt x="3010" y="1447"/>
                    <a:pt x="3105" y="1415"/>
                    <a:pt x="3167" y="1374"/>
                  </a:cubicBezTo>
                  <a:cubicBezTo>
                    <a:pt x="3230" y="1321"/>
                    <a:pt x="3273" y="1238"/>
                    <a:pt x="3273" y="1091"/>
                  </a:cubicBezTo>
                  <a:cubicBezTo>
                    <a:pt x="3273" y="943"/>
                    <a:pt x="3230" y="859"/>
                    <a:pt x="3167" y="807"/>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11" name="Freeform 20"/>
            <p:cNvSpPr>
              <a:spLocks noChangeArrowheads="1"/>
            </p:cNvSpPr>
            <p:nvPr/>
          </p:nvSpPr>
          <p:spPr bwMode="auto">
            <a:xfrm>
              <a:off x="10581223" y="5587928"/>
              <a:ext cx="601130" cy="1326839"/>
            </a:xfrm>
            <a:custGeom>
              <a:avLst/>
              <a:gdLst>
                <a:gd name="T0" fmla="*/ 21 w 1469"/>
                <a:gd name="T1" fmla="*/ 1562 h 3242"/>
                <a:gd name="T2" fmla="*/ 21 w 1469"/>
                <a:gd name="T3" fmla="*/ 1562 h 3242"/>
                <a:gd name="T4" fmla="*/ 944 w 1469"/>
                <a:gd name="T5" fmla="*/ 3241 h 3242"/>
                <a:gd name="T6" fmla="*/ 1468 w 1469"/>
                <a:gd name="T7" fmla="*/ 3241 h 3242"/>
                <a:gd name="T8" fmla="*/ 1468 w 1469"/>
                <a:gd name="T9" fmla="*/ 42 h 3242"/>
                <a:gd name="T10" fmla="*/ 1468 w 1469"/>
                <a:gd name="T11" fmla="*/ 0 h 3242"/>
                <a:gd name="T12" fmla="*/ 881 w 1469"/>
                <a:gd name="T13" fmla="*/ 0 h 3242"/>
                <a:gd name="T14" fmla="*/ 21 w 1469"/>
                <a:gd name="T15" fmla="*/ 1562 h 3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9" h="3242">
                  <a:moveTo>
                    <a:pt x="21" y="1562"/>
                  </a:moveTo>
                  <a:lnTo>
                    <a:pt x="21" y="1562"/>
                  </a:lnTo>
                  <a:cubicBezTo>
                    <a:pt x="53" y="2842"/>
                    <a:pt x="409" y="3157"/>
                    <a:pt x="944" y="3241"/>
                  </a:cubicBezTo>
                  <a:cubicBezTo>
                    <a:pt x="1468" y="3241"/>
                    <a:pt x="1468" y="3241"/>
                    <a:pt x="1468" y="3241"/>
                  </a:cubicBezTo>
                  <a:cubicBezTo>
                    <a:pt x="1468" y="42"/>
                    <a:pt x="1468" y="42"/>
                    <a:pt x="1468" y="42"/>
                  </a:cubicBezTo>
                  <a:cubicBezTo>
                    <a:pt x="1468" y="31"/>
                    <a:pt x="1468" y="21"/>
                    <a:pt x="1468" y="0"/>
                  </a:cubicBezTo>
                  <a:cubicBezTo>
                    <a:pt x="881" y="0"/>
                    <a:pt x="881" y="0"/>
                    <a:pt x="881" y="0"/>
                  </a:cubicBezTo>
                  <a:cubicBezTo>
                    <a:pt x="367" y="272"/>
                    <a:pt x="0" y="870"/>
                    <a:pt x="21" y="1562"/>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14" name="Freeform 21"/>
            <p:cNvSpPr>
              <a:spLocks noChangeArrowheads="1"/>
            </p:cNvSpPr>
            <p:nvPr/>
          </p:nvSpPr>
          <p:spPr bwMode="auto">
            <a:xfrm>
              <a:off x="11328402" y="5587928"/>
              <a:ext cx="1115478" cy="1815674"/>
            </a:xfrm>
            <a:custGeom>
              <a:avLst/>
              <a:gdLst>
                <a:gd name="T0" fmla="*/ 1447 w 2727"/>
                <a:gd name="T1" fmla="*/ 146 h 4437"/>
                <a:gd name="T2" fmla="*/ 1447 w 2727"/>
                <a:gd name="T3" fmla="*/ 146 h 4437"/>
                <a:gd name="T4" fmla="*/ 1520 w 2727"/>
                <a:gd name="T5" fmla="*/ 262 h 4437"/>
                <a:gd name="T6" fmla="*/ 1647 w 2727"/>
                <a:gd name="T7" fmla="*/ 608 h 4437"/>
                <a:gd name="T8" fmla="*/ 1520 w 2727"/>
                <a:gd name="T9" fmla="*/ 1007 h 4437"/>
                <a:gd name="T10" fmla="*/ 1059 w 2727"/>
                <a:gd name="T11" fmla="*/ 1206 h 4437"/>
                <a:gd name="T12" fmla="*/ 608 w 2727"/>
                <a:gd name="T13" fmla="*/ 1007 h 4437"/>
                <a:gd name="T14" fmla="*/ 482 w 2727"/>
                <a:gd name="T15" fmla="*/ 608 h 4437"/>
                <a:gd name="T16" fmla="*/ 619 w 2727"/>
                <a:gd name="T17" fmla="*/ 251 h 4437"/>
                <a:gd name="T18" fmla="*/ 713 w 2727"/>
                <a:gd name="T19" fmla="*/ 115 h 4437"/>
                <a:gd name="T20" fmla="*/ 713 w 2727"/>
                <a:gd name="T21" fmla="*/ 0 h 4437"/>
                <a:gd name="T22" fmla="*/ 0 w 2727"/>
                <a:gd name="T23" fmla="*/ 0 h 4437"/>
                <a:gd name="T24" fmla="*/ 0 w 2727"/>
                <a:gd name="T25" fmla="*/ 42 h 4437"/>
                <a:gd name="T26" fmla="*/ 0 w 2727"/>
                <a:gd name="T27" fmla="*/ 52 h 4437"/>
                <a:gd name="T28" fmla="*/ 0 w 2727"/>
                <a:gd name="T29" fmla="*/ 1604 h 4437"/>
                <a:gd name="T30" fmla="*/ 0 w 2727"/>
                <a:gd name="T31" fmla="*/ 3241 h 4437"/>
                <a:gd name="T32" fmla="*/ 1133 w 2727"/>
                <a:gd name="T33" fmla="*/ 3241 h 4437"/>
                <a:gd name="T34" fmla="*/ 1133 w 2727"/>
                <a:gd name="T35" fmla="*/ 3586 h 4437"/>
                <a:gd name="T36" fmla="*/ 1133 w 2727"/>
                <a:gd name="T37" fmla="*/ 3597 h 4437"/>
                <a:gd name="T38" fmla="*/ 985 w 2727"/>
                <a:gd name="T39" fmla="*/ 3859 h 4437"/>
                <a:gd name="T40" fmla="*/ 891 w 2727"/>
                <a:gd name="T41" fmla="*/ 4069 h 4437"/>
                <a:gd name="T42" fmla="*/ 965 w 2727"/>
                <a:gd name="T43" fmla="*/ 4320 h 4437"/>
                <a:gd name="T44" fmla="*/ 1248 w 2727"/>
                <a:gd name="T45" fmla="*/ 4436 h 4437"/>
                <a:gd name="T46" fmla="*/ 1531 w 2727"/>
                <a:gd name="T47" fmla="*/ 4331 h 4437"/>
                <a:gd name="T48" fmla="*/ 1604 w 2727"/>
                <a:gd name="T49" fmla="*/ 4069 h 4437"/>
                <a:gd name="T50" fmla="*/ 1520 w 2727"/>
                <a:gd name="T51" fmla="*/ 3859 h 4437"/>
                <a:gd name="T52" fmla="*/ 1395 w 2727"/>
                <a:gd name="T53" fmla="*/ 3608 h 4437"/>
                <a:gd name="T54" fmla="*/ 1395 w 2727"/>
                <a:gd name="T55" fmla="*/ 3241 h 4437"/>
                <a:gd name="T56" fmla="*/ 2726 w 2727"/>
                <a:gd name="T57" fmla="*/ 3241 h 4437"/>
                <a:gd name="T58" fmla="*/ 2726 w 2727"/>
                <a:gd name="T59" fmla="*/ 1971 h 4437"/>
                <a:gd name="T60" fmla="*/ 2663 w 2727"/>
                <a:gd name="T61" fmla="*/ 1971 h 4437"/>
                <a:gd name="T62" fmla="*/ 2527 w 2727"/>
                <a:gd name="T63" fmla="*/ 2066 h 4437"/>
                <a:gd name="T64" fmla="*/ 2171 w 2727"/>
                <a:gd name="T65" fmla="*/ 2202 h 4437"/>
                <a:gd name="T66" fmla="*/ 1772 w 2727"/>
                <a:gd name="T67" fmla="*/ 2076 h 4437"/>
                <a:gd name="T68" fmla="*/ 1573 w 2727"/>
                <a:gd name="T69" fmla="*/ 1625 h 4437"/>
                <a:gd name="T70" fmla="*/ 1772 w 2727"/>
                <a:gd name="T71" fmla="*/ 1153 h 4437"/>
                <a:gd name="T72" fmla="*/ 2171 w 2727"/>
                <a:gd name="T73" fmla="*/ 1038 h 4437"/>
                <a:gd name="T74" fmla="*/ 2517 w 2727"/>
                <a:gd name="T75" fmla="*/ 1164 h 4437"/>
                <a:gd name="T76" fmla="*/ 2632 w 2727"/>
                <a:gd name="T77" fmla="*/ 1237 h 4437"/>
                <a:gd name="T78" fmla="*/ 2726 w 2727"/>
                <a:gd name="T79" fmla="*/ 1237 h 4437"/>
                <a:gd name="T80" fmla="*/ 2726 w 2727"/>
                <a:gd name="T81" fmla="*/ 0 h 4437"/>
                <a:gd name="T82" fmla="*/ 1447 w 2727"/>
                <a:gd name="T83" fmla="*/ 0 h 4437"/>
                <a:gd name="T84" fmla="*/ 1447 w 2727"/>
                <a:gd name="T85" fmla="*/ 146 h 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7" h="4437">
                  <a:moveTo>
                    <a:pt x="1447" y="146"/>
                  </a:moveTo>
                  <a:lnTo>
                    <a:pt x="1447" y="146"/>
                  </a:lnTo>
                  <a:cubicBezTo>
                    <a:pt x="1447" y="167"/>
                    <a:pt x="1458" y="167"/>
                    <a:pt x="1520" y="262"/>
                  </a:cubicBezTo>
                  <a:cubicBezTo>
                    <a:pt x="1573" y="335"/>
                    <a:pt x="1647" y="462"/>
                    <a:pt x="1647" y="608"/>
                  </a:cubicBezTo>
                  <a:cubicBezTo>
                    <a:pt x="1647" y="745"/>
                    <a:pt x="1626" y="891"/>
                    <a:pt x="1520" y="1007"/>
                  </a:cubicBezTo>
                  <a:cubicBezTo>
                    <a:pt x="1436" y="1121"/>
                    <a:pt x="1258" y="1206"/>
                    <a:pt x="1059" y="1206"/>
                  </a:cubicBezTo>
                  <a:cubicBezTo>
                    <a:pt x="860" y="1195"/>
                    <a:pt x="692" y="1121"/>
                    <a:pt x="608" y="1007"/>
                  </a:cubicBezTo>
                  <a:cubicBezTo>
                    <a:pt x="503" y="891"/>
                    <a:pt x="482" y="745"/>
                    <a:pt x="482" y="608"/>
                  </a:cubicBezTo>
                  <a:cubicBezTo>
                    <a:pt x="482" y="451"/>
                    <a:pt x="556" y="335"/>
                    <a:pt x="619" y="251"/>
                  </a:cubicBezTo>
                  <a:cubicBezTo>
                    <a:pt x="692" y="157"/>
                    <a:pt x="713" y="146"/>
                    <a:pt x="713" y="115"/>
                  </a:cubicBezTo>
                  <a:cubicBezTo>
                    <a:pt x="713" y="0"/>
                    <a:pt x="713" y="0"/>
                    <a:pt x="713" y="0"/>
                  </a:cubicBezTo>
                  <a:cubicBezTo>
                    <a:pt x="0" y="0"/>
                    <a:pt x="0" y="0"/>
                    <a:pt x="0" y="0"/>
                  </a:cubicBezTo>
                  <a:cubicBezTo>
                    <a:pt x="0" y="21"/>
                    <a:pt x="0" y="31"/>
                    <a:pt x="0" y="42"/>
                  </a:cubicBezTo>
                  <a:cubicBezTo>
                    <a:pt x="0" y="52"/>
                    <a:pt x="0" y="52"/>
                    <a:pt x="0" y="52"/>
                  </a:cubicBezTo>
                  <a:cubicBezTo>
                    <a:pt x="0" y="1604"/>
                    <a:pt x="0" y="1604"/>
                    <a:pt x="0" y="1604"/>
                  </a:cubicBezTo>
                  <a:cubicBezTo>
                    <a:pt x="0" y="3241"/>
                    <a:pt x="0" y="3241"/>
                    <a:pt x="0" y="3241"/>
                  </a:cubicBezTo>
                  <a:cubicBezTo>
                    <a:pt x="1133" y="3241"/>
                    <a:pt x="1133" y="3241"/>
                    <a:pt x="1133" y="3241"/>
                  </a:cubicBezTo>
                  <a:cubicBezTo>
                    <a:pt x="1133" y="3586"/>
                    <a:pt x="1133" y="3586"/>
                    <a:pt x="1133" y="3586"/>
                  </a:cubicBezTo>
                  <a:cubicBezTo>
                    <a:pt x="1133" y="3597"/>
                    <a:pt x="1133" y="3597"/>
                    <a:pt x="1133" y="3597"/>
                  </a:cubicBezTo>
                  <a:cubicBezTo>
                    <a:pt x="1122" y="3712"/>
                    <a:pt x="1038" y="3785"/>
                    <a:pt x="985" y="3859"/>
                  </a:cubicBezTo>
                  <a:cubicBezTo>
                    <a:pt x="933" y="3922"/>
                    <a:pt x="891" y="3985"/>
                    <a:pt x="891" y="4069"/>
                  </a:cubicBezTo>
                  <a:cubicBezTo>
                    <a:pt x="891" y="4174"/>
                    <a:pt x="913" y="4257"/>
                    <a:pt x="965" y="4320"/>
                  </a:cubicBezTo>
                  <a:cubicBezTo>
                    <a:pt x="1017" y="4383"/>
                    <a:pt x="1101" y="4425"/>
                    <a:pt x="1248" y="4436"/>
                  </a:cubicBezTo>
                  <a:cubicBezTo>
                    <a:pt x="1395" y="4436"/>
                    <a:pt x="1479" y="4394"/>
                    <a:pt x="1531" y="4331"/>
                  </a:cubicBezTo>
                  <a:cubicBezTo>
                    <a:pt x="1573" y="4268"/>
                    <a:pt x="1604" y="4174"/>
                    <a:pt x="1604" y="4069"/>
                  </a:cubicBezTo>
                  <a:cubicBezTo>
                    <a:pt x="1604" y="3985"/>
                    <a:pt x="1563" y="3932"/>
                    <a:pt x="1520" y="3859"/>
                  </a:cubicBezTo>
                  <a:cubicBezTo>
                    <a:pt x="1468" y="3796"/>
                    <a:pt x="1395" y="3723"/>
                    <a:pt x="1395" y="3608"/>
                  </a:cubicBezTo>
                  <a:cubicBezTo>
                    <a:pt x="1395" y="3241"/>
                    <a:pt x="1395" y="3241"/>
                    <a:pt x="1395" y="3241"/>
                  </a:cubicBezTo>
                  <a:cubicBezTo>
                    <a:pt x="2726" y="3241"/>
                    <a:pt x="2726" y="3241"/>
                    <a:pt x="2726" y="3241"/>
                  </a:cubicBezTo>
                  <a:cubicBezTo>
                    <a:pt x="2726" y="1971"/>
                    <a:pt x="2726" y="1971"/>
                    <a:pt x="2726" y="1971"/>
                  </a:cubicBezTo>
                  <a:cubicBezTo>
                    <a:pt x="2663" y="1971"/>
                    <a:pt x="2663" y="1971"/>
                    <a:pt x="2663" y="1971"/>
                  </a:cubicBezTo>
                  <a:cubicBezTo>
                    <a:pt x="2642" y="1971"/>
                    <a:pt x="2622" y="1992"/>
                    <a:pt x="2527" y="2066"/>
                  </a:cubicBezTo>
                  <a:cubicBezTo>
                    <a:pt x="2454" y="2118"/>
                    <a:pt x="2328" y="2202"/>
                    <a:pt x="2171" y="2202"/>
                  </a:cubicBezTo>
                  <a:cubicBezTo>
                    <a:pt x="2035" y="2202"/>
                    <a:pt x="1887" y="2181"/>
                    <a:pt x="1772" y="2076"/>
                  </a:cubicBezTo>
                  <a:cubicBezTo>
                    <a:pt x="1657" y="1982"/>
                    <a:pt x="1584" y="1814"/>
                    <a:pt x="1573" y="1625"/>
                  </a:cubicBezTo>
                  <a:cubicBezTo>
                    <a:pt x="1573" y="1426"/>
                    <a:pt x="1657" y="1248"/>
                    <a:pt x="1772" y="1153"/>
                  </a:cubicBezTo>
                  <a:cubicBezTo>
                    <a:pt x="1898" y="1059"/>
                    <a:pt x="2035" y="1038"/>
                    <a:pt x="2171" y="1038"/>
                  </a:cubicBezTo>
                  <a:cubicBezTo>
                    <a:pt x="2318" y="1038"/>
                    <a:pt x="2443" y="1111"/>
                    <a:pt x="2517" y="1164"/>
                  </a:cubicBezTo>
                  <a:cubicBezTo>
                    <a:pt x="2611" y="1227"/>
                    <a:pt x="2622" y="1237"/>
                    <a:pt x="2632" y="1237"/>
                  </a:cubicBezTo>
                  <a:cubicBezTo>
                    <a:pt x="2726" y="1237"/>
                    <a:pt x="2726" y="1237"/>
                    <a:pt x="2726" y="1237"/>
                  </a:cubicBezTo>
                  <a:cubicBezTo>
                    <a:pt x="2726" y="0"/>
                    <a:pt x="2726" y="0"/>
                    <a:pt x="2726" y="0"/>
                  </a:cubicBezTo>
                  <a:cubicBezTo>
                    <a:pt x="1447" y="0"/>
                    <a:pt x="1447" y="0"/>
                    <a:pt x="1447" y="0"/>
                  </a:cubicBezTo>
                  <a:lnTo>
                    <a:pt x="1447" y="146"/>
                  </a:ln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17" name="Freeform 22"/>
            <p:cNvSpPr>
              <a:spLocks noChangeArrowheads="1"/>
            </p:cNvSpPr>
            <p:nvPr/>
          </p:nvSpPr>
          <p:spPr bwMode="auto">
            <a:xfrm>
              <a:off x="12067115" y="5587928"/>
              <a:ext cx="1344075" cy="1326839"/>
            </a:xfrm>
            <a:custGeom>
              <a:avLst/>
              <a:gdLst>
                <a:gd name="T0" fmla="*/ 2549 w 3284"/>
                <a:gd name="T1" fmla="*/ 146 h 3242"/>
                <a:gd name="T2" fmla="*/ 2549 w 3284"/>
                <a:gd name="T3" fmla="*/ 146 h 3242"/>
                <a:gd name="T4" fmla="*/ 2623 w 3284"/>
                <a:gd name="T5" fmla="*/ 262 h 3242"/>
                <a:gd name="T6" fmla="*/ 2748 w 3284"/>
                <a:gd name="T7" fmla="*/ 608 h 3242"/>
                <a:gd name="T8" fmla="*/ 2633 w 3284"/>
                <a:gd name="T9" fmla="*/ 1007 h 3242"/>
                <a:gd name="T10" fmla="*/ 2161 w 3284"/>
                <a:gd name="T11" fmla="*/ 1206 h 3242"/>
                <a:gd name="T12" fmla="*/ 1710 w 3284"/>
                <a:gd name="T13" fmla="*/ 1007 h 3242"/>
                <a:gd name="T14" fmla="*/ 1585 w 3284"/>
                <a:gd name="T15" fmla="*/ 608 h 3242"/>
                <a:gd name="T16" fmla="*/ 1731 w 3284"/>
                <a:gd name="T17" fmla="*/ 251 h 3242"/>
                <a:gd name="T18" fmla="*/ 1815 w 3284"/>
                <a:gd name="T19" fmla="*/ 115 h 3242"/>
                <a:gd name="T20" fmla="*/ 1815 w 3284"/>
                <a:gd name="T21" fmla="*/ 0 h 3242"/>
                <a:gd name="T22" fmla="*/ 1207 w 3284"/>
                <a:gd name="T23" fmla="*/ 0 h 3242"/>
                <a:gd name="T24" fmla="*/ 1207 w 3284"/>
                <a:gd name="T25" fmla="*/ 1468 h 3242"/>
                <a:gd name="T26" fmla="*/ 829 w 3284"/>
                <a:gd name="T27" fmla="*/ 1468 h 3242"/>
                <a:gd name="T28" fmla="*/ 578 w 3284"/>
                <a:gd name="T29" fmla="*/ 1352 h 3242"/>
                <a:gd name="T30" fmla="*/ 368 w 3284"/>
                <a:gd name="T31" fmla="*/ 1268 h 3242"/>
                <a:gd name="T32" fmla="*/ 116 w 3284"/>
                <a:gd name="T33" fmla="*/ 1342 h 3242"/>
                <a:gd name="T34" fmla="*/ 0 w 3284"/>
                <a:gd name="T35" fmla="*/ 1615 h 3242"/>
                <a:gd name="T36" fmla="*/ 116 w 3284"/>
                <a:gd name="T37" fmla="*/ 1898 h 3242"/>
                <a:gd name="T38" fmla="*/ 368 w 3284"/>
                <a:gd name="T39" fmla="*/ 1971 h 3242"/>
                <a:gd name="T40" fmla="*/ 578 w 3284"/>
                <a:gd name="T41" fmla="*/ 1877 h 3242"/>
                <a:gd name="T42" fmla="*/ 839 w 3284"/>
                <a:gd name="T43" fmla="*/ 1740 h 3242"/>
                <a:gd name="T44" fmla="*/ 850 w 3284"/>
                <a:gd name="T45" fmla="*/ 1740 h 3242"/>
                <a:gd name="T46" fmla="*/ 1207 w 3284"/>
                <a:gd name="T47" fmla="*/ 1740 h 3242"/>
                <a:gd name="T48" fmla="*/ 1207 w 3284"/>
                <a:gd name="T49" fmla="*/ 3241 h 3242"/>
                <a:gd name="T50" fmla="*/ 1815 w 3284"/>
                <a:gd name="T51" fmla="*/ 3241 h 3242"/>
                <a:gd name="T52" fmla="*/ 1815 w 3284"/>
                <a:gd name="T53" fmla="*/ 3104 h 3242"/>
                <a:gd name="T54" fmla="*/ 1731 w 3284"/>
                <a:gd name="T55" fmla="*/ 2968 h 3242"/>
                <a:gd name="T56" fmla="*/ 1585 w 3284"/>
                <a:gd name="T57" fmla="*/ 2611 h 3242"/>
                <a:gd name="T58" fmla="*/ 1710 w 3284"/>
                <a:gd name="T59" fmla="*/ 2202 h 3242"/>
                <a:gd name="T60" fmla="*/ 2161 w 3284"/>
                <a:gd name="T61" fmla="*/ 2013 h 3242"/>
                <a:gd name="T62" fmla="*/ 2633 w 3284"/>
                <a:gd name="T63" fmla="*/ 2202 h 3242"/>
                <a:gd name="T64" fmla="*/ 2748 w 3284"/>
                <a:gd name="T65" fmla="*/ 2611 h 3242"/>
                <a:gd name="T66" fmla="*/ 2623 w 3284"/>
                <a:gd name="T67" fmla="*/ 2957 h 3242"/>
                <a:gd name="T68" fmla="*/ 2549 w 3284"/>
                <a:gd name="T69" fmla="*/ 3073 h 3242"/>
                <a:gd name="T70" fmla="*/ 2549 w 3284"/>
                <a:gd name="T71" fmla="*/ 3241 h 3242"/>
                <a:gd name="T72" fmla="*/ 3179 w 3284"/>
                <a:gd name="T73" fmla="*/ 3241 h 3242"/>
                <a:gd name="T74" fmla="*/ 3283 w 3284"/>
                <a:gd name="T75" fmla="*/ 3073 h 3242"/>
                <a:gd name="T76" fmla="*/ 3283 w 3284"/>
                <a:gd name="T77" fmla="*/ 1363 h 3242"/>
                <a:gd name="T78" fmla="*/ 3283 w 3284"/>
                <a:gd name="T79" fmla="*/ 0 h 3242"/>
                <a:gd name="T80" fmla="*/ 2549 w 3284"/>
                <a:gd name="T81" fmla="*/ 0 h 3242"/>
                <a:gd name="T82" fmla="*/ 2549 w 3284"/>
                <a:gd name="T83" fmla="*/ 146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84" h="3242">
                  <a:moveTo>
                    <a:pt x="2549" y="146"/>
                  </a:moveTo>
                  <a:lnTo>
                    <a:pt x="2549" y="146"/>
                  </a:lnTo>
                  <a:cubicBezTo>
                    <a:pt x="2549" y="167"/>
                    <a:pt x="2560" y="167"/>
                    <a:pt x="2623" y="262"/>
                  </a:cubicBezTo>
                  <a:cubicBezTo>
                    <a:pt x="2685" y="335"/>
                    <a:pt x="2748" y="462"/>
                    <a:pt x="2748" y="608"/>
                  </a:cubicBezTo>
                  <a:cubicBezTo>
                    <a:pt x="2748" y="745"/>
                    <a:pt x="2728" y="891"/>
                    <a:pt x="2633" y="1007"/>
                  </a:cubicBezTo>
                  <a:cubicBezTo>
                    <a:pt x="2539" y="1121"/>
                    <a:pt x="2360" y="1206"/>
                    <a:pt x="2161" y="1206"/>
                  </a:cubicBezTo>
                  <a:cubicBezTo>
                    <a:pt x="1973" y="1195"/>
                    <a:pt x="1805" y="1121"/>
                    <a:pt x="1710" y="1007"/>
                  </a:cubicBezTo>
                  <a:cubicBezTo>
                    <a:pt x="1616" y="891"/>
                    <a:pt x="1585" y="745"/>
                    <a:pt x="1585" y="608"/>
                  </a:cubicBezTo>
                  <a:cubicBezTo>
                    <a:pt x="1585" y="451"/>
                    <a:pt x="1668" y="335"/>
                    <a:pt x="1731" y="251"/>
                  </a:cubicBezTo>
                  <a:cubicBezTo>
                    <a:pt x="1794" y="157"/>
                    <a:pt x="1815" y="146"/>
                    <a:pt x="1815" y="115"/>
                  </a:cubicBezTo>
                  <a:cubicBezTo>
                    <a:pt x="1815" y="0"/>
                    <a:pt x="1815" y="0"/>
                    <a:pt x="1815" y="0"/>
                  </a:cubicBezTo>
                  <a:cubicBezTo>
                    <a:pt x="1207" y="0"/>
                    <a:pt x="1207" y="0"/>
                    <a:pt x="1207" y="0"/>
                  </a:cubicBezTo>
                  <a:cubicBezTo>
                    <a:pt x="1207" y="1468"/>
                    <a:pt x="1207" y="1468"/>
                    <a:pt x="1207" y="1468"/>
                  </a:cubicBezTo>
                  <a:cubicBezTo>
                    <a:pt x="829" y="1468"/>
                    <a:pt x="829" y="1468"/>
                    <a:pt x="829" y="1468"/>
                  </a:cubicBezTo>
                  <a:cubicBezTo>
                    <a:pt x="714" y="1468"/>
                    <a:pt x="651" y="1405"/>
                    <a:pt x="578" y="1352"/>
                  </a:cubicBezTo>
                  <a:cubicBezTo>
                    <a:pt x="515" y="1300"/>
                    <a:pt x="452" y="1268"/>
                    <a:pt x="368" y="1268"/>
                  </a:cubicBezTo>
                  <a:cubicBezTo>
                    <a:pt x="273" y="1268"/>
                    <a:pt x="179" y="1290"/>
                    <a:pt x="116" y="1342"/>
                  </a:cubicBezTo>
                  <a:cubicBezTo>
                    <a:pt x="43" y="1395"/>
                    <a:pt x="0" y="1468"/>
                    <a:pt x="0" y="1615"/>
                  </a:cubicBezTo>
                  <a:cubicBezTo>
                    <a:pt x="11" y="1772"/>
                    <a:pt x="53" y="1846"/>
                    <a:pt x="116" y="1898"/>
                  </a:cubicBezTo>
                  <a:cubicBezTo>
                    <a:pt x="179" y="1951"/>
                    <a:pt x="263" y="1971"/>
                    <a:pt x="368" y="1971"/>
                  </a:cubicBezTo>
                  <a:cubicBezTo>
                    <a:pt x="452" y="1971"/>
                    <a:pt x="515" y="1940"/>
                    <a:pt x="578" y="1877"/>
                  </a:cubicBezTo>
                  <a:cubicBezTo>
                    <a:pt x="651" y="1824"/>
                    <a:pt x="724" y="1751"/>
                    <a:pt x="839" y="1740"/>
                  </a:cubicBezTo>
                  <a:cubicBezTo>
                    <a:pt x="839" y="1740"/>
                    <a:pt x="839" y="1740"/>
                    <a:pt x="850" y="1740"/>
                  </a:cubicBezTo>
                  <a:cubicBezTo>
                    <a:pt x="1207" y="1740"/>
                    <a:pt x="1207" y="1740"/>
                    <a:pt x="1207" y="1740"/>
                  </a:cubicBezTo>
                  <a:cubicBezTo>
                    <a:pt x="1207" y="3241"/>
                    <a:pt x="1207" y="3241"/>
                    <a:pt x="1207" y="3241"/>
                  </a:cubicBezTo>
                  <a:cubicBezTo>
                    <a:pt x="1815" y="3241"/>
                    <a:pt x="1815" y="3241"/>
                    <a:pt x="1815" y="3241"/>
                  </a:cubicBezTo>
                  <a:cubicBezTo>
                    <a:pt x="1815" y="3104"/>
                    <a:pt x="1815" y="3104"/>
                    <a:pt x="1815" y="3104"/>
                  </a:cubicBezTo>
                  <a:cubicBezTo>
                    <a:pt x="1815" y="3073"/>
                    <a:pt x="1794" y="3052"/>
                    <a:pt x="1731" y="2968"/>
                  </a:cubicBezTo>
                  <a:cubicBezTo>
                    <a:pt x="1668" y="2884"/>
                    <a:pt x="1585" y="2758"/>
                    <a:pt x="1585" y="2611"/>
                  </a:cubicBezTo>
                  <a:cubicBezTo>
                    <a:pt x="1585" y="2475"/>
                    <a:pt x="1616" y="2328"/>
                    <a:pt x="1710" y="2202"/>
                  </a:cubicBezTo>
                  <a:cubicBezTo>
                    <a:pt x="1805" y="2097"/>
                    <a:pt x="1973" y="2013"/>
                    <a:pt x="2161" y="2013"/>
                  </a:cubicBezTo>
                  <a:cubicBezTo>
                    <a:pt x="2360" y="2013"/>
                    <a:pt x="2539" y="2097"/>
                    <a:pt x="2633" y="2202"/>
                  </a:cubicBezTo>
                  <a:cubicBezTo>
                    <a:pt x="2728" y="2328"/>
                    <a:pt x="2748" y="2475"/>
                    <a:pt x="2748" y="2611"/>
                  </a:cubicBezTo>
                  <a:cubicBezTo>
                    <a:pt x="2748" y="2758"/>
                    <a:pt x="2685" y="2874"/>
                    <a:pt x="2623" y="2957"/>
                  </a:cubicBezTo>
                  <a:cubicBezTo>
                    <a:pt x="2560" y="3041"/>
                    <a:pt x="2549" y="3052"/>
                    <a:pt x="2549" y="3073"/>
                  </a:cubicBezTo>
                  <a:cubicBezTo>
                    <a:pt x="2549" y="3241"/>
                    <a:pt x="2549" y="3241"/>
                    <a:pt x="2549" y="3241"/>
                  </a:cubicBezTo>
                  <a:cubicBezTo>
                    <a:pt x="3179" y="3241"/>
                    <a:pt x="3179" y="3241"/>
                    <a:pt x="3179" y="3241"/>
                  </a:cubicBezTo>
                  <a:cubicBezTo>
                    <a:pt x="3231" y="3167"/>
                    <a:pt x="3273" y="3114"/>
                    <a:pt x="3283" y="3073"/>
                  </a:cubicBezTo>
                  <a:cubicBezTo>
                    <a:pt x="3283" y="1363"/>
                    <a:pt x="3283" y="1363"/>
                    <a:pt x="3283" y="1363"/>
                  </a:cubicBezTo>
                  <a:cubicBezTo>
                    <a:pt x="3283" y="0"/>
                    <a:pt x="3283" y="0"/>
                    <a:pt x="3283" y="0"/>
                  </a:cubicBezTo>
                  <a:cubicBezTo>
                    <a:pt x="2549" y="0"/>
                    <a:pt x="2549" y="0"/>
                    <a:pt x="2549" y="0"/>
                  </a:cubicBezTo>
                  <a:lnTo>
                    <a:pt x="2549" y="146"/>
                  </a:ln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0" name="Freeform 23"/>
            <p:cNvSpPr>
              <a:spLocks noChangeArrowheads="1"/>
            </p:cNvSpPr>
            <p:nvPr/>
          </p:nvSpPr>
          <p:spPr bwMode="auto">
            <a:xfrm>
              <a:off x="13546656" y="5587928"/>
              <a:ext cx="599014" cy="1326839"/>
            </a:xfrm>
            <a:custGeom>
              <a:avLst/>
              <a:gdLst>
                <a:gd name="T0" fmla="*/ 599 w 1470"/>
                <a:gd name="T1" fmla="*/ 0 h 3242"/>
                <a:gd name="T2" fmla="*/ 599 w 1470"/>
                <a:gd name="T3" fmla="*/ 0 h 3242"/>
                <a:gd name="T4" fmla="*/ 32 w 1470"/>
                <a:gd name="T5" fmla="*/ 0 h 3242"/>
                <a:gd name="T6" fmla="*/ 32 w 1470"/>
                <a:gd name="T7" fmla="*/ 3177 h 3242"/>
                <a:gd name="T8" fmla="*/ 0 w 1470"/>
                <a:gd name="T9" fmla="*/ 3241 h 3242"/>
                <a:gd name="T10" fmla="*/ 347 w 1470"/>
                <a:gd name="T11" fmla="*/ 3241 h 3242"/>
                <a:gd name="T12" fmla="*/ 358 w 1470"/>
                <a:gd name="T13" fmla="*/ 3220 h 3242"/>
                <a:gd name="T14" fmla="*/ 1469 w 1470"/>
                <a:gd name="T15" fmla="*/ 1562 h 3242"/>
                <a:gd name="T16" fmla="*/ 599 w 1470"/>
                <a:gd name="T17" fmla="*/ 0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0" h="3242">
                  <a:moveTo>
                    <a:pt x="599" y="0"/>
                  </a:moveTo>
                  <a:lnTo>
                    <a:pt x="599" y="0"/>
                  </a:lnTo>
                  <a:cubicBezTo>
                    <a:pt x="32" y="0"/>
                    <a:pt x="32" y="0"/>
                    <a:pt x="32" y="0"/>
                  </a:cubicBezTo>
                  <a:cubicBezTo>
                    <a:pt x="32" y="3177"/>
                    <a:pt x="32" y="3177"/>
                    <a:pt x="32" y="3177"/>
                  </a:cubicBezTo>
                  <a:cubicBezTo>
                    <a:pt x="22" y="3198"/>
                    <a:pt x="11" y="3220"/>
                    <a:pt x="0" y="3241"/>
                  </a:cubicBezTo>
                  <a:cubicBezTo>
                    <a:pt x="347" y="3241"/>
                    <a:pt x="347" y="3241"/>
                    <a:pt x="347" y="3241"/>
                  </a:cubicBezTo>
                  <a:cubicBezTo>
                    <a:pt x="347" y="3230"/>
                    <a:pt x="358" y="3220"/>
                    <a:pt x="358" y="3220"/>
                  </a:cubicBezTo>
                  <a:cubicBezTo>
                    <a:pt x="997" y="3030"/>
                    <a:pt x="1469" y="3052"/>
                    <a:pt x="1469" y="1562"/>
                  </a:cubicBezTo>
                  <a:cubicBezTo>
                    <a:pt x="1469" y="870"/>
                    <a:pt x="1113" y="272"/>
                    <a:pt x="599" y="0"/>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1" name="Freeform 24"/>
            <p:cNvSpPr>
              <a:spLocks noChangeArrowheads="1"/>
            </p:cNvSpPr>
            <p:nvPr/>
          </p:nvSpPr>
          <p:spPr bwMode="auto">
            <a:xfrm>
              <a:off x="11345335" y="6504230"/>
              <a:ext cx="1928273" cy="2069614"/>
            </a:xfrm>
            <a:custGeom>
              <a:avLst/>
              <a:gdLst>
                <a:gd name="T0" fmla="*/ 4079 w 4710"/>
                <a:gd name="T1" fmla="*/ 829 h 5056"/>
                <a:gd name="T2" fmla="*/ 4079 w 4710"/>
                <a:gd name="T3" fmla="*/ 829 h 5056"/>
                <a:gd name="T4" fmla="*/ 4195 w 4710"/>
                <a:gd name="T5" fmla="*/ 577 h 5056"/>
                <a:gd name="T6" fmla="*/ 4279 w 4710"/>
                <a:gd name="T7" fmla="*/ 357 h 5056"/>
                <a:gd name="T8" fmla="*/ 4205 w 4710"/>
                <a:gd name="T9" fmla="*/ 105 h 5056"/>
                <a:gd name="T10" fmla="*/ 3933 w 4710"/>
                <a:gd name="T11" fmla="*/ 0 h 5056"/>
                <a:gd name="T12" fmla="*/ 3650 w 4710"/>
                <a:gd name="T13" fmla="*/ 105 h 5056"/>
                <a:gd name="T14" fmla="*/ 3576 w 4710"/>
                <a:gd name="T15" fmla="*/ 357 h 5056"/>
                <a:gd name="T16" fmla="*/ 3670 w 4710"/>
                <a:gd name="T17" fmla="*/ 577 h 5056"/>
                <a:gd name="T18" fmla="*/ 3807 w 4710"/>
                <a:gd name="T19" fmla="*/ 829 h 5056"/>
                <a:gd name="T20" fmla="*/ 3807 w 4710"/>
                <a:gd name="T21" fmla="*/ 839 h 5056"/>
                <a:gd name="T22" fmla="*/ 3807 w 4710"/>
                <a:gd name="T23" fmla="*/ 1269 h 5056"/>
                <a:gd name="T24" fmla="*/ 1584 w 4710"/>
                <a:gd name="T25" fmla="*/ 1269 h 5056"/>
                <a:gd name="T26" fmla="*/ 1584 w 4710"/>
                <a:gd name="T27" fmla="*/ 1364 h 5056"/>
                <a:gd name="T28" fmla="*/ 1657 w 4710"/>
                <a:gd name="T29" fmla="*/ 1479 h 5056"/>
                <a:gd name="T30" fmla="*/ 1793 w 4710"/>
                <a:gd name="T31" fmla="*/ 1825 h 5056"/>
                <a:gd name="T32" fmla="*/ 1667 w 4710"/>
                <a:gd name="T33" fmla="*/ 2223 h 5056"/>
                <a:gd name="T34" fmla="*/ 1206 w 4710"/>
                <a:gd name="T35" fmla="*/ 2423 h 5056"/>
                <a:gd name="T36" fmla="*/ 744 w 4710"/>
                <a:gd name="T37" fmla="*/ 2223 h 5056"/>
                <a:gd name="T38" fmla="*/ 619 w 4710"/>
                <a:gd name="T39" fmla="*/ 1825 h 5056"/>
                <a:gd name="T40" fmla="*/ 765 w 4710"/>
                <a:gd name="T41" fmla="*/ 1468 h 5056"/>
                <a:gd name="T42" fmla="*/ 859 w 4710"/>
                <a:gd name="T43" fmla="*/ 1332 h 5056"/>
                <a:gd name="T44" fmla="*/ 859 w 4710"/>
                <a:gd name="T45" fmla="*/ 1269 h 5056"/>
                <a:gd name="T46" fmla="*/ 0 w 4710"/>
                <a:gd name="T47" fmla="*/ 1269 h 5056"/>
                <a:gd name="T48" fmla="*/ 200 w 4710"/>
                <a:gd name="T49" fmla="*/ 3555 h 5056"/>
                <a:gd name="T50" fmla="*/ 1562 w 4710"/>
                <a:gd name="T51" fmla="*/ 5055 h 5056"/>
                <a:gd name="T52" fmla="*/ 2317 w 4710"/>
                <a:gd name="T53" fmla="*/ 5055 h 5056"/>
                <a:gd name="T54" fmla="*/ 4269 w 4710"/>
                <a:gd name="T55" fmla="*/ 3545 h 5056"/>
                <a:gd name="T56" fmla="*/ 4205 w 4710"/>
                <a:gd name="T57" fmla="*/ 3146 h 5056"/>
                <a:gd name="T58" fmla="*/ 4195 w 4710"/>
                <a:gd name="T59" fmla="*/ 3146 h 5056"/>
                <a:gd name="T60" fmla="*/ 3891 w 4710"/>
                <a:gd name="T61" fmla="*/ 3304 h 5056"/>
                <a:gd name="T62" fmla="*/ 3880 w 4710"/>
                <a:gd name="T63" fmla="*/ 3304 h 5056"/>
                <a:gd name="T64" fmla="*/ 3723 w 4710"/>
                <a:gd name="T65" fmla="*/ 3377 h 5056"/>
                <a:gd name="T66" fmla="*/ 3723 w 4710"/>
                <a:gd name="T67" fmla="*/ 3377 h 5056"/>
                <a:gd name="T68" fmla="*/ 3702 w 4710"/>
                <a:gd name="T69" fmla="*/ 3387 h 5056"/>
                <a:gd name="T70" fmla="*/ 3670 w 4710"/>
                <a:gd name="T71" fmla="*/ 3397 h 5056"/>
                <a:gd name="T72" fmla="*/ 3670 w 4710"/>
                <a:gd name="T73" fmla="*/ 3387 h 5056"/>
                <a:gd name="T74" fmla="*/ 3503 w 4710"/>
                <a:gd name="T75" fmla="*/ 3419 h 5056"/>
                <a:gd name="T76" fmla="*/ 3367 w 4710"/>
                <a:gd name="T77" fmla="*/ 3597 h 5056"/>
                <a:gd name="T78" fmla="*/ 3072 w 4710"/>
                <a:gd name="T79" fmla="*/ 3755 h 5056"/>
                <a:gd name="T80" fmla="*/ 2957 w 4710"/>
                <a:gd name="T81" fmla="*/ 3776 h 5056"/>
                <a:gd name="T82" fmla="*/ 2947 w 4710"/>
                <a:gd name="T83" fmla="*/ 3776 h 5056"/>
                <a:gd name="T84" fmla="*/ 2433 w 4710"/>
                <a:gd name="T85" fmla="*/ 3838 h 5056"/>
                <a:gd name="T86" fmla="*/ 2423 w 4710"/>
                <a:gd name="T87" fmla="*/ 3838 h 5056"/>
                <a:gd name="T88" fmla="*/ 1982 w 4710"/>
                <a:gd name="T89" fmla="*/ 3745 h 5056"/>
                <a:gd name="T90" fmla="*/ 1698 w 4710"/>
                <a:gd name="T91" fmla="*/ 3304 h 5056"/>
                <a:gd name="T92" fmla="*/ 1698 w 4710"/>
                <a:gd name="T93" fmla="*/ 3293 h 5056"/>
                <a:gd name="T94" fmla="*/ 1678 w 4710"/>
                <a:gd name="T95" fmla="*/ 2874 h 5056"/>
                <a:gd name="T96" fmla="*/ 1877 w 4710"/>
                <a:gd name="T97" fmla="*/ 2412 h 5056"/>
                <a:gd name="T98" fmla="*/ 2297 w 4710"/>
                <a:gd name="T99" fmla="*/ 2223 h 5056"/>
                <a:gd name="T100" fmla="*/ 2307 w 4710"/>
                <a:gd name="T101" fmla="*/ 2223 h 5056"/>
                <a:gd name="T102" fmla="*/ 2832 w 4710"/>
                <a:gd name="T103" fmla="*/ 2181 h 5056"/>
                <a:gd name="T104" fmla="*/ 2832 w 4710"/>
                <a:gd name="T105" fmla="*/ 2181 h 5056"/>
                <a:gd name="T106" fmla="*/ 3283 w 4710"/>
                <a:gd name="T107" fmla="*/ 2287 h 5056"/>
                <a:gd name="T108" fmla="*/ 3324 w 4710"/>
                <a:gd name="T109" fmla="*/ 2328 h 5056"/>
                <a:gd name="T110" fmla="*/ 3324 w 4710"/>
                <a:gd name="T111" fmla="*/ 2318 h 5056"/>
                <a:gd name="T112" fmla="*/ 4446 w 4710"/>
                <a:gd name="T113" fmla="*/ 1563 h 5056"/>
                <a:gd name="T114" fmla="*/ 4709 w 4710"/>
                <a:gd name="T115" fmla="*/ 1269 h 5056"/>
                <a:gd name="T116" fmla="*/ 4079 w 4710"/>
                <a:gd name="T117" fmla="*/ 1269 h 5056"/>
                <a:gd name="T118" fmla="*/ 4079 w 4710"/>
                <a:gd name="T119" fmla="*/ 829 h 5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0" h="5056">
                  <a:moveTo>
                    <a:pt x="4079" y="829"/>
                  </a:moveTo>
                  <a:lnTo>
                    <a:pt x="4079" y="829"/>
                  </a:lnTo>
                  <a:cubicBezTo>
                    <a:pt x="4079" y="713"/>
                    <a:pt x="4153" y="640"/>
                    <a:pt x="4195" y="577"/>
                  </a:cubicBezTo>
                  <a:cubicBezTo>
                    <a:pt x="4247" y="503"/>
                    <a:pt x="4279" y="441"/>
                    <a:pt x="4279" y="357"/>
                  </a:cubicBezTo>
                  <a:cubicBezTo>
                    <a:pt x="4279" y="262"/>
                    <a:pt x="4257" y="168"/>
                    <a:pt x="4205" y="105"/>
                  </a:cubicBezTo>
                  <a:cubicBezTo>
                    <a:pt x="4153" y="42"/>
                    <a:pt x="4079" y="0"/>
                    <a:pt x="3933" y="0"/>
                  </a:cubicBezTo>
                  <a:cubicBezTo>
                    <a:pt x="3775" y="0"/>
                    <a:pt x="3702" y="52"/>
                    <a:pt x="3650" y="105"/>
                  </a:cubicBezTo>
                  <a:cubicBezTo>
                    <a:pt x="3597" y="168"/>
                    <a:pt x="3576" y="262"/>
                    <a:pt x="3576" y="357"/>
                  </a:cubicBezTo>
                  <a:cubicBezTo>
                    <a:pt x="3576" y="451"/>
                    <a:pt x="3618" y="503"/>
                    <a:pt x="3670" y="577"/>
                  </a:cubicBezTo>
                  <a:cubicBezTo>
                    <a:pt x="3723" y="640"/>
                    <a:pt x="3796" y="713"/>
                    <a:pt x="3807" y="829"/>
                  </a:cubicBezTo>
                  <a:cubicBezTo>
                    <a:pt x="3818" y="839"/>
                    <a:pt x="3818" y="839"/>
                    <a:pt x="3807" y="839"/>
                  </a:cubicBezTo>
                  <a:cubicBezTo>
                    <a:pt x="3807" y="1269"/>
                    <a:pt x="3807" y="1269"/>
                    <a:pt x="3807" y="1269"/>
                  </a:cubicBezTo>
                  <a:cubicBezTo>
                    <a:pt x="1584" y="1269"/>
                    <a:pt x="1584" y="1269"/>
                    <a:pt x="1584" y="1269"/>
                  </a:cubicBezTo>
                  <a:cubicBezTo>
                    <a:pt x="1584" y="1364"/>
                    <a:pt x="1584" y="1364"/>
                    <a:pt x="1584" y="1364"/>
                  </a:cubicBezTo>
                  <a:cubicBezTo>
                    <a:pt x="1584" y="1385"/>
                    <a:pt x="1594" y="1385"/>
                    <a:pt x="1657" y="1479"/>
                  </a:cubicBezTo>
                  <a:cubicBezTo>
                    <a:pt x="1720" y="1552"/>
                    <a:pt x="1793" y="1678"/>
                    <a:pt x="1793" y="1825"/>
                  </a:cubicBezTo>
                  <a:cubicBezTo>
                    <a:pt x="1793" y="1961"/>
                    <a:pt x="1761" y="2108"/>
                    <a:pt x="1667" y="2223"/>
                  </a:cubicBezTo>
                  <a:cubicBezTo>
                    <a:pt x="1573" y="2339"/>
                    <a:pt x="1394" y="2423"/>
                    <a:pt x="1206" y="2423"/>
                  </a:cubicBezTo>
                  <a:cubicBezTo>
                    <a:pt x="1007" y="2412"/>
                    <a:pt x="839" y="2339"/>
                    <a:pt x="744" y="2223"/>
                  </a:cubicBezTo>
                  <a:cubicBezTo>
                    <a:pt x="650" y="2108"/>
                    <a:pt x="619" y="1961"/>
                    <a:pt x="619" y="1825"/>
                  </a:cubicBezTo>
                  <a:cubicBezTo>
                    <a:pt x="619" y="1668"/>
                    <a:pt x="703" y="1552"/>
                    <a:pt x="765" y="1468"/>
                  </a:cubicBezTo>
                  <a:cubicBezTo>
                    <a:pt x="839" y="1374"/>
                    <a:pt x="849" y="1364"/>
                    <a:pt x="859" y="1332"/>
                  </a:cubicBezTo>
                  <a:cubicBezTo>
                    <a:pt x="859" y="1269"/>
                    <a:pt x="859" y="1269"/>
                    <a:pt x="859" y="1269"/>
                  </a:cubicBezTo>
                  <a:cubicBezTo>
                    <a:pt x="0" y="1269"/>
                    <a:pt x="0" y="1269"/>
                    <a:pt x="0" y="1269"/>
                  </a:cubicBezTo>
                  <a:cubicBezTo>
                    <a:pt x="200" y="1972"/>
                    <a:pt x="420" y="2360"/>
                    <a:pt x="200" y="3555"/>
                  </a:cubicBezTo>
                  <a:cubicBezTo>
                    <a:pt x="1237" y="4572"/>
                    <a:pt x="1143" y="4814"/>
                    <a:pt x="1562" y="5055"/>
                  </a:cubicBezTo>
                  <a:cubicBezTo>
                    <a:pt x="2317" y="5055"/>
                    <a:pt x="2317" y="5055"/>
                    <a:pt x="2317" y="5055"/>
                  </a:cubicBezTo>
                  <a:cubicBezTo>
                    <a:pt x="2863" y="4730"/>
                    <a:pt x="3586" y="4164"/>
                    <a:pt x="4269" y="3545"/>
                  </a:cubicBezTo>
                  <a:cubicBezTo>
                    <a:pt x="4216" y="3409"/>
                    <a:pt x="4205" y="3272"/>
                    <a:pt x="4205" y="3146"/>
                  </a:cubicBezTo>
                  <a:cubicBezTo>
                    <a:pt x="4195" y="3146"/>
                    <a:pt x="4195" y="3146"/>
                    <a:pt x="4195" y="3146"/>
                  </a:cubicBezTo>
                  <a:cubicBezTo>
                    <a:pt x="4069" y="3210"/>
                    <a:pt x="3974" y="3262"/>
                    <a:pt x="3891" y="3304"/>
                  </a:cubicBezTo>
                  <a:lnTo>
                    <a:pt x="3880" y="3304"/>
                  </a:lnTo>
                  <a:cubicBezTo>
                    <a:pt x="3796" y="3345"/>
                    <a:pt x="3734" y="3366"/>
                    <a:pt x="3723" y="3377"/>
                  </a:cubicBezTo>
                  <a:lnTo>
                    <a:pt x="3723" y="3377"/>
                  </a:lnTo>
                  <a:cubicBezTo>
                    <a:pt x="3712" y="3387"/>
                    <a:pt x="3712" y="3387"/>
                    <a:pt x="3702" y="3387"/>
                  </a:cubicBezTo>
                  <a:lnTo>
                    <a:pt x="3670" y="3397"/>
                  </a:lnTo>
                  <a:cubicBezTo>
                    <a:pt x="3670" y="3387"/>
                    <a:pt x="3670" y="3387"/>
                    <a:pt x="3670" y="3387"/>
                  </a:cubicBezTo>
                  <a:cubicBezTo>
                    <a:pt x="3618" y="3419"/>
                    <a:pt x="3566" y="3419"/>
                    <a:pt x="3503" y="3419"/>
                  </a:cubicBezTo>
                  <a:cubicBezTo>
                    <a:pt x="3471" y="3493"/>
                    <a:pt x="3419" y="3555"/>
                    <a:pt x="3367" y="3597"/>
                  </a:cubicBezTo>
                  <a:cubicBezTo>
                    <a:pt x="3283" y="3671"/>
                    <a:pt x="3188" y="3723"/>
                    <a:pt x="3072" y="3755"/>
                  </a:cubicBezTo>
                  <a:cubicBezTo>
                    <a:pt x="3031" y="3765"/>
                    <a:pt x="2999" y="3776"/>
                    <a:pt x="2957" y="3776"/>
                  </a:cubicBezTo>
                  <a:lnTo>
                    <a:pt x="2947" y="3776"/>
                  </a:lnTo>
                  <a:cubicBezTo>
                    <a:pt x="2433" y="3838"/>
                    <a:pt x="2433" y="3838"/>
                    <a:pt x="2433" y="3838"/>
                  </a:cubicBezTo>
                  <a:cubicBezTo>
                    <a:pt x="2433" y="3838"/>
                    <a:pt x="2433" y="3838"/>
                    <a:pt x="2423" y="3838"/>
                  </a:cubicBezTo>
                  <a:cubicBezTo>
                    <a:pt x="2265" y="3859"/>
                    <a:pt x="2118" y="3828"/>
                    <a:pt x="1982" y="3745"/>
                  </a:cubicBezTo>
                  <a:cubicBezTo>
                    <a:pt x="1845" y="3661"/>
                    <a:pt x="1720" y="3503"/>
                    <a:pt x="1698" y="3304"/>
                  </a:cubicBezTo>
                  <a:lnTo>
                    <a:pt x="1698" y="3293"/>
                  </a:lnTo>
                  <a:cubicBezTo>
                    <a:pt x="1678" y="2874"/>
                    <a:pt x="1678" y="2874"/>
                    <a:pt x="1678" y="2874"/>
                  </a:cubicBezTo>
                  <a:cubicBezTo>
                    <a:pt x="1657" y="2674"/>
                    <a:pt x="1761" y="2517"/>
                    <a:pt x="1877" y="2412"/>
                  </a:cubicBezTo>
                  <a:cubicBezTo>
                    <a:pt x="1993" y="2307"/>
                    <a:pt x="2129" y="2244"/>
                    <a:pt x="2297" y="2223"/>
                  </a:cubicBezTo>
                  <a:cubicBezTo>
                    <a:pt x="2297" y="2223"/>
                    <a:pt x="2297" y="2223"/>
                    <a:pt x="2307" y="2223"/>
                  </a:cubicBezTo>
                  <a:cubicBezTo>
                    <a:pt x="2832" y="2181"/>
                    <a:pt x="2832" y="2181"/>
                    <a:pt x="2832" y="2181"/>
                  </a:cubicBezTo>
                  <a:lnTo>
                    <a:pt x="2832" y="2181"/>
                  </a:lnTo>
                  <a:cubicBezTo>
                    <a:pt x="2999" y="2160"/>
                    <a:pt x="3146" y="2203"/>
                    <a:pt x="3283" y="2287"/>
                  </a:cubicBezTo>
                  <a:cubicBezTo>
                    <a:pt x="3293" y="2297"/>
                    <a:pt x="3314" y="2318"/>
                    <a:pt x="3324" y="2328"/>
                  </a:cubicBezTo>
                  <a:cubicBezTo>
                    <a:pt x="3324" y="2318"/>
                    <a:pt x="3324" y="2318"/>
                    <a:pt x="3324" y="2318"/>
                  </a:cubicBezTo>
                  <a:cubicBezTo>
                    <a:pt x="3324" y="2318"/>
                    <a:pt x="4006" y="2045"/>
                    <a:pt x="4446" y="1563"/>
                  </a:cubicBezTo>
                  <a:cubicBezTo>
                    <a:pt x="4551" y="1458"/>
                    <a:pt x="4635" y="1353"/>
                    <a:pt x="4709" y="1269"/>
                  </a:cubicBezTo>
                  <a:cubicBezTo>
                    <a:pt x="4079" y="1269"/>
                    <a:pt x="4079" y="1269"/>
                    <a:pt x="4079" y="1269"/>
                  </a:cubicBezTo>
                  <a:lnTo>
                    <a:pt x="4079" y="829"/>
                  </a:lnTo>
                </a:path>
              </a:pathLst>
            </a:custGeom>
            <a:solidFill>
              <a:srgbClr val="002060">
                <a:alpha val="83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2" name="Freeform 25"/>
            <p:cNvSpPr>
              <a:spLocks noChangeArrowheads="1"/>
            </p:cNvSpPr>
            <p:nvPr/>
          </p:nvSpPr>
          <p:spPr bwMode="auto">
            <a:xfrm>
              <a:off x="11580284" y="8690233"/>
              <a:ext cx="910161" cy="1403021"/>
            </a:xfrm>
            <a:custGeom>
              <a:avLst/>
              <a:gdLst>
                <a:gd name="T0" fmla="*/ 1594 w 2224"/>
                <a:gd name="T1" fmla="*/ 0 h 3431"/>
                <a:gd name="T2" fmla="*/ 1594 w 2224"/>
                <a:gd name="T3" fmla="*/ 0 h 3431"/>
                <a:gd name="T4" fmla="*/ 325 w 2224"/>
                <a:gd name="T5" fmla="*/ 0 h 3431"/>
                <a:gd name="T6" fmla="*/ 157 w 2224"/>
                <a:gd name="T7" fmla="*/ 252 h 3431"/>
                <a:gd name="T8" fmla="*/ 587 w 2224"/>
                <a:gd name="T9" fmla="*/ 1521 h 3431"/>
                <a:gd name="T10" fmla="*/ 314 w 2224"/>
                <a:gd name="T11" fmla="*/ 2192 h 3431"/>
                <a:gd name="T12" fmla="*/ 860 w 2224"/>
                <a:gd name="T13" fmla="*/ 2192 h 3431"/>
                <a:gd name="T14" fmla="*/ 860 w 2224"/>
                <a:gd name="T15" fmla="*/ 2580 h 3431"/>
                <a:gd name="T16" fmla="*/ 860 w 2224"/>
                <a:gd name="T17" fmla="*/ 2590 h 3431"/>
                <a:gd name="T18" fmla="*/ 713 w 2224"/>
                <a:gd name="T19" fmla="*/ 2842 h 3431"/>
                <a:gd name="T20" fmla="*/ 618 w 2224"/>
                <a:gd name="T21" fmla="*/ 3062 h 3431"/>
                <a:gd name="T22" fmla="*/ 692 w 2224"/>
                <a:gd name="T23" fmla="*/ 3315 h 3431"/>
                <a:gd name="T24" fmla="*/ 975 w 2224"/>
                <a:gd name="T25" fmla="*/ 3419 h 3431"/>
                <a:gd name="T26" fmla="*/ 1258 w 2224"/>
                <a:gd name="T27" fmla="*/ 3315 h 3431"/>
                <a:gd name="T28" fmla="*/ 1332 w 2224"/>
                <a:gd name="T29" fmla="*/ 3062 h 3431"/>
                <a:gd name="T30" fmla="*/ 1248 w 2224"/>
                <a:gd name="T31" fmla="*/ 2842 h 3431"/>
                <a:gd name="T32" fmla="*/ 1121 w 2224"/>
                <a:gd name="T33" fmla="*/ 2590 h 3431"/>
                <a:gd name="T34" fmla="*/ 1121 w 2224"/>
                <a:gd name="T35" fmla="*/ 2192 h 3431"/>
                <a:gd name="T36" fmla="*/ 1751 w 2224"/>
                <a:gd name="T37" fmla="*/ 2192 h 3431"/>
                <a:gd name="T38" fmla="*/ 1783 w 2224"/>
                <a:gd name="T39" fmla="*/ 1279 h 3431"/>
                <a:gd name="T40" fmla="*/ 2139 w 2224"/>
                <a:gd name="T41" fmla="*/ 263 h 3431"/>
                <a:gd name="T42" fmla="*/ 1594 w 2224"/>
                <a:gd name="T43" fmla="*/ 0 h 3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4" h="3431">
                  <a:moveTo>
                    <a:pt x="1594" y="0"/>
                  </a:moveTo>
                  <a:lnTo>
                    <a:pt x="1594" y="0"/>
                  </a:lnTo>
                  <a:cubicBezTo>
                    <a:pt x="325" y="0"/>
                    <a:pt x="325" y="0"/>
                    <a:pt x="325" y="0"/>
                  </a:cubicBezTo>
                  <a:cubicBezTo>
                    <a:pt x="251" y="63"/>
                    <a:pt x="198" y="147"/>
                    <a:pt x="157" y="252"/>
                  </a:cubicBezTo>
                  <a:cubicBezTo>
                    <a:pt x="0" y="671"/>
                    <a:pt x="545" y="1080"/>
                    <a:pt x="587" y="1521"/>
                  </a:cubicBezTo>
                  <a:cubicBezTo>
                    <a:pt x="503" y="1773"/>
                    <a:pt x="409" y="1982"/>
                    <a:pt x="314" y="2192"/>
                  </a:cubicBezTo>
                  <a:cubicBezTo>
                    <a:pt x="860" y="2192"/>
                    <a:pt x="860" y="2192"/>
                    <a:pt x="860" y="2192"/>
                  </a:cubicBezTo>
                  <a:cubicBezTo>
                    <a:pt x="860" y="2580"/>
                    <a:pt x="860" y="2580"/>
                    <a:pt x="860" y="2580"/>
                  </a:cubicBezTo>
                  <a:lnTo>
                    <a:pt x="860" y="2590"/>
                  </a:lnTo>
                  <a:cubicBezTo>
                    <a:pt x="849" y="2706"/>
                    <a:pt x="765" y="2780"/>
                    <a:pt x="713" y="2842"/>
                  </a:cubicBezTo>
                  <a:cubicBezTo>
                    <a:pt x="660" y="2916"/>
                    <a:pt x="618" y="2979"/>
                    <a:pt x="618" y="3062"/>
                  </a:cubicBezTo>
                  <a:cubicBezTo>
                    <a:pt x="618" y="3157"/>
                    <a:pt x="639" y="3251"/>
                    <a:pt x="692" y="3315"/>
                  </a:cubicBezTo>
                  <a:cubicBezTo>
                    <a:pt x="744" y="3377"/>
                    <a:pt x="828" y="3419"/>
                    <a:pt x="975" y="3419"/>
                  </a:cubicBezTo>
                  <a:cubicBezTo>
                    <a:pt x="1121" y="3430"/>
                    <a:pt x="1205" y="3377"/>
                    <a:pt x="1258" y="3315"/>
                  </a:cubicBezTo>
                  <a:cubicBezTo>
                    <a:pt x="1300" y="3251"/>
                    <a:pt x="1332" y="3157"/>
                    <a:pt x="1332" y="3062"/>
                  </a:cubicBezTo>
                  <a:cubicBezTo>
                    <a:pt x="1332" y="2979"/>
                    <a:pt x="1289" y="2916"/>
                    <a:pt x="1248" y="2842"/>
                  </a:cubicBezTo>
                  <a:cubicBezTo>
                    <a:pt x="1195" y="2780"/>
                    <a:pt x="1121" y="2706"/>
                    <a:pt x="1121" y="2590"/>
                  </a:cubicBezTo>
                  <a:cubicBezTo>
                    <a:pt x="1121" y="2192"/>
                    <a:pt x="1121" y="2192"/>
                    <a:pt x="1121" y="2192"/>
                  </a:cubicBezTo>
                  <a:cubicBezTo>
                    <a:pt x="1751" y="2192"/>
                    <a:pt x="1751" y="2192"/>
                    <a:pt x="1751" y="2192"/>
                  </a:cubicBezTo>
                  <a:cubicBezTo>
                    <a:pt x="1751" y="1909"/>
                    <a:pt x="1762" y="1615"/>
                    <a:pt x="1783" y="1279"/>
                  </a:cubicBezTo>
                  <a:cubicBezTo>
                    <a:pt x="1877" y="818"/>
                    <a:pt x="2223" y="598"/>
                    <a:pt x="2139" y="263"/>
                  </a:cubicBezTo>
                  <a:cubicBezTo>
                    <a:pt x="2066" y="11"/>
                    <a:pt x="1814" y="73"/>
                    <a:pt x="1594" y="0"/>
                  </a:cubicBezTo>
                </a:path>
              </a:pathLst>
            </a:custGeom>
            <a:solidFill>
              <a:srgbClr val="002060">
                <a:alpha val="83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3" name="Freeform 26"/>
            <p:cNvSpPr>
              <a:spLocks noChangeArrowheads="1"/>
            </p:cNvSpPr>
            <p:nvPr/>
          </p:nvSpPr>
          <p:spPr bwMode="auto">
            <a:xfrm>
              <a:off x="12702111" y="7024808"/>
              <a:ext cx="922861" cy="749124"/>
            </a:xfrm>
            <a:custGeom>
              <a:avLst/>
              <a:gdLst>
                <a:gd name="T0" fmla="*/ 1395 w 2256"/>
                <a:gd name="T1" fmla="*/ 546 h 1836"/>
                <a:gd name="T2" fmla="*/ 1395 w 2256"/>
                <a:gd name="T3" fmla="*/ 546 h 1836"/>
                <a:gd name="T4" fmla="*/ 136 w 2256"/>
                <a:gd name="T5" fmla="*/ 1395 h 1836"/>
                <a:gd name="T6" fmla="*/ 21 w 2256"/>
                <a:gd name="T7" fmla="*/ 1657 h 1836"/>
                <a:gd name="T8" fmla="*/ 230 w 2256"/>
                <a:gd name="T9" fmla="*/ 1793 h 1836"/>
                <a:gd name="T10" fmla="*/ 1604 w 2256"/>
                <a:gd name="T11" fmla="*/ 860 h 1836"/>
                <a:gd name="T12" fmla="*/ 2255 w 2256"/>
                <a:gd name="T13" fmla="*/ 0 h 1836"/>
                <a:gd name="T14" fmla="*/ 1888 w 2256"/>
                <a:gd name="T15" fmla="*/ 0 h 1836"/>
                <a:gd name="T16" fmla="*/ 1395 w 2256"/>
                <a:gd name="T17" fmla="*/ 546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6" h="1836">
                  <a:moveTo>
                    <a:pt x="1395" y="546"/>
                  </a:moveTo>
                  <a:lnTo>
                    <a:pt x="1395" y="546"/>
                  </a:lnTo>
                  <a:cubicBezTo>
                    <a:pt x="881" y="1112"/>
                    <a:pt x="136" y="1395"/>
                    <a:pt x="136" y="1395"/>
                  </a:cubicBezTo>
                  <a:cubicBezTo>
                    <a:pt x="53" y="1416"/>
                    <a:pt x="0" y="1541"/>
                    <a:pt x="21" y="1657"/>
                  </a:cubicBezTo>
                  <a:cubicBezTo>
                    <a:pt x="42" y="1762"/>
                    <a:pt x="157" y="1835"/>
                    <a:pt x="230" y="1793"/>
                  </a:cubicBezTo>
                  <a:cubicBezTo>
                    <a:pt x="230" y="1793"/>
                    <a:pt x="1017" y="1500"/>
                    <a:pt x="1604" y="860"/>
                  </a:cubicBezTo>
                  <a:cubicBezTo>
                    <a:pt x="1919" y="524"/>
                    <a:pt x="2129" y="220"/>
                    <a:pt x="2255" y="0"/>
                  </a:cubicBezTo>
                  <a:cubicBezTo>
                    <a:pt x="1888" y="0"/>
                    <a:pt x="1888" y="0"/>
                    <a:pt x="1888" y="0"/>
                  </a:cubicBezTo>
                  <a:cubicBezTo>
                    <a:pt x="1762" y="147"/>
                    <a:pt x="1604" y="325"/>
                    <a:pt x="1395" y="546"/>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4" name="Freeform 27"/>
            <p:cNvSpPr>
              <a:spLocks noChangeArrowheads="1"/>
            </p:cNvSpPr>
            <p:nvPr/>
          </p:nvSpPr>
          <p:spPr bwMode="auto">
            <a:xfrm>
              <a:off x="12175064" y="7539036"/>
              <a:ext cx="488948" cy="402072"/>
            </a:xfrm>
            <a:custGeom>
              <a:avLst/>
              <a:gdLst>
                <a:gd name="T0" fmla="*/ 871 w 1196"/>
                <a:gd name="T1" fmla="*/ 11 h 977"/>
                <a:gd name="T2" fmla="*/ 871 w 1196"/>
                <a:gd name="T3" fmla="*/ 11 h 977"/>
                <a:gd name="T4" fmla="*/ 849 w 1196"/>
                <a:gd name="T5" fmla="*/ 11 h 977"/>
                <a:gd name="T6" fmla="*/ 304 w 1196"/>
                <a:gd name="T7" fmla="*/ 53 h 977"/>
                <a:gd name="T8" fmla="*/ 10 w 1196"/>
                <a:gd name="T9" fmla="*/ 326 h 977"/>
                <a:gd name="T10" fmla="*/ 42 w 1196"/>
                <a:gd name="T11" fmla="*/ 756 h 977"/>
                <a:gd name="T12" fmla="*/ 367 w 1196"/>
                <a:gd name="T13" fmla="*/ 954 h 977"/>
                <a:gd name="T14" fmla="*/ 891 w 1196"/>
                <a:gd name="T15" fmla="*/ 892 h 977"/>
                <a:gd name="T16" fmla="*/ 1195 w 1196"/>
                <a:gd name="T17" fmla="*/ 619 h 977"/>
                <a:gd name="T18" fmla="*/ 1164 w 1196"/>
                <a:gd name="T19" fmla="*/ 211 h 977"/>
                <a:gd name="T20" fmla="*/ 871 w 1196"/>
                <a:gd name="T21" fmla="*/ 1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6" h="977">
                  <a:moveTo>
                    <a:pt x="871" y="11"/>
                  </a:moveTo>
                  <a:lnTo>
                    <a:pt x="871" y="11"/>
                  </a:lnTo>
                  <a:cubicBezTo>
                    <a:pt x="871" y="11"/>
                    <a:pt x="860" y="11"/>
                    <a:pt x="849" y="11"/>
                  </a:cubicBezTo>
                  <a:cubicBezTo>
                    <a:pt x="304" y="53"/>
                    <a:pt x="304" y="53"/>
                    <a:pt x="304" y="53"/>
                  </a:cubicBezTo>
                  <a:cubicBezTo>
                    <a:pt x="147" y="74"/>
                    <a:pt x="0" y="200"/>
                    <a:pt x="10" y="326"/>
                  </a:cubicBezTo>
                  <a:cubicBezTo>
                    <a:pt x="42" y="756"/>
                    <a:pt x="42" y="756"/>
                    <a:pt x="42" y="756"/>
                  </a:cubicBezTo>
                  <a:cubicBezTo>
                    <a:pt x="53" y="882"/>
                    <a:pt x="209" y="976"/>
                    <a:pt x="367" y="954"/>
                  </a:cubicBezTo>
                  <a:cubicBezTo>
                    <a:pt x="891" y="892"/>
                    <a:pt x="891" y="892"/>
                    <a:pt x="891" y="892"/>
                  </a:cubicBezTo>
                  <a:cubicBezTo>
                    <a:pt x="1059" y="882"/>
                    <a:pt x="1195" y="745"/>
                    <a:pt x="1195" y="619"/>
                  </a:cubicBezTo>
                  <a:cubicBezTo>
                    <a:pt x="1164" y="211"/>
                    <a:pt x="1164" y="211"/>
                    <a:pt x="1164" y="211"/>
                  </a:cubicBezTo>
                  <a:cubicBezTo>
                    <a:pt x="1154" y="95"/>
                    <a:pt x="1027" y="0"/>
                    <a:pt x="871" y="11"/>
                  </a:cubicBezTo>
                </a:path>
              </a:pathLst>
            </a:custGeom>
            <a:solidFill>
              <a:srgbClr val="002060">
                <a:alpha val="42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5" name="Freeform 28"/>
            <p:cNvSpPr>
              <a:spLocks noChangeArrowheads="1"/>
            </p:cNvSpPr>
            <p:nvPr/>
          </p:nvSpPr>
          <p:spPr bwMode="auto">
            <a:xfrm>
              <a:off x="12710578" y="8188701"/>
              <a:ext cx="992710" cy="1403020"/>
            </a:xfrm>
            <a:custGeom>
              <a:avLst/>
              <a:gdLst>
                <a:gd name="T0" fmla="*/ 1049 w 2424"/>
                <a:gd name="T1" fmla="*/ 0 h 3430"/>
                <a:gd name="T2" fmla="*/ 1049 w 2424"/>
                <a:gd name="T3" fmla="*/ 0 h 3430"/>
                <a:gd name="T4" fmla="*/ 0 w 2424"/>
                <a:gd name="T5" fmla="*/ 3419 h 3430"/>
                <a:gd name="T6" fmla="*/ 1059 w 2424"/>
                <a:gd name="T7" fmla="*/ 3419 h 3430"/>
                <a:gd name="T8" fmla="*/ 1059 w 2424"/>
                <a:gd name="T9" fmla="*/ 3314 h 3430"/>
                <a:gd name="T10" fmla="*/ 986 w 2424"/>
                <a:gd name="T11" fmla="*/ 3188 h 3430"/>
                <a:gd name="T12" fmla="*/ 860 w 2424"/>
                <a:gd name="T13" fmla="*/ 2842 h 3430"/>
                <a:gd name="T14" fmla="*/ 986 w 2424"/>
                <a:gd name="T15" fmla="*/ 2444 h 3430"/>
                <a:gd name="T16" fmla="*/ 1447 w 2424"/>
                <a:gd name="T17" fmla="*/ 2255 h 3430"/>
                <a:gd name="T18" fmla="*/ 1898 w 2424"/>
                <a:gd name="T19" fmla="*/ 2444 h 3430"/>
                <a:gd name="T20" fmla="*/ 2024 w 2424"/>
                <a:gd name="T21" fmla="*/ 2842 h 3430"/>
                <a:gd name="T22" fmla="*/ 1888 w 2424"/>
                <a:gd name="T23" fmla="*/ 3199 h 3430"/>
                <a:gd name="T24" fmla="*/ 1793 w 2424"/>
                <a:gd name="T25" fmla="*/ 3335 h 3430"/>
                <a:gd name="T26" fmla="*/ 1793 w 2424"/>
                <a:gd name="T27" fmla="*/ 3419 h 3430"/>
                <a:gd name="T28" fmla="*/ 2391 w 2424"/>
                <a:gd name="T29" fmla="*/ 3419 h 3430"/>
                <a:gd name="T30" fmla="*/ 2423 w 2424"/>
                <a:gd name="T31" fmla="*/ 3429 h 3430"/>
                <a:gd name="T32" fmla="*/ 2423 w 2424"/>
                <a:gd name="T33" fmla="*/ 1101 h 3430"/>
                <a:gd name="T34" fmla="*/ 1049 w 2424"/>
                <a:gd name="T35" fmla="*/ 0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24" h="3430">
                  <a:moveTo>
                    <a:pt x="1049" y="0"/>
                  </a:moveTo>
                  <a:lnTo>
                    <a:pt x="1049" y="0"/>
                  </a:lnTo>
                  <a:cubicBezTo>
                    <a:pt x="828" y="1269"/>
                    <a:pt x="409" y="2307"/>
                    <a:pt x="0" y="3419"/>
                  </a:cubicBezTo>
                  <a:cubicBezTo>
                    <a:pt x="1059" y="3419"/>
                    <a:pt x="1059" y="3419"/>
                    <a:pt x="1059" y="3419"/>
                  </a:cubicBezTo>
                  <a:cubicBezTo>
                    <a:pt x="1059" y="3314"/>
                    <a:pt x="1059" y="3314"/>
                    <a:pt x="1059" y="3314"/>
                  </a:cubicBezTo>
                  <a:cubicBezTo>
                    <a:pt x="1059" y="3293"/>
                    <a:pt x="1049" y="3283"/>
                    <a:pt x="986" y="3188"/>
                  </a:cubicBezTo>
                  <a:cubicBezTo>
                    <a:pt x="934" y="3115"/>
                    <a:pt x="860" y="3000"/>
                    <a:pt x="860" y="2842"/>
                  </a:cubicBezTo>
                  <a:cubicBezTo>
                    <a:pt x="860" y="2706"/>
                    <a:pt x="881" y="2569"/>
                    <a:pt x="986" y="2444"/>
                  </a:cubicBezTo>
                  <a:cubicBezTo>
                    <a:pt x="1070" y="2329"/>
                    <a:pt x="1248" y="2245"/>
                    <a:pt x="1447" y="2255"/>
                  </a:cubicBezTo>
                  <a:cubicBezTo>
                    <a:pt x="1636" y="2255"/>
                    <a:pt x="1814" y="2329"/>
                    <a:pt x="1898" y="2444"/>
                  </a:cubicBezTo>
                  <a:cubicBezTo>
                    <a:pt x="2003" y="2559"/>
                    <a:pt x="2024" y="2706"/>
                    <a:pt x="2024" y="2842"/>
                  </a:cubicBezTo>
                  <a:cubicBezTo>
                    <a:pt x="2024" y="3000"/>
                    <a:pt x="1940" y="3125"/>
                    <a:pt x="1888" y="3199"/>
                  </a:cubicBezTo>
                  <a:cubicBezTo>
                    <a:pt x="1814" y="3293"/>
                    <a:pt x="1793" y="3314"/>
                    <a:pt x="1793" y="3335"/>
                  </a:cubicBezTo>
                  <a:cubicBezTo>
                    <a:pt x="1793" y="3419"/>
                    <a:pt x="1793" y="3419"/>
                    <a:pt x="1793" y="3419"/>
                  </a:cubicBezTo>
                  <a:cubicBezTo>
                    <a:pt x="2391" y="3419"/>
                    <a:pt x="2391" y="3419"/>
                    <a:pt x="2391" y="3419"/>
                  </a:cubicBezTo>
                  <a:cubicBezTo>
                    <a:pt x="2402" y="3419"/>
                    <a:pt x="2412" y="3419"/>
                    <a:pt x="2423" y="3429"/>
                  </a:cubicBezTo>
                  <a:cubicBezTo>
                    <a:pt x="2423" y="1101"/>
                    <a:pt x="2423" y="1101"/>
                    <a:pt x="2423" y="1101"/>
                  </a:cubicBezTo>
                  <a:cubicBezTo>
                    <a:pt x="1741" y="671"/>
                    <a:pt x="1174" y="283"/>
                    <a:pt x="1049" y="0"/>
                  </a:cubicBezTo>
                </a:path>
              </a:pathLst>
            </a:custGeom>
            <a:solidFill>
              <a:srgbClr val="002060">
                <a:alpha val="83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6" name="Freeform 29"/>
            <p:cNvSpPr>
              <a:spLocks noChangeArrowheads="1"/>
            </p:cNvSpPr>
            <p:nvPr/>
          </p:nvSpPr>
          <p:spPr bwMode="auto">
            <a:xfrm>
              <a:off x="9391664" y="8393969"/>
              <a:ext cx="1845723" cy="1707750"/>
            </a:xfrm>
            <a:custGeom>
              <a:avLst/>
              <a:gdLst>
                <a:gd name="T0" fmla="*/ 0 w 4511"/>
                <a:gd name="T1" fmla="*/ 2915 h 4175"/>
                <a:gd name="T2" fmla="*/ 0 w 4511"/>
                <a:gd name="T3" fmla="*/ 2915 h 4175"/>
                <a:gd name="T4" fmla="*/ 2999 w 4511"/>
                <a:gd name="T5" fmla="*/ 2915 h 4175"/>
                <a:gd name="T6" fmla="*/ 2999 w 4511"/>
                <a:gd name="T7" fmla="*/ 3324 h 4175"/>
                <a:gd name="T8" fmla="*/ 2999 w 4511"/>
                <a:gd name="T9" fmla="*/ 3335 h 4175"/>
                <a:gd name="T10" fmla="*/ 2852 w 4511"/>
                <a:gd name="T11" fmla="*/ 3597 h 4175"/>
                <a:gd name="T12" fmla="*/ 2759 w 4511"/>
                <a:gd name="T13" fmla="*/ 3806 h 4175"/>
                <a:gd name="T14" fmla="*/ 2832 w 4511"/>
                <a:gd name="T15" fmla="*/ 4058 h 4175"/>
                <a:gd name="T16" fmla="*/ 3115 w 4511"/>
                <a:gd name="T17" fmla="*/ 4163 h 4175"/>
                <a:gd name="T18" fmla="*/ 3398 w 4511"/>
                <a:gd name="T19" fmla="*/ 4058 h 4175"/>
                <a:gd name="T20" fmla="*/ 3471 w 4511"/>
                <a:gd name="T21" fmla="*/ 3806 h 4175"/>
                <a:gd name="T22" fmla="*/ 3387 w 4511"/>
                <a:gd name="T23" fmla="*/ 3597 h 4175"/>
                <a:gd name="T24" fmla="*/ 3262 w 4511"/>
                <a:gd name="T25" fmla="*/ 3335 h 4175"/>
                <a:gd name="T26" fmla="*/ 3262 w 4511"/>
                <a:gd name="T27" fmla="*/ 2915 h 4175"/>
                <a:gd name="T28" fmla="*/ 4447 w 4511"/>
                <a:gd name="T29" fmla="*/ 2915 h 4175"/>
                <a:gd name="T30" fmla="*/ 4437 w 4511"/>
                <a:gd name="T31" fmla="*/ 0 h 4175"/>
                <a:gd name="T32" fmla="*/ 0 w 4511"/>
                <a:gd name="T33" fmla="*/ 2915 h 4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11" h="4175">
                  <a:moveTo>
                    <a:pt x="0" y="2915"/>
                  </a:moveTo>
                  <a:lnTo>
                    <a:pt x="0" y="2915"/>
                  </a:lnTo>
                  <a:cubicBezTo>
                    <a:pt x="2999" y="2915"/>
                    <a:pt x="2999" y="2915"/>
                    <a:pt x="2999" y="2915"/>
                  </a:cubicBezTo>
                  <a:cubicBezTo>
                    <a:pt x="2999" y="3324"/>
                    <a:pt x="2999" y="3324"/>
                    <a:pt x="2999" y="3324"/>
                  </a:cubicBezTo>
                  <a:cubicBezTo>
                    <a:pt x="2999" y="3335"/>
                    <a:pt x="2999" y="3335"/>
                    <a:pt x="2999" y="3335"/>
                  </a:cubicBezTo>
                  <a:cubicBezTo>
                    <a:pt x="2989" y="3450"/>
                    <a:pt x="2905" y="3523"/>
                    <a:pt x="2852" y="3597"/>
                  </a:cubicBezTo>
                  <a:cubicBezTo>
                    <a:pt x="2800" y="3659"/>
                    <a:pt x="2759" y="3722"/>
                    <a:pt x="2759" y="3806"/>
                  </a:cubicBezTo>
                  <a:cubicBezTo>
                    <a:pt x="2759" y="3911"/>
                    <a:pt x="2780" y="3995"/>
                    <a:pt x="2832" y="4058"/>
                  </a:cubicBezTo>
                  <a:cubicBezTo>
                    <a:pt x="2884" y="4122"/>
                    <a:pt x="2968" y="4163"/>
                    <a:pt x="3115" y="4163"/>
                  </a:cubicBezTo>
                  <a:cubicBezTo>
                    <a:pt x="3262" y="4174"/>
                    <a:pt x="3346" y="4132"/>
                    <a:pt x="3398" y="4058"/>
                  </a:cubicBezTo>
                  <a:cubicBezTo>
                    <a:pt x="3440" y="3995"/>
                    <a:pt x="3471" y="3901"/>
                    <a:pt x="3471" y="3806"/>
                  </a:cubicBezTo>
                  <a:cubicBezTo>
                    <a:pt x="3471" y="3722"/>
                    <a:pt x="3430" y="3659"/>
                    <a:pt x="3387" y="3597"/>
                  </a:cubicBezTo>
                  <a:cubicBezTo>
                    <a:pt x="3335" y="3523"/>
                    <a:pt x="3262" y="3450"/>
                    <a:pt x="3262" y="3335"/>
                  </a:cubicBezTo>
                  <a:cubicBezTo>
                    <a:pt x="3262" y="2915"/>
                    <a:pt x="3262" y="2915"/>
                    <a:pt x="3262" y="2915"/>
                  </a:cubicBezTo>
                  <a:cubicBezTo>
                    <a:pt x="4447" y="2915"/>
                    <a:pt x="4447" y="2915"/>
                    <a:pt x="4447" y="2915"/>
                  </a:cubicBezTo>
                  <a:cubicBezTo>
                    <a:pt x="4468" y="2013"/>
                    <a:pt x="4510" y="1079"/>
                    <a:pt x="4437" y="0"/>
                  </a:cubicBezTo>
                  <a:cubicBezTo>
                    <a:pt x="3262" y="628"/>
                    <a:pt x="577" y="1719"/>
                    <a:pt x="0" y="2915"/>
                  </a:cubicBezTo>
                </a:path>
              </a:pathLst>
            </a:custGeom>
            <a:solidFill>
              <a:srgbClr val="002060">
                <a:alpha val="83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7" name="Freeform 30"/>
            <p:cNvSpPr>
              <a:spLocks noChangeArrowheads="1"/>
            </p:cNvSpPr>
            <p:nvPr/>
          </p:nvSpPr>
          <p:spPr bwMode="auto">
            <a:xfrm>
              <a:off x="13817587" y="8711395"/>
              <a:ext cx="1322910" cy="2484384"/>
            </a:xfrm>
            <a:custGeom>
              <a:avLst/>
              <a:gdLst>
                <a:gd name="T0" fmla="*/ 3230 w 3231"/>
                <a:gd name="T1" fmla="*/ 4867 h 6074"/>
                <a:gd name="T2" fmla="*/ 3230 w 3231"/>
                <a:gd name="T3" fmla="*/ 4867 h 6074"/>
                <a:gd name="T4" fmla="*/ 2821 w 3231"/>
                <a:gd name="T5" fmla="*/ 2371 h 6074"/>
                <a:gd name="T6" fmla="*/ 0 w 3231"/>
                <a:gd name="T7" fmla="*/ 0 h 6074"/>
                <a:gd name="T8" fmla="*/ 0 w 3231"/>
                <a:gd name="T9" fmla="*/ 3347 h 6074"/>
                <a:gd name="T10" fmla="*/ 125 w 3231"/>
                <a:gd name="T11" fmla="*/ 3347 h 6074"/>
                <a:gd name="T12" fmla="*/ 241 w 3231"/>
                <a:gd name="T13" fmla="*/ 3273 h 6074"/>
                <a:gd name="T14" fmla="*/ 587 w 3231"/>
                <a:gd name="T15" fmla="*/ 3147 h 6074"/>
                <a:gd name="T16" fmla="*/ 996 w 3231"/>
                <a:gd name="T17" fmla="*/ 3273 h 6074"/>
                <a:gd name="T18" fmla="*/ 1184 w 3231"/>
                <a:gd name="T19" fmla="*/ 3734 h 6074"/>
                <a:gd name="T20" fmla="*/ 985 w 3231"/>
                <a:gd name="T21" fmla="*/ 4196 h 6074"/>
                <a:gd name="T22" fmla="*/ 587 w 3231"/>
                <a:gd name="T23" fmla="*/ 4321 h 6074"/>
                <a:gd name="T24" fmla="*/ 230 w 3231"/>
                <a:gd name="T25" fmla="*/ 4174 h 6074"/>
                <a:gd name="T26" fmla="*/ 94 w 3231"/>
                <a:gd name="T27" fmla="*/ 4080 h 6074"/>
                <a:gd name="T28" fmla="*/ 0 w 3231"/>
                <a:gd name="T29" fmla="*/ 4080 h 6074"/>
                <a:gd name="T30" fmla="*/ 0 w 3231"/>
                <a:gd name="T31" fmla="*/ 4867 h 6074"/>
                <a:gd name="T32" fmla="*/ 1458 w 3231"/>
                <a:gd name="T33" fmla="*/ 4867 h 6074"/>
                <a:gd name="T34" fmla="*/ 1458 w 3231"/>
                <a:gd name="T35" fmla="*/ 5224 h 6074"/>
                <a:gd name="T36" fmla="*/ 1458 w 3231"/>
                <a:gd name="T37" fmla="*/ 5234 h 6074"/>
                <a:gd name="T38" fmla="*/ 1321 w 3231"/>
                <a:gd name="T39" fmla="*/ 5496 h 6074"/>
                <a:gd name="T40" fmla="*/ 1227 w 3231"/>
                <a:gd name="T41" fmla="*/ 5706 h 6074"/>
                <a:gd name="T42" fmla="*/ 1300 w 3231"/>
                <a:gd name="T43" fmla="*/ 5958 h 6074"/>
                <a:gd name="T44" fmla="*/ 1583 w 3231"/>
                <a:gd name="T45" fmla="*/ 6073 h 6074"/>
                <a:gd name="T46" fmla="*/ 1856 w 3231"/>
                <a:gd name="T47" fmla="*/ 5968 h 6074"/>
                <a:gd name="T48" fmla="*/ 1930 w 3231"/>
                <a:gd name="T49" fmla="*/ 5706 h 6074"/>
                <a:gd name="T50" fmla="*/ 1846 w 3231"/>
                <a:gd name="T51" fmla="*/ 5496 h 6074"/>
                <a:gd name="T52" fmla="*/ 1730 w 3231"/>
                <a:gd name="T53" fmla="*/ 5244 h 6074"/>
                <a:gd name="T54" fmla="*/ 1730 w 3231"/>
                <a:gd name="T55" fmla="*/ 4867 h 6074"/>
                <a:gd name="T56" fmla="*/ 3230 w 3231"/>
                <a:gd name="T57" fmla="*/ 4867 h 6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31" h="6074">
                  <a:moveTo>
                    <a:pt x="3230" y="4867"/>
                  </a:moveTo>
                  <a:lnTo>
                    <a:pt x="3230" y="4867"/>
                  </a:lnTo>
                  <a:cubicBezTo>
                    <a:pt x="2821" y="2371"/>
                    <a:pt x="2821" y="2371"/>
                    <a:pt x="2821" y="2371"/>
                  </a:cubicBezTo>
                  <a:cubicBezTo>
                    <a:pt x="2705" y="1657"/>
                    <a:pt x="1227" y="766"/>
                    <a:pt x="0" y="0"/>
                  </a:cubicBezTo>
                  <a:cubicBezTo>
                    <a:pt x="0" y="3347"/>
                    <a:pt x="0" y="3347"/>
                    <a:pt x="0" y="3347"/>
                  </a:cubicBezTo>
                  <a:cubicBezTo>
                    <a:pt x="125" y="3347"/>
                    <a:pt x="125" y="3347"/>
                    <a:pt x="125" y="3347"/>
                  </a:cubicBezTo>
                  <a:cubicBezTo>
                    <a:pt x="146" y="3347"/>
                    <a:pt x="146" y="3347"/>
                    <a:pt x="241" y="3273"/>
                  </a:cubicBezTo>
                  <a:cubicBezTo>
                    <a:pt x="325" y="3220"/>
                    <a:pt x="440" y="3147"/>
                    <a:pt x="587" y="3147"/>
                  </a:cubicBezTo>
                  <a:cubicBezTo>
                    <a:pt x="723" y="3147"/>
                    <a:pt x="870" y="3167"/>
                    <a:pt x="996" y="3273"/>
                  </a:cubicBezTo>
                  <a:cubicBezTo>
                    <a:pt x="1100" y="3357"/>
                    <a:pt x="1184" y="3535"/>
                    <a:pt x="1184" y="3734"/>
                  </a:cubicBezTo>
                  <a:cubicBezTo>
                    <a:pt x="1184" y="3934"/>
                    <a:pt x="1100" y="4101"/>
                    <a:pt x="985" y="4196"/>
                  </a:cubicBezTo>
                  <a:cubicBezTo>
                    <a:pt x="870" y="4290"/>
                    <a:pt x="723" y="4321"/>
                    <a:pt x="587" y="4321"/>
                  </a:cubicBezTo>
                  <a:cubicBezTo>
                    <a:pt x="440" y="4321"/>
                    <a:pt x="314" y="4237"/>
                    <a:pt x="230" y="4174"/>
                  </a:cubicBezTo>
                  <a:cubicBezTo>
                    <a:pt x="146" y="4101"/>
                    <a:pt x="125" y="4080"/>
                    <a:pt x="94" y="4080"/>
                  </a:cubicBezTo>
                  <a:cubicBezTo>
                    <a:pt x="0" y="4080"/>
                    <a:pt x="0" y="4080"/>
                    <a:pt x="0" y="4080"/>
                  </a:cubicBezTo>
                  <a:cubicBezTo>
                    <a:pt x="0" y="4867"/>
                    <a:pt x="0" y="4867"/>
                    <a:pt x="0" y="4867"/>
                  </a:cubicBezTo>
                  <a:cubicBezTo>
                    <a:pt x="1458" y="4867"/>
                    <a:pt x="1458" y="4867"/>
                    <a:pt x="1458" y="4867"/>
                  </a:cubicBezTo>
                  <a:cubicBezTo>
                    <a:pt x="1458" y="5224"/>
                    <a:pt x="1458" y="5224"/>
                    <a:pt x="1458" y="5224"/>
                  </a:cubicBezTo>
                  <a:cubicBezTo>
                    <a:pt x="1458" y="5234"/>
                    <a:pt x="1458" y="5234"/>
                    <a:pt x="1458" y="5234"/>
                  </a:cubicBezTo>
                  <a:cubicBezTo>
                    <a:pt x="1447" y="5349"/>
                    <a:pt x="1374" y="5423"/>
                    <a:pt x="1321" y="5496"/>
                  </a:cubicBezTo>
                  <a:cubicBezTo>
                    <a:pt x="1258" y="5559"/>
                    <a:pt x="1227" y="5622"/>
                    <a:pt x="1227" y="5706"/>
                  </a:cubicBezTo>
                  <a:cubicBezTo>
                    <a:pt x="1227" y="5811"/>
                    <a:pt x="1247" y="5895"/>
                    <a:pt x="1300" y="5958"/>
                  </a:cubicBezTo>
                  <a:cubicBezTo>
                    <a:pt x="1352" y="6020"/>
                    <a:pt x="1426" y="6062"/>
                    <a:pt x="1583" y="6073"/>
                  </a:cubicBezTo>
                  <a:cubicBezTo>
                    <a:pt x="1730" y="6073"/>
                    <a:pt x="1803" y="6031"/>
                    <a:pt x="1856" y="5968"/>
                  </a:cubicBezTo>
                  <a:cubicBezTo>
                    <a:pt x="1908" y="5895"/>
                    <a:pt x="1930" y="5800"/>
                    <a:pt x="1930" y="5706"/>
                  </a:cubicBezTo>
                  <a:cubicBezTo>
                    <a:pt x="1930" y="5622"/>
                    <a:pt x="1898" y="5559"/>
                    <a:pt x="1846" y="5496"/>
                  </a:cubicBezTo>
                  <a:cubicBezTo>
                    <a:pt x="1803" y="5423"/>
                    <a:pt x="1730" y="5360"/>
                    <a:pt x="1730" y="5244"/>
                  </a:cubicBezTo>
                  <a:cubicBezTo>
                    <a:pt x="1730" y="4867"/>
                    <a:pt x="1730" y="4867"/>
                    <a:pt x="1730" y="4867"/>
                  </a:cubicBezTo>
                  <a:lnTo>
                    <a:pt x="3230" y="4867"/>
                  </a:lnTo>
                </a:path>
              </a:pathLst>
            </a:custGeom>
            <a:solidFill>
              <a:srgbClr val="002060">
                <a:alpha val="83000"/>
              </a:srgbClr>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8" name="Freeform 31"/>
            <p:cNvSpPr>
              <a:spLocks noChangeArrowheads="1"/>
            </p:cNvSpPr>
            <p:nvPr/>
          </p:nvSpPr>
          <p:spPr bwMode="auto">
            <a:xfrm>
              <a:off x="12386729" y="9200231"/>
              <a:ext cx="1820323" cy="1502481"/>
            </a:xfrm>
            <a:custGeom>
              <a:avLst/>
              <a:gdLst>
                <a:gd name="T0" fmla="*/ 4342 w 4448"/>
                <a:gd name="T1" fmla="*/ 2255 h 3672"/>
                <a:gd name="T2" fmla="*/ 4342 w 4448"/>
                <a:gd name="T3" fmla="*/ 2255 h 3672"/>
                <a:gd name="T4" fmla="*/ 4080 w 4448"/>
                <a:gd name="T5" fmla="*/ 2182 h 3672"/>
                <a:gd name="T6" fmla="*/ 3870 w 4448"/>
                <a:gd name="T7" fmla="*/ 2265 h 3672"/>
                <a:gd name="T8" fmla="*/ 3618 w 4448"/>
                <a:gd name="T9" fmla="*/ 2391 h 3672"/>
                <a:gd name="T10" fmla="*/ 3210 w 4448"/>
                <a:gd name="T11" fmla="*/ 2391 h 3672"/>
                <a:gd name="T12" fmla="*/ 3210 w 4448"/>
                <a:gd name="T13" fmla="*/ 1216 h 3672"/>
                <a:gd name="T14" fmla="*/ 3178 w 4448"/>
                <a:gd name="T15" fmla="*/ 1228 h 3672"/>
                <a:gd name="T16" fmla="*/ 2349 w 4448"/>
                <a:gd name="T17" fmla="*/ 1228 h 3672"/>
                <a:gd name="T18" fmla="*/ 2349 w 4448"/>
                <a:gd name="T19" fmla="*/ 849 h 3672"/>
                <a:gd name="T20" fmla="*/ 2349 w 4448"/>
                <a:gd name="T21" fmla="*/ 839 h 3672"/>
                <a:gd name="T22" fmla="*/ 2486 w 4448"/>
                <a:gd name="T23" fmla="*/ 587 h 3672"/>
                <a:gd name="T24" fmla="*/ 2580 w 4448"/>
                <a:gd name="T25" fmla="*/ 367 h 3672"/>
                <a:gd name="T26" fmla="*/ 2507 w 4448"/>
                <a:gd name="T27" fmla="*/ 115 h 3672"/>
                <a:gd name="T28" fmla="*/ 2224 w 4448"/>
                <a:gd name="T29" fmla="*/ 10 h 3672"/>
                <a:gd name="T30" fmla="*/ 1951 w 4448"/>
                <a:gd name="T31" fmla="*/ 115 h 3672"/>
                <a:gd name="T32" fmla="*/ 1877 w 4448"/>
                <a:gd name="T33" fmla="*/ 367 h 3672"/>
                <a:gd name="T34" fmla="*/ 1961 w 4448"/>
                <a:gd name="T35" fmla="*/ 577 h 3672"/>
                <a:gd name="T36" fmla="*/ 2077 w 4448"/>
                <a:gd name="T37" fmla="*/ 839 h 3672"/>
                <a:gd name="T38" fmla="*/ 2077 w 4448"/>
                <a:gd name="T39" fmla="*/ 1228 h 3672"/>
                <a:gd name="T40" fmla="*/ 692 w 4448"/>
                <a:gd name="T41" fmla="*/ 1228 h 3672"/>
                <a:gd name="T42" fmla="*/ 0 w 4448"/>
                <a:gd name="T43" fmla="*/ 3671 h 3672"/>
                <a:gd name="T44" fmla="*/ 1395 w 4448"/>
                <a:gd name="T45" fmla="*/ 3671 h 3672"/>
                <a:gd name="T46" fmla="*/ 1395 w 4448"/>
                <a:gd name="T47" fmla="*/ 3556 h 3672"/>
                <a:gd name="T48" fmla="*/ 1322 w 4448"/>
                <a:gd name="T49" fmla="*/ 3440 h 3672"/>
                <a:gd name="T50" fmla="*/ 1186 w 4448"/>
                <a:gd name="T51" fmla="*/ 3094 h 3672"/>
                <a:gd name="T52" fmla="*/ 1311 w 4448"/>
                <a:gd name="T53" fmla="*/ 2695 h 3672"/>
                <a:gd name="T54" fmla="*/ 1783 w 4448"/>
                <a:gd name="T55" fmla="*/ 2496 h 3672"/>
                <a:gd name="T56" fmla="*/ 2234 w 4448"/>
                <a:gd name="T57" fmla="*/ 2695 h 3672"/>
                <a:gd name="T58" fmla="*/ 2360 w 4448"/>
                <a:gd name="T59" fmla="*/ 3094 h 3672"/>
                <a:gd name="T60" fmla="*/ 2213 w 4448"/>
                <a:gd name="T61" fmla="*/ 3451 h 3672"/>
                <a:gd name="T62" fmla="*/ 2129 w 4448"/>
                <a:gd name="T63" fmla="*/ 3587 h 3672"/>
                <a:gd name="T64" fmla="*/ 2129 w 4448"/>
                <a:gd name="T65" fmla="*/ 3671 h 3672"/>
                <a:gd name="T66" fmla="*/ 3210 w 4448"/>
                <a:gd name="T67" fmla="*/ 3671 h 3672"/>
                <a:gd name="T68" fmla="*/ 3210 w 4448"/>
                <a:gd name="T69" fmla="*/ 2654 h 3672"/>
                <a:gd name="T70" fmla="*/ 3608 w 4448"/>
                <a:gd name="T71" fmla="*/ 2654 h 3672"/>
                <a:gd name="T72" fmla="*/ 3618 w 4448"/>
                <a:gd name="T73" fmla="*/ 2654 h 3672"/>
                <a:gd name="T74" fmla="*/ 3870 w 4448"/>
                <a:gd name="T75" fmla="*/ 2800 h 3672"/>
                <a:gd name="T76" fmla="*/ 4080 w 4448"/>
                <a:gd name="T77" fmla="*/ 2884 h 3672"/>
                <a:gd name="T78" fmla="*/ 4342 w 4448"/>
                <a:gd name="T79" fmla="*/ 2810 h 3672"/>
                <a:gd name="T80" fmla="*/ 4447 w 4448"/>
                <a:gd name="T81" fmla="*/ 2538 h 3672"/>
                <a:gd name="T82" fmla="*/ 4342 w 4448"/>
                <a:gd name="T83" fmla="*/ 2255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8" h="3672">
                  <a:moveTo>
                    <a:pt x="4342" y="2255"/>
                  </a:moveTo>
                  <a:lnTo>
                    <a:pt x="4342" y="2255"/>
                  </a:lnTo>
                  <a:cubicBezTo>
                    <a:pt x="4279" y="2203"/>
                    <a:pt x="4185" y="2182"/>
                    <a:pt x="4080" y="2182"/>
                  </a:cubicBezTo>
                  <a:cubicBezTo>
                    <a:pt x="4006" y="2182"/>
                    <a:pt x="3944" y="2223"/>
                    <a:pt x="3870" y="2265"/>
                  </a:cubicBezTo>
                  <a:cubicBezTo>
                    <a:pt x="3807" y="2318"/>
                    <a:pt x="3734" y="2391"/>
                    <a:pt x="3618" y="2391"/>
                  </a:cubicBezTo>
                  <a:cubicBezTo>
                    <a:pt x="3210" y="2391"/>
                    <a:pt x="3210" y="2391"/>
                    <a:pt x="3210" y="2391"/>
                  </a:cubicBezTo>
                  <a:cubicBezTo>
                    <a:pt x="3210" y="1216"/>
                    <a:pt x="3210" y="1216"/>
                    <a:pt x="3210" y="1216"/>
                  </a:cubicBezTo>
                  <a:cubicBezTo>
                    <a:pt x="3199" y="1216"/>
                    <a:pt x="3189" y="1228"/>
                    <a:pt x="3178" y="1228"/>
                  </a:cubicBezTo>
                  <a:cubicBezTo>
                    <a:pt x="2349" y="1228"/>
                    <a:pt x="2349" y="1228"/>
                    <a:pt x="2349" y="1228"/>
                  </a:cubicBezTo>
                  <a:cubicBezTo>
                    <a:pt x="2349" y="849"/>
                    <a:pt x="2349" y="849"/>
                    <a:pt x="2349" y="849"/>
                  </a:cubicBezTo>
                  <a:lnTo>
                    <a:pt x="2349" y="839"/>
                  </a:lnTo>
                  <a:cubicBezTo>
                    <a:pt x="2360" y="724"/>
                    <a:pt x="2433" y="650"/>
                    <a:pt x="2486" y="587"/>
                  </a:cubicBezTo>
                  <a:cubicBezTo>
                    <a:pt x="2548" y="514"/>
                    <a:pt x="2580" y="451"/>
                    <a:pt x="2580" y="367"/>
                  </a:cubicBezTo>
                  <a:cubicBezTo>
                    <a:pt x="2580" y="273"/>
                    <a:pt x="2560" y="178"/>
                    <a:pt x="2507" y="115"/>
                  </a:cubicBezTo>
                  <a:cubicBezTo>
                    <a:pt x="2454" y="53"/>
                    <a:pt x="2380" y="10"/>
                    <a:pt x="2224" y="10"/>
                  </a:cubicBezTo>
                  <a:cubicBezTo>
                    <a:pt x="2077" y="0"/>
                    <a:pt x="2003" y="53"/>
                    <a:pt x="1951" y="115"/>
                  </a:cubicBezTo>
                  <a:cubicBezTo>
                    <a:pt x="1898" y="178"/>
                    <a:pt x="1877" y="273"/>
                    <a:pt x="1877" y="367"/>
                  </a:cubicBezTo>
                  <a:cubicBezTo>
                    <a:pt x="1877" y="451"/>
                    <a:pt x="1909" y="514"/>
                    <a:pt x="1961" y="577"/>
                  </a:cubicBezTo>
                  <a:cubicBezTo>
                    <a:pt x="2014" y="650"/>
                    <a:pt x="2077" y="724"/>
                    <a:pt x="2077" y="839"/>
                  </a:cubicBezTo>
                  <a:cubicBezTo>
                    <a:pt x="2077" y="1228"/>
                    <a:pt x="2077" y="1228"/>
                    <a:pt x="2077" y="1228"/>
                  </a:cubicBezTo>
                  <a:cubicBezTo>
                    <a:pt x="692" y="1228"/>
                    <a:pt x="692" y="1228"/>
                    <a:pt x="692" y="1228"/>
                  </a:cubicBezTo>
                  <a:cubicBezTo>
                    <a:pt x="420" y="1971"/>
                    <a:pt x="179" y="2758"/>
                    <a:pt x="0" y="3671"/>
                  </a:cubicBezTo>
                  <a:cubicBezTo>
                    <a:pt x="1395" y="3671"/>
                    <a:pt x="1395" y="3671"/>
                    <a:pt x="1395" y="3671"/>
                  </a:cubicBezTo>
                  <a:cubicBezTo>
                    <a:pt x="1395" y="3556"/>
                    <a:pt x="1395" y="3556"/>
                    <a:pt x="1395" y="3556"/>
                  </a:cubicBezTo>
                  <a:cubicBezTo>
                    <a:pt x="1395" y="3545"/>
                    <a:pt x="1385" y="3535"/>
                    <a:pt x="1322" y="3440"/>
                  </a:cubicBezTo>
                  <a:cubicBezTo>
                    <a:pt x="1259" y="3367"/>
                    <a:pt x="1186" y="3241"/>
                    <a:pt x="1186" y="3094"/>
                  </a:cubicBezTo>
                  <a:cubicBezTo>
                    <a:pt x="1186" y="2957"/>
                    <a:pt x="1217" y="2810"/>
                    <a:pt x="1311" y="2695"/>
                  </a:cubicBezTo>
                  <a:cubicBezTo>
                    <a:pt x="1406" y="2580"/>
                    <a:pt x="1584" y="2496"/>
                    <a:pt x="1783" y="2496"/>
                  </a:cubicBezTo>
                  <a:cubicBezTo>
                    <a:pt x="1972" y="2506"/>
                    <a:pt x="2140" y="2580"/>
                    <a:pt x="2234" y="2695"/>
                  </a:cubicBezTo>
                  <a:cubicBezTo>
                    <a:pt x="2328" y="2810"/>
                    <a:pt x="2360" y="2957"/>
                    <a:pt x="2360" y="3094"/>
                  </a:cubicBezTo>
                  <a:cubicBezTo>
                    <a:pt x="2360" y="3251"/>
                    <a:pt x="2276" y="3377"/>
                    <a:pt x="2213" y="3451"/>
                  </a:cubicBezTo>
                  <a:cubicBezTo>
                    <a:pt x="2150" y="3545"/>
                    <a:pt x="2129" y="3566"/>
                    <a:pt x="2129" y="3587"/>
                  </a:cubicBezTo>
                  <a:cubicBezTo>
                    <a:pt x="2129" y="3671"/>
                    <a:pt x="2129" y="3671"/>
                    <a:pt x="2129" y="3671"/>
                  </a:cubicBezTo>
                  <a:cubicBezTo>
                    <a:pt x="3210" y="3671"/>
                    <a:pt x="3210" y="3671"/>
                    <a:pt x="3210" y="3671"/>
                  </a:cubicBezTo>
                  <a:cubicBezTo>
                    <a:pt x="3210" y="2654"/>
                    <a:pt x="3210" y="2654"/>
                    <a:pt x="3210" y="2654"/>
                  </a:cubicBezTo>
                  <a:cubicBezTo>
                    <a:pt x="3608" y="2654"/>
                    <a:pt x="3608" y="2654"/>
                    <a:pt x="3608" y="2654"/>
                  </a:cubicBezTo>
                  <a:cubicBezTo>
                    <a:pt x="3608" y="2654"/>
                    <a:pt x="3608" y="2654"/>
                    <a:pt x="3618" y="2654"/>
                  </a:cubicBezTo>
                  <a:cubicBezTo>
                    <a:pt x="3734" y="2664"/>
                    <a:pt x="3797" y="2738"/>
                    <a:pt x="3870" y="2800"/>
                  </a:cubicBezTo>
                  <a:cubicBezTo>
                    <a:pt x="3944" y="2853"/>
                    <a:pt x="3996" y="2884"/>
                    <a:pt x="4080" y="2884"/>
                  </a:cubicBezTo>
                  <a:cubicBezTo>
                    <a:pt x="4185" y="2884"/>
                    <a:pt x="4279" y="2863"/>
                    <a:pt x="4342" y="2810"/>
                  </a:cubicBezTo>
                  <a:cubicBezTo>
                    <a:pt x="4394" y="2769"/>
                    <a:pt x="4447" y="2685"/>
                    <a:pt x="4447" y="2538"/>
                  </a:cubicBezTo>
                  <a:cubicBezTo>
                    <a:pt x="4447" y="2381"/>
                    <a:pt x="4405" y="2307"/>
                    <a:pt x="4342" y="2255"/>
                  </a:cubicBez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29" name="Freeform 32"/>
            <p:cNvSpPr>
              <a:spLocks noChangeArrowheads="1"/>
            </p:cNvSpPr>
            <p:nvPr/>
          </p:nvSpPr>
          <p:spPr bwMode="auto">
            <a:xfrm>
              <a:off x="9232914" y="9701762"/>
              <a:ext cx="2029872" cy="1000949"/>
            </a:xfrm>
            <a:custGeom>
              <a:avLst/>
              <a:gdLst>
                <a:gd name="T0" fmla="*/ 4825 w 4962"/>
                <a:gd name="T1" fmla="*/ 0 h 2444"/>
                <a:gd name="T2" fmla="*/ 4825 w 4962"/>
                <a:gd name="T3" fmla="*/ 0 h 2444"/>
                <a:gd name="T4" fmla="*/ 3880 w 4962"/>
                <a:gd name="T5" fmla="*/ 0 h 2444"/>
                <a:gd name="T6" fmla="*/ 3880 w 4962"/>
                <a:gd name="T7" fmla="*/ 146 h 2444"/>
                <a:gd name="T8" fmla="*/ 3964 w 4962"/>
                <a:gd name="T9" fmla="*/ 261 h 2444"/>
                <a:gd name="T10" fmla="*/ 4090 w 4962"/>
                <a:gd name="T11" fmla="*/ 607 h 2444"/>
                <a:gd name="T12" fmla="*/ 3964 w 4962"/>
                <a:gd name="T13" fmla="*/ 1006 h 2444"/>
                <a:gd name="T14" fmla="*/ 3503 w 4962"/>
                <a:gd name="T15" fmla="*/ 1205 h 2444"/>
                <a:gd name="T16" fmla="*/ 3041 w 4962"/>
                <a:gd name="T17" fmla="*/ 1006 h 2444"/>
                <a:gd name="T18" fmla="*/ 2916 w 4962"/>
                <a:gd name="T19" fmla="*/ 607 h 2444"/>
                <a:gd name="T20" fmla="*/ 3063 w 4962"/>
                <a:gd name="T21" fmla="*/ 251 h 2444"/>
                <a:gd name="T22" fmla="*/ 3157 w 4962"/>
                <a:gd name="T23" fmla="*/ 114 h 2444"/>
                <a:gd name="T24" fmla="*/ 3157 w 4962"/>
                <a:gd name="T25" fmla="*/ 0 h 2444"/>
                <a:gd name="T26" fmla="*/ 304 w 4962"/>
                <a:gd name="T27" fmla="*/ 0 h 2444"/>
                <a:gd name="T28" fmla="*/ 294 w 4962"/>
                <a:gd name="T29" fmla="*/ 62 h 2444"/>
                <a:gd name="T30" fmla="*/ 0 w 4962"/>
                <a:gd name="T31" fmla="*/ 2443 h 2444"/>
                <a:gd name="T32" fmla="*/ 1311 w 4962"/>
                <a:gd name="T33" fmla="*/ 2443 h 2444"/>
                <a:gd name="T34" fmla="*/ 1311 w 4962"/>
                <a:gd name="T35" fmla="*/ 2359 h 2444"/>
                <a:gd name="T36" fmla="*/ 1227 w 4962"/>
                <a:gd name="T37" fmla="*/ 2223 h 2444"/>
                <a:gd name="T38" fmla="*/ 1080 w 4962"/>
                <a:gd name="T39" fmla="*/ 1866 h 2444"/>
                <a:gd name="T40" fmla="*/ 1207 w 4962"/>
                <a:gd name="T41" fmla="*/ 1467 h 2444"/>
                <a:gd name="T42" fmla="*/ 1657 w 4962"/>
                <a:gd name="T43" fmla="*/ 1268 h 2444"/>
                <a:gd name="T44" fmla="*/ 2129 w 4962"/>
                <a:gd name="T45" fmla="*/ 1467 h 2444"/>
                <a:gd name="T46" fmla="*/ 2245 w 4962"/>
                <a:gd name="T47" fmla="*/ 1866 h 2444"/>
                <a:gd name="T48" fmla="*/ 2118 w 4962"/>
                <a:gd name="T49" fmla="*/ 2212 h 2444"/>
                <a:gd name="T50" fmla="*/ 2045 w 4962"/>
                <a:gd name="T51" fmla="*/ 2328 h 2444"/>
                <a:gd name="T52" fmla="*/ 2045 w 4962"/>
                <a:gd name="T53" fmla="*/ 2443 h 2444"/>
                <a:gd name="T54" fmla="*/ 4961 w 4962"/>
                <a:gd name="T55" fmla="*/ 2443 h 2444"/>
                <a:gd name="T56" fmla="*/ 4825 w 4962"/>
                <a:gd name="T57"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62" h="2444">
                  <a:moveTo>
                    <a:pt x="4825" y="0"/>
                  </a:moveTo>
                  <a:lnTo>
                    <a:pt x="4825" y="0"/>
                  </a:lnTo>
                  <a:cubicBezTo>
                    <a:pt x="3880" y="0"/>
                    <a:pt x="3880" y="0"/>
                    <a:pt x="3880" y="0"/>
                  </a:cubicBezTo>
                  <a:cubicBezTo>
                    <a:pt x="3880" y="146"/>
                    <a:pt x="3880" y="146"/>
                    <a:pt x="3880" y="146"/>
                  </a:cubicBezTo>
                  <a:cubicBezTo>
                    <a:pt x="3880" y="156"/>
                    <a:pt x="3891" y="167"/>
                    <a:pt x="3964" y="261"/>
                  </a:cubicBezTo>
                  <a:cubicBezTo>
                    <a:pt x="4017" y="335"/>
                    <a:pt x="4090" y="460"/>
                    <a:pt x="4090" y="607"/>
                  </a:cubicBezTo>
                  <a:cubicBezTo>
                    <a:pt x="4090" y="743"/>
                    <a:pt x="4058" y="880"/>
                    <a:pt x="3964" y="1006"/>
                  </a:cubicBezTo>
                  <a:cubicBezTo>
                    <a:pt x="3870" y="1121"/>
                    <a:pt x="3691" y="1205"/>
                    <a:pt x="3503" y="1205"/>
                  </a:cubicBezTo>
                  <a:cubicBezTo>
                    <a:pt x="3303" y="1194"/>
                    <a:pt x="3136" y="1121"/>
                    <a:pt x="3041" y="1006"/>
                  </a:cubicBezTo>
                  <a:cubicBezTo>
                    <a:pt x="2947" y="891"/>
                    <a:pt x="2916" y="743"/>
                    <a:pt x="2916" y="607"/>
                  </a:cubicBezTo>
                  <a:cubicBezTo>
                    <a:pt x="2916" y="450"/>
                    <a:pt x="3000" y="324"/>
                    <a:pt x="3063" y="251"/>
                  </a:cubicBezTo>
                  <a:cubicBezTo>
                    <a:pt x="3136" y="156"/>
                    <a:pt x="3147" y="136"/>
                    <a:pt x="3157" y="114"/>
                  </a:cubicBezTo>
                  <a:cubicBezTo>
                    <a:pt x="3157" y="0"/>
                    <a:pt x="3157" y="0"/>
                    <a:pt x="3157" y="0"/>
                  </a:cubicBezTo>
                  <a:cubicBezTo>
                    <a:pt x="304" y="0"/>
                    <a:pt x="304" y="0"/>
                    <a:pt x="304" y="0"/>
                  </a:cubicBezTo>
                  <a:cubicBezTo>
                    <a:pt x="294" y="20"/>
                    <a:pt x="294" y="41"/>
                    <a:pt x="294" y="62"/>
                  </a:cubicBezTo>
                  <a:cubicBezTo>
                    <a:pt x="0" y="2443"/>
                    <a:pt x="0" y="2443"/>
                    <a:pt x="0" y="2443"/>
                  </a:cubicBezTo>
                  <a:cubicBezTo>
                    <a:pt x="1311" y="2443"/>
                    <a:pt x="1311" y="2443"/>
                    <a:pt x="1311" y="2443"/>
                  </a:cubicBezTo>
                  <a:cubicBezTo>
                    <a:pt x="1311" y="2359"/>
                    <a:pt x="1311" y="2359"/>
                    <a:pt x="1311" y="2359"/>
                  </a:cubicBezTo>
                  <a:cubicBezTo>
                    <a:pt x="1311" y="2338"/>
                    <a:pt x="1291" y="2317"/>
                    <a:pt x="1227" y="2223"/>
                  </a:cubicBezTo>
                  <a:cubicBezTo>
                    <a:pt x="1164" y="2149"/>
                    <a:pt x="1080" y="2023"/>
                    <a:pt x="1080" y="1866"/>
                  </a:cubicBezTo>
                  <a:cubicBezTo>
                    <a:pt x="1080" y="1729"/>
                    <a:pt x="1111" y="1582"/>
                    <a:pt x="1207" y="1467"/>
                  </a:cubicBezTo>
                  <a:cubicBezTo>
                    <a:pt x="1301" y="1352"/>
                    <a:pt x="1468" y="1278"/>
                    <a:pt x="1657" y="1268"/>
                  </a:cubicBezTo>
                  <a:cubicBezTo>
                    <a:pt x="1856" y="1268"/>
                    <a:pt x="2034" y="1352"/>
                    <a:pt x="2129" y="1467"/>
                  </a:cubicBezTo>
                  <a:cubicBezTo>
                    <a:pt x="2224" y="1582"/>
                    <a:pt x="2245" y="1729"/>
                    <a:pt x="2245" y="1866"/>
                  </a:cubicBezTo>
                  <a:cubicBezTo>
                    <a:pt x="2245" y="2013"/>
                    <a:pt x="2181" y="2139"/>
                    <a:pt x="2118" y="2212"/>
                  </a:cubicBezTo>
                  <a:cubicBezTo>
                    <a:pt x="2056" y="2307"/>
                    <a:pt x="2045" y="2317"/>
                    <a:pt x="2045" y="2328"/>
                  </a:cubicBezTo>
                  <a:cubicBezTo>
                    <a:pt x="2045" y="2443"/>
                    <a:pt x="2045" y="2443"/>
                    <a:pt x="2045" y="2443"/>
                  </a:cubicBezTo>
                  <a:cubicBezTo>
                    <a:pt x="4961" y="2443"/>
                    <a:pt x="4961" y="2443"/>
                    <a:pt x="4961" y="2443"/>
                  </a:cubicBezTo>
                  <a:cubicBezTo>
                    <a:pt x="4814" y="1582"/>
                    <a:pt x="4803" y="796"/>
                    <a:pt x="4825" y="0"/>
                  </a:cubicBez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30" name="Freeform 33"/>
            <p:cNvSpPr>
              <a:spLocks noChangeArrowheads="1"/>
            </p:cNvSpPr>
            <p:nvPr/>
          </p:nvSpPr>
          <p:spPr bwMode="auto">
            <a:xfrm>
              <a:off x="11311469" y="9701762"/>
              <a:ext cx="1056211" cy="1523642"/>
            </a:xfrm>
            <a:custGeom>
              <a:avLst/>
              <a:gdLst>
                <a:gd name="T0" fmla="*/ 2580 w 2581"/>
                <a:gd name="T1" fmla="*/ 2443 h 3723"/>
                <a:gd name="T2" fmla="*/ 2580 w 2581"/>
                <a:gd name="T3" fmla="*/ 2443 h 3723"/>
                <a:gd name="T4" fmla="*/ 2423 w 2581"/>
                <a:gd name="T5" fmla="*/ 0 h 3723"/>
                <a:gd name="T6" fmla="*/ 2013 w 2581"/>
                <a:gd name="T7" fmla="*/ 0 h 3723"/>
                <a:gd name="T8" fmla="*/ 2013 w 2581"/>
                <a:gd name="T9" fmla="*/ 114 h 3723"/>
                <a:gd name="T10" fmla="*/ 2087 w 2581"/>
                <a:gd name="T11" fmla="*/ 240 h 3723"/>
                <a:gd name="T12" fmla="*/ 2223 w 2581"/>
                <a:gd name="T13" fmla="*/ 586 h 3723"/>
                <a:gd name="T14" fmla="*/ 2097 w 2581"/>
                <a:gd name="T15" fmla="*/ 985 h 3723"/>
                <a:gd name="T16" fmla="*/ 1636 w 2581"/>
                <a:gd name="T17" fmla="*/ 1174 h 3723"/>
                <a:gd name="T18" fmla="*/ 1175 w 2581"/>
                <a:gd name="T19" fmla="*/ 985 h 3723"/>
                <a:gd name="T20" fmla="*/ 1049 w 2581"/>
                <a:gd name="T21" fmla="*/ 586 h 3723"/>
                <a:gd name="T22" fmla="*/ 1195 w 2581"/>
                <a:gd name="T23" fmla="*/ 230 h 3723"/>
                <a:gd name="T24" fmla="*/ 1290 w 2581"/>
                <a:gd name="T25" fmla="*/ 93 h 3723"/>
                <a:gd name="T26" fmla="*/ 1290 w 2581"/>
                <a:gd name="T27" fmla="*/ 0 h 3723"/>
                <a:gd name="T28" fmla="*/ 849 w 2581"/>
                <a:gd name="T29" fmla="*/ 0 h 3723"/>
                <a:gd name="T30" fmla="*/ 0 w 2581"/>
                <a:gd name="T31" fmla="*/ 2443 h 3723"/>
                <a:gd name="T32" fmla="*/ 1154 w 2581"/>
                <a:gd name="T33" fmla="*/ 2443 h 3723"/>
                <a:gd name="T34" fmla="*/ 1154 w 2581"/>
                <a:gd name="T35" fmla="*/ 2872 h 3723"/>
                <a:gd name="T36" fmla="*/ 1154 w 2581"/>
                <a:gd name="T37" fmla="*/ 2883 h 3723"/>
                <a:gd name="T38" fmla="*/ 1007 w 2581"/>
                <a:gd name="T39" fmla="*/ 3146 h 3723"/>
                <a:gd name="T40" fmla="*/ 912 w 2581"/>
                <a:gd name="T41" fmla="*/ 3355 h 3723"/>
                <a:gd name="T42" fmla="*/ 986 w 2581"/>
                <a:gd name="T43" fmla="*/ 3607 h 3723"/>
                <a:gd name="T44" fmla="*/ 1269 w 2581"/>
                <a:gd name="T45" fmla="*/ 3711 h 3723"/>
                <a:gd name="T46" fmla="*/ 1542 w 2581"/>
                <a:gd name="T47" fmla="*/ 3607 h 3723"/>
                <a:gd name="T48" fmla="*/ 1615 w 2581"/>
                <a:gd name="T49" fmla="*/ 3355 h 3723"/>
                <a:gd name="T50" fmla="*/ 1531 w 2581"/>
                <a:gd name="T51" fmla="*/ 3146 h 3723"/>
                <a:gd name="T52" fmla="*/ 1416 w 2581"/>
                <a:gd name="T53" fmla="*/ 2893 h 3723"/>
                <a:gd name="T54" fmla="*/ 1416 w 2581"/>
                <a:gd name="T55" fmla="*/ 2443 h 3723"/>
                <a:gd name="T56" fmla="*/ 2580 w 2581"/>
                <a:gd name="T57" fmla="*/ 2443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1" h="3723">
                  <a:moveTo>
                    <a:pt x="2580" y="2443"/>
                  </a:moveTo>
                  <a:lnTo>
                    <a:pt x="2580" y="2443"/>
                  </a:lnTo>
                  <a:cubicBezTo>
                    <a:pt x="2528" y="1541"/>
                    <a:pt x="2444" y="839"/>
                    <a:pt x="2423" y="0"/>
                  </a:cubicBezTo>
                  <a:cubicBezTo>
                    <a:pt x="2013" y="0"/>
                    <a:pt x="2013" y="0"/>
                    <a:pt x="2013" y="0"/>
                  </a:cubicBezTo>
                  <a:cubicBezTo>
                    <a:pt x="2013" y="114"/>
                    <a:pt x="2013" y="114"/>
                    <a:pt x="2013" y="114"/>
                  </a:cubicBezTo>
                  <a:cubicBezTo>
                    <a:pt x="2013" y="136"/>
                    <a:pt x="2024" y="146"/>
                    <a:pt x="2087" y="240"/>
                  </a:cubicBezTo>
                  <a:cubicBezTo>
                    <a:pt x="2150" y="314"/>
                    <a:pt x="2223" y="429"/>
                    <a:pt x="2223" y="586"/>
                  </a:cubicBezTo>
                  <a:cubicBezTo>
                    <a:pt x="2223" y="723"/>
                    <a:pt x="2192" y="859"/>
                    <a:pt x="2097" y="985"/>
                  </a:cubicBezTo>
                  <a:cubicBezTo>
                    <a:pt x="2003" y="1100"/>
                    <a:pt x="1825" y="1184"/>
                    <a:pt x="1636" y="1174"/>
                  </a:cubicBezTo>
                  <a:cubicBezTo>
                    <a:pt x="1437" y="1174"/>
                    <a:pt x="1269" y="1100"/>
                    <a:pt x="1175" y="985"/>
                  </a:cubicBezTo>
                  <a:cubicBezTo>
                    <a:pt x="1080" y="859"/>
                    <a:pt x="1049" y="723"/>
                    <a:pt x="1049" y="586"/>
                  </a:cubicBezTo>
                  <a:cubicBezTo>
                    <a:pt x="1049" y="429"/>
                    <a:pt x="1133" y="304"/>
                    <a:pt x="1195" y="230"/>
                  </a:cubicBezTo>
                  <a:cubicBezTo>
                    <a:pt x="1269" y="136"/>
                    <a:pt x="1279" y="114"/>
                    <a:pt x="1290" y="93"/>
                  </a:cubicBezTo>
                  <a:cubicBezTo>
                    <a:pt x="1290" y="0"/>
                    <a:pt x="1290" y="0"/>
                    <a:pt x="1290" y="0"/>
                  </a:cubicBezTo>
                  <a:cubicBezTo>
                    <a:pt x="849" y="0"/>
                    <a:pt x="849" y="0"/>
                    <a:pt x="849" y="0"/>
                  </a:cubicBezTo>
                  <a:cubicBezTo>
                    <a:pt x="608" y="534"/>
                    <a:pt x="336" y="1163"/>
                    <a:pt x="0" y="2443"/>
                  </a:cubicBezTo>
                  <a:cubicBezTo>
                    <a:pt x="1154" y="2443"/>
                    <a:pt x="1154" y="2443"/>
                    <a:pt x="1154" y="2443"/>
                  </a:cubicBezTo>
                  <a:cubicBezTo>
                    <a:pt x="1154" y="2872"/>
                    <a:pt x="1154" y="2872"/>
                    <a:pt x="1154" y="2872"/>
                  </a:cubicBezTo>
                  <a:lnTo>
                    <a:pt x="1154" y="2883"/>
                  </a:lnTo>
                  <a:cubicBezTo>
                    <a:pt x="1133" y="2999"/>
                    <a:pt x="1059" y="3072"/>
                    <a:pt x="1007" y="3146"/>
                  </a:cubicBezTo>
                  <a:cubicBezTo>
                    <a:pt x="955" y="3208"/>
                    <a:pt x="912" y="3271"/>
                    <a:pt x="912" y="3355"/>
                  </a:cubicBezTo>
                  <a:cubicBezTo>
                    <a:pt x="912" y="3460"/>
                    <a:pt x="933" y="3544"/>
                    <a:pt x="986" y="3607"/>
                  </a:cubicBezTo>
                  <a:cubicBezTo>
                    <a:pt x="1039" y="3670"/>
                    <a:pt x="1111" y="3711"/>
                    <a:pt x="1269" y="3711"/>
                  </a:cubicBezTo>
                  <a:cubicBezTo>
                    <a:pt x="1416" y="3722"/>
                    <a:pt x="1489" y="3670"/>
                    <a:pt x="1542" y="3607"/>
                  </a:cubicBezTo>
                  <a:cubicBezTo>
                    <a:pt x="1594" y="3544"/>
                    <a:pt x="1615" y="3450"/>
                    <a:pt x="1615" y="3355"/>
                  </a:cubicBezTo>
                  <a:cubicBezTo>
                    <a:pt x="1615" y="3271"/>
                    <a:pt x="1584" y="3208"/>
                    <a:pt x="1531" y="3146"/>
                  </a:cubicBezTo>
                  <a:cubicBezTo>
                    <a:pt x="1489" y="3072"/>
                    <a:pt x="1416" y="2999"/>
                    <a:pt x="1416" y="2893"/>
                  </a:cubicBezTo>
                  <a:cubicBezTo>
                    <a:pt x="1416" y="2443"/>
                    <a:pt x="1416" y="2443"/>
                    <a:pt x="1416" y="2443"/>
                  </a:cubicBezTo>
                  <a:lnTo>
                    <a:pt x="2580" y="2443"/>
                  </a:ln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31" name="Freeform 34"/>
            <p:cNvSpPr>
              <a:spLocks noChangeArrowheads="1"/>
            </p:cNvSpPr>
            <p:nvPr/>
          </p:nvSpPr>
          <p:spPr bwMode="auto">
            <a:xfrm>
              <a:off x="9152481" y="10315452"/>
              <a:ext cx="2072205" cy="1434763"/>
            </a:xfrm>
            <a:custGeom>
              <a:avLst/>
              <a:gdLst>
                <a:gd name="T0" fmla="*/ 2013 w 5066"/>
                <a:gd name="T1" fmla="*/ 830 h 3505"/>
                <a:gd name="T2" fmla="*/ 2013 w 5066"/>
                <a:gd name="T3" fmla="*/ 830 h 3505"/>
                <a:gd name="T4" fmla="*/ 2129 w 5066"/>
                <a:gd name="T5" fmla="*/ 578 h 3505"/>
                <a:gd name="T6" fmla="*/ 2213 w 5066"/>
                <a:gd name="T7" fmla="*/ 368 h 3505"/>
                <a:gd name="T8" fmla="*/ 2139 w 5066"/>
                <a:gd name="T9" fmla="*/ 116 h 3505"/>
                <a:gd name="T10" fmla="*/ 1867 w 5066"/>
                <a:gd name="T11" fmla="*/ 0 h 3505"/>
                <a:gd name="T12" fmla="*/ 1583 w 5066"/>
                <a:gd name="T13" fmla="*/ 116 h 3505"/>
                <a:gd name="T14" fmla="*/ 1510 w 5066"/>
                <a:gd name="T15" fmla="*/ 368 h 3505"/>
                <a:gd name="T16" fmla="*/ 1604 w 5066"/>
                <a:gd name="T17" fmla="*/ 578 h 3505"/>
                <a:gd name="T18" fmla="*/ 1741 w 5066"/>
                <a:gd name="T19" fmla="*/ 840 h 3505"/>
                <a:gd name="T20" fmla="*/ 1741 w 5066"/>
                <a:gd name="T21" fmla="*/ 850 h 3505"/>
                <a:gd name="T22" fmla="*/ 1741 w 5066"/>
                <a:gd name="T23" fmla="*/ 1228 h 3505"/>
                <a:gd name="T24" fmla="*/ 168 w 5066"/>
                <a:gd name="T25" fmla="*/ 1228 h 3505"/>
                <a:gd name="T26" fmla="*/ 157 w 5066"/>
                <a:gd name="T27" fmla="*/ 1291 h 3505"/>
                <a:gd name="T28" fmla="*/ 3240 w 5066"/>
                <a:gd name="T29" fmla="*/ 3504 h 3505"/>
                <a:gd name="T30" fmla="*/ 5065 w 5066"/>
                <a:gd name="T31" fmla="*/ 3504 h 3505"/>
                <a:gd name="T32" fmla="*/ 5065 w 5066"/>
                <a:gd name="T33" fmla="*/ 2717 h 3505"/>
                <a:gd name="T34" fmla="*/ 4897 w 5066"/>
                <a:gd name="T35" fmla="*/ 2717 h 3505"/>
                <a:gd name="T36" fmla="*/ 4761 w 5066"/>
                <a:gd name="T37" fmla="*/ 2811 h 3505"/>
                <a:gd name="T38" fmla="*/ 4405 w 5066"/>
                <a:gd name="T39" fmla="*/ 2948 h 3505"/>
                <a:gd name="T40" fmla="*/ 4006 w 5066"/>
                <a:gd name="T41" fmla="*/ 2822 h 3505"/>
                <a:gd name="T42" fmla="*/ 3807 w 5066"/>
                <a:gd name="T43" fmla="*/ 2371 h 3505"/>
                <a:gd name="T44" fmla="*/ 4006 w 5066"/>
                <a:gd name="T45" fmla="*/ 1909 h 3505"/>
                <a:gd name="T46" fmla="*/ 4405 w 5066"/>
                <a:gd name="T47" fmla="*/ 1784 h 3505"/>
                <a:gd name="T48" fmla="*/ 4750 w 5066"/>
                <a:gd name="T49" fmla="*/ 1909 h 3505"/>
                <a:gd name="T50" fmla="*/ 4866 w 5066"/>
                <a:gd name="T51" fmla="*/ 1983 h 3505"/>
                <a:gd name="T52" fmla="*/ 5065 w 5066"/>
                <a:gd name="T53" fmla="*/ 1983 h 3505"/>
                <a:gd name="T54" fmla="*/ 5065 w 5066"/>
                <a:gd name="T55" fmla="*/ 1228 h 3505"/>
                <a:gd name="T56" fmla="*/ 2013 w 5066"/>
                <a:gd name="T57" fmla="*/ 1228 h 3505"/>
                <a:gd name="T58" fmla="*/ 2013 w 5066"/>
                <a:gd name="T59" fmla="*/ 830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66" h="3505">
                  <a:moveTo>
                    <a:pt x="2013" y="830"/>
                  </a:moveTo>
                  <a:lnTo>
                    <a:pt x="2013" y="830"/>
                  </a:lnTo>
                  <a:cubicBezTo>
                    <a:pt x="2013" y="725"/>
                    <a:pt x="2087" y="651"/>
                    <a:pt x="2129" y="578"/>
                  </a:cubicBezTo>
                  <a:cubicBezTo>
                    <a:pt x="2181" y="515"/>
                    <a:pt x="2213" y="451"/>
                    <a:pt x="2213" y="368"/>
                  </a:cubicBezTo>
                  <a:cubicBezTo>
                    <a:pt x="2213" y="274"/>
                    <a:pt x="2192" y="179"/>
                    <a:pt x="2139" y="116"/>
                  </a:cubicBezTo>
                  <a:cubicBezTo>
                    <a:pt x="2087" y="43"/>
                    <a:pt x="2013" y="0"/>
                    <a:pt x="1867" y="0"/>
                  </a:cubicBezTo>
                  <a:cubicBezTo>
                    <a:pt x="1709" y="12"/>
                    <a:pt x="1636" y="53"/>
                    <a:pt x="1583" y="116"/>
                  </a:cubicBezTo>
                  <a:cubicBezTo>
                    <a:pt x="1531" y="179"/>
                    <a:pt x="1510" y="263"/>
                    <a:pt x="1510" y="368"/>
                  </a:cubicBezTo>
                  <a:cubicBezTo>
                    <a:pt x="1510" y="451"/>
                    <a:pt x="1542" y="515"/>
                    <a:pt x="1604" y="578"/>
                  </a:cubicBezTo>
                  <a:cubicBezTo>
                    <a:pt x="1657" y="651"/>
                    <a:pt x="1730" y="725"/>
                    <a:pt x="1741" y="840"/>
                  </a:cubicBezTo>
                  <a:cubicBezTo>
                    <a:pt x="1741" y="840"/>
                    <a:pt x="1741" y="840"/>
                    <a:pt x="1741" y="850"/>
                  </a:cubicBezTo>
                  <a:cubicBezTo>
                    <a:pt x="1741" y="1228"/>
                    <a:pt x="1741" y="1228"/>
                    <a:pt x="1741" y="1228"/>
                  </a:cubicBezTo>
                  <a:cubicBezTo>
                    <a:pt x="168" y="1228"/>
                    <a:pt x="168" y="1228"/>
                    <a:pt x="168" y="1228"/>
                  </a:cubicBezTo>
                  <a:cubicBezTo>
                    <a:pt x="157" y="1291"/>
                    <a:pt x="157" y="1291"/>
                    <a:pt x="157" y="1291"/>
                  </a:cubicBezTo>
                  <a:cubicBezTo>
                    <a:pt x="0" y="2791"/>
                    <a:pt x="1814" y="3504"/>
                    <a:pt x="3240" y="3504"/>
                  </a:cubicBezTo>
                  <a:cubicBezTo>
                    <a:pt x="5065" y="3504"/>
                    <a:pt x="5065" y="3504"/>
                    <a:pt x="5065" y="3504"/>
                  </a:cubicBezTo>
                  <a:cubicBezTo>
                    <a:pt x="5065" y="2717"/>
                    <a:pt x="5065" y="2717"/>
                    <a:pt x="5065" y="2717"/>
                  </a:cubicBezTo>
                  <a:cubicBezTo>
                    <a:pt x="4897" y="2717"/>
                    <a:pt x="4897" y="2717"/>
                    <a:pt x="4897" y="2717"/>
                  </a:cubicBezTo>
                  <a:cubicBezTo>
                    <a:pt x="4866" y="2717"/>
                    <a:pt x="4856" y="2738"/>
                    <a:pt x="4761" y="2811"/>
                  </a:cubicBezTo>
                  <a:cubicBezTo>
                    <a:pt x="4688" y="2875"/>
                    <a:pt x="4562" y="2948"/>
                    <a:pt x="4405" y="2948"/>
                  </a:cubicBezTo>
                  <a:cubicBezTo>
                    <a:pt x="4268" y="2948"/>
                    <a:pt x="4121" y="2927"/>
                    <a:pt x="4006" y="2822"/>
                  </a:cubicBezTo>
                  <a:cubicBezTo>
                    <a:pt x="3890" y="2738"/>
                    <a:pt x="3818" y="2560"/>
                    <a:pt x="3807" y="2371"/>
                  </a:cubicBezTo>
                  <a:cubicBezTo>
                    <a:pt x="3807" y="2172"/>
                    <a:pt x="3890" y="1993"/>
                    <a:pt x="4006" y="1909"/>
                  </a:cubicBezTo>
                  <a:cubicBezTo>
                    <a:pt x="4121" y="1805"/>
                    <a:pt x="4268" y="1784"/>
                    <a:pt x="4405" y="1784"/>
                  </a:cubicBezTo>
                  <a:cubicBezTo>
                    <a:pt x="4552" y="1784"/>
                    <a:pt x="4677" y="1857"/>
                    <a:pt x="4750" y="1909"/>
                  </a:cubicBezTo>
                  <a:cubicBezTo>
                    <a:pt x="4845" y="1973"/>
                    <a:pt x="4856" y="1983"/>
                    <a:pt x="4866" y="1983"/>
                  </a:cubicBezTo>
                  <a:cubicBezTo>
                    <a:pt x="5065" y="1983"/>
                    <a:pt x="5065" y="1983"/>
                    <a:pt x="5065" y="1983"/>
                  </a:cubicBezTo>
                  <a:cubicBezTo>
                    <a:pt x="5065" y="1228"/>
                    <a:pt x="5065" y="1228"/>
                    <a:pt x="5065" y="1228"/>
                  </a:cubicBezTo>
                  <a:cubicBezTo>
                    <a:pt x="2013" y="1228"/>
                    <a:pt x="2013" y="1228"/>
                    <a:pt x="2013" y="1228"/>
                  </a:cubicBezTo>
                  <a:lnTo>
                    <a:pt x="2013" y="830"/>
                  </a:ln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32" name="Freeform 35"/>
            <p:cNvSpPr>
              <a:spLocks noChangeArrowheads="1"/>
            </p:cNvSpPr>
            <p:nvPr/>
          </p:nvSpPr>
          <p:spPr bwMode="auto">
            <a:xfrm>
              <a:off x="10805589" y="10819100"/>
              <a:ext cx="2046804" cy="931115"/>
            </a:xfrm>
            <a:custGeom>
              <a:avLst/>
              <a:gdLst>
                <a:gd name="T0" fmla="*/ 4887 w 5003"/>
                <a:gd name="T1" fmla="*/ 860 h 2277"/>
                <a:gd name="T2" fmla="*/ 4887 w 5003"/>
                <a:gd name="T3" fmla="*/ 860 h 2277"/>
                <a:gd name="T4" fmla="*/ 4635 w 5003"/>
                <a:gd name="T5" fmla="*/ 786 h 2277"/>
                <a:gd name="T6" fmla="*/ 4425 w 5003"/>
                <a:gd name="T7" fmla="*/ 870 h 2277"/>
                <a:gd name="T8" fmla="*/ 4163 w 5003"/>
                <a:gd name="T9" fmla="*/ 985 h 2277"/>
                <a:gd name="T10" fmla="*/ 3691 w 5003"/>
                <a:gd name="T11" fmla="*/ 985 h 2277"/>
                <a:gd name="T12" fmla="*/ 3691 w 5003"/>
                <a:gd name="T13" fmla="*/ 0 h 2277"/>
                <a:gd name="T14" fmla="*/ 2883 w 5003"/>
                <a:gd name="T15" fmla="*/ 0 h 2277"/>
                <a:gd name="T16" fmla="*/ 2883 w 5003"/>
                <a:gd name="T17" fmla="*/ 167 h 2277"/>
                <a:gd name="T18" fmla="*/ 2957 w 5003"/>
                <a:gd name="T19" fmla="*/ 283 h 2277"/>
                <a:gd name="T20" fmla="*/ 3082 w 5003"/>
                <a:gd name="T21" fmla="*/ 629 h 2277"/>
                <a:gd name="T22" fmla="*/ 2967 w 5003"/>
                <a:gd name="T23" fmla="*/ 1028 h 2277"/>
                <a:gd name="T24" fmla="*/ 2495 w 5003"/>
                <a:gd name="T25" fmla="*/ 1227 h 2277"/>
                <a:gd name="T26" fmla="*/ 2044 w 5003"/>
                <a:gd name="T27" fmla="*/ 1028 h 2277"/>
                <a:gd name="T28" fmla="*/ 1919 w 5003"/>
                <a:gd name="T29" fmla="*/ 629 h 2277"/>
                <a:gd name="T30" fmla="*/ 2065 w 5003"/>
                <a:gd name="T31" fmla="*/ 273 h 2277"/>
                <a:gd name="T32" fmla="*/ 2149 w 5003"/>
                <a:gd name="T33" fmla="*/ 136 h 2277"/>
                <a:gd name="T34" fmla="*/ 2149 w 5003"/>
                <a:gd name="T35" fmla="*/ 0 h 2277"/>
                <a:gd name="T36" fmla="*/ 1310 w 5003"/>
                <a:gd name="T37" fmla="*/ 0 h 2277"/>
                <a:gd name="T38" fmla="*/ 1310 w 5003"/>
                <a:gd name="T39" fmla="*/ 985 h 2277"/>
                <a:gd name="T40" fmla="*/ 828 w 5003"/>
                <a:gd name="T41" fmla="*/ 985 h 2277"/>
                <a:gd name="T42" fmla="*/ 576 w 5003"/>
                <a:gd name="T43" fmla="*/ 870 h 2277"/>
                <a:gd name="T44" fmla="*/ 367 w 5003"/>
                <a:gd name="T45" fmla="*/ 786 h 2277"/>
                <a:gd name="T46" fmla="*/ 104 w 5003"/>
                <a:gd name="T47" fmla="*/ 860 h 2277"/>
                <a:gd name="T48" fmla="*/ 0 w 5003"/>
                <a:gd name="T49" fmla="*/ 1132 h 2277"/>
                <a:gd name="T50" fmla="*/ 115 w 5003"/>
                <a:gd name="T51" fmla="*/ 1416 h 2277"/>
                <a:gd name="T52" fmla="*/ 367 w 5003"/>
                <a:gd name="T53" fmla="*/ 1489 h 2277"/>
                <a:gd name="T54" fmla="*/ 576 w 5003"/>
                <a:gd name="T55" fmla="*/ 1395 h 2277"/>
                <a:gd name="T56" fmla="*/ 838 w 5003"/>
                <a:gd name="T57" fmla="*/ 1259 h 2277"/>
                <a:gd name="T58" fmla="*/ 849 w 5003"/>
                <a:gd name="T59" fmla="*/ 1259 h 2277"/>
                <a:gd name="T60" fmla="*/ 1310 w 5003"/>
                <a:gd name="T61" fmla="*/ 1259 h 2277"/>
                <a:gd name="T62" fmla="*/ 1310 w 5003"/>
                <a:gd name="T63" fmla="*/ 2276 h 2277"/>
                <a:gd name="T64" fmla="*/ 3691 w 5003"/>
                <a:gd name="T65" fmla="*/ 2276 h 2277"/>
                <a:gd name="T66" fmla="*/ 3691 w 5003"/>
                <a:gd name="T67" fmla="*/ 1259 h 2277"/>
                <a:gd name="T68" fmla="*/ 4153 w 5003"/>
                <a:gd name="T69" fmla="*/ 1259 h 2277"/>
                <a:gd name="T70" fmla="*/ 4163 w 5003"/>
                <a:gd name="T71" fmla="*/ 1259 h 2277"/>
                <a:gd name="T72" fmla="*/ 4415 w 5003"/>
                <a:gd name="T73" fmla="*/ 1395 h 2277"/>
                <a:gd name="T74" fmla="*/ 4635 w 5003"/>
                <a:gd name="T75" fmla="*/ 1489 h 2277"/>
                <a:gd name="T76" fmla="*/ 4887 w 5003"/>
                <a:gd name="T77" fmla="*/ 1416 h 2277"/>
                <a:gd name="T78" fmla="*/ 4991 w 5003"/>
                <a:gd name="T79" fmla="*/ 1132 h 2277"/>
                <a:gd name="T80" fmla="*/ 4887 w 5003"/>
                <a:gd name="T81" fmla="*/ 860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03" h="2277">
                  <a:moveTo>
                    <a:pt x="4887" y="860"/>
                  </a:moveTo>
                  <a:lnTo>
                    <a:pt x="4887" y="860"/>
                  </a:lnTo>
                  <a:cubicBezTo>
                    <a:pt x="4824" y="808"/>
                    <a:pt x="4729" y="786"/>
                    <a:pt x="4635" y="786"/>
                  </a:cubicBezTo>
                  <a:cubicBezTo>
                    <a:pt x="4551" y="786"/>
                    <a:pt x="4488" y="818"/>
                    <a:pt x="4425" y="870"/>
                  </a:cubicBezTo>
                  <a:cubicBezTo>
                    <a:pt x="4352" y="923"/>
                    <a:pt x="4278" y="985"/>
                    <a:pt x="4163" y="985"/>
                  </a:cubicBezTo>
                  <a:cubicBezTo>
                    <a:pt x="3691" y="985"/>
                    <a:pt x="3691" y="985"/>
                    <a:pt x="3691" y="985"/>
                  </a:cubicBezTo>
                  <a:cubicBezTo>
                    <a:pt x="3691" y="0"/>
                    <a:pt x="3691" y="0"/>
                    <a:pt x="3691" y="0"/>
                  </a:cubicBezTo>
                  <a:cubicBezTo>
                    <a:pt x="2883" y="0"/>
                    <a:pt x="2883" y="0"/>
                    <a:pt x="2883" y="0"/>
                  </a:cubicBezTo>
                  <a:cubicBezTo>
                    <a:pt x="2883" y="167"/>
                    <a:pt x="2883" y="167"/>
                    <a:pt x="2883" y="167"/>
                  </a:cubicBezTo>
                  <a:cubicBezTo>
                    <a:pt x="2883" y="178"/>
                    <a:pt x="2894" y="189"/>
                    <a:pt x="2957" y="283"/>
                  </a:cubicBezTo>
                  <a:cubicBezTo>
                    <a:pt x="3019" y="357"/>
                    <a:pt x="3082" y="482"/>
                    <a:pt x="3082" y="629"/>
                  </a:cubicBezTo>
                  <a:cubicBezTo>
                    <a:pt x="3082" y="765"/>
                    <a:pt x="3062" y="902"/>
                    <a:pt x="2967" y="1028"/>
                  </a:cubicBezTo>
                  <a:cubicBezTo>
                    <a:pt x="2873" y="1143"/>
                    <a:pt x="2695" y="1227"/>
                    <a:pt x="2495" y="1227"/>
                  </a:cubicBezTo>
                  <a:cubicBezTo>
                    <a:pt x="2307" y="1216"/>
                    <a:pt x="2139" y="1143"/>
                    <a:pt x="2044" y="1028"/>
                  </a:cubicBezTo>
                  <a:cubicBezTo>
                    <a:pt x="1950" y="912"/>
                    <a:pt x="1919" y="765"/>
                    <a:pt x="1919" y="629"/>
                  </a:cubicBezTo>
                  <a:cubicBezTo>
                    <a:pt x="1919" y="472"/>
                    <a:pt x="2003" y="346"/>
                    <a:pt x="2065" y="273"/>
                  </a:cubicBezTo>
                  <a:cubicBezTo>
                    <a:pt x="2128" y="178"/>
                    <a:pt x="2149" y="157"/>
                    <a:pt x="2149" y="136"/>
                  </a:cubicBezTo>
                  <a:cubicBezTo>
                    <a:pt x="2149" y="0"/>
                    <a:pt x="2149" y="0"/>
                    <a:pt x="2149" y="0"/>
                  </a:cubicBezTo>
                  <a:cubicBezTo>
                    <a:pt x="1310" y="0"/>
                    <a:pt x="1310" y="0"/>
                    <a:pt x="1310" y="0"/>
                  </a:cubicBezTo>
                  <a:cubicBezTo>
                    <a:pt x="1310" y="985"/>
                    <a:pt x="1310" y="985"/>
                    <a:pt x="1310" y="985"/>
                  </a:cubicBezTo>
                  <a:cubicBezTo>
                    <a:pt x="828" y="985"/>
                    <a:pt x="828" y="985"/>
                    <a:pt x="828" y="985"/>
                  </a:cubicBezTo>
                  <a:cubicBezTo>
                    <a:pt x="712" y="985"/>
                    <a:pt x="650" y="923"/>
                    <a:pt x="576" y="870"/>
                  </a:cubicBezTo>
                  <a:cubicBezTo>
                    <a:pt x="514" y="818"/>
                    <a:pt x="451" y="786"/>
                    <a:pt x="367" y="786"/>
                  </a:cubicBezTo>
                  <a:cubicBezTo>
                    <a:pt x="262" y="786"/>
                    <a:pt x="178" y="808"/>
                    <a:pt x="104" y="860"/>
                  </a:cubicBezTo>
                  <a:cubicBezTo>
                    <a:pt x="41" y="912"/>
                    <a:pt x="0" y="985"/>
                    <a:pt x="0" y="1132"/>
                  </a:cubicBezTo>
                  <a:cubicBezTo>
                    <a:pt x="0" y="1290"/>
                    <a:pt x="52" y="1364"/>
                    <a:pt x="115" y="1416"/>
                  </a:cubicBezTo>
                  <a:cubicBezTo>
                    <a:pt x="178" y="1468"/>
                    <a:pt x="262" y="1489"/>
                    <a:pt x="367" y="1489"/>
                  </a:cubicBezTo>
                  <a:cubicBezTo>
                    <a:pt x="451" y="1489"/>
                    <a:pt x="514" y="1457"/>
                    <a:pt x="576" y="1395"/>
                  </a:cubicBezTo>
                  <a:cubicBezTo>
                    <a:pt x="650" y="1343"/>
                    <a:pt x="712" y="1269"/>
                    <a:pt x="838" y="1259"/>
                  </a:cubicBezTo>
                  <a:cubicBezTo>
                    <a:pt x="838" y="1259"/>
                    <a:pt x="838" y="1259"/>
                    <a:pt x="849" y="1259"/>
                  </a:cubicBezTo>
                  <a:cubicBezTo>
                    <a:pt x="1310" y="1259"/>
                    <a:pt x="1310" y="1259"/>
                    <a:pt x="1310" y="1259"/>
                  </a:cubicBezTo>
                  <a:cubicBezTo>
                    <a:pt x="1310" y="2276"/>
                    <a:pt x="1310" y="2276"/>
                    <a:pt x="1310" y="2276"/>
                  </a:cubicBezTo>
                  <a:cubicBezTo>
                    <a:pt x="3691" y="2276"/>
                    <a:pt x="3691" y="2276"/>
                    <a:pt x="3691" y="2276"/>
                  </a:cubicBezTo>
                  <a:cubicBezTo>
                    <a:pt x="3691" y="1259"/>
                    <a:pt x="3691" y="1259"/>
                    <a:pt x="3691" y="1259"/>
                  </a:cubicBezTo>
                  <a:cubicBezTo>
                    <a:pt x="4153" y="1259"/>
                    <a:pt x="4153" y="1259"/>
                    <a:pt x="4153" y="1259"/>
                  </a:cubicBezTo>
                  <a:lnTo>
                    <a:pt x="4163" y="1259"/>
                  </a:lnTo>
                  <a:cubicBezTo>
                    <a:pt x="4278" y="1269"/>
                    <a:pt x="4352" y="1343"/>
                    <a:pt x="4415" y="1395"/>
                  </a:cubicBezTo>
                  <a:cubicBezTo>
                    <a:pt x="4488" y="1457"/>
                    <a:pt x="4551" y="1489"/>
                    <a:pt x="4635" y="1489"/>
                  </a:cubicBezTo>
                  <a:cubicBezTo>
                    <a:pt x="4729" y="1489"/>
                    <a:pt x="4824" y="1468"/>
                    <a:pt x="4887" y="1416"/>
                  </a:cubicBezTo>
                  <a:cubicBezTo>
                    <a:pt x="4949" y="1364"/>
                    <a:pt x="4991" y="1290"/>
                    <a:pt x="4991" y="1132"/>
                  </a:cubicBezTo>
                  <a:cubicBezTo>
                    <a:pt x="5002" y="985"/>
                    <a:pt x="4949" y="912"/>
                    <a:pt x="4887" y="860"/>
                  </a:cubicBez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sp>
          <p:nvSpPr>
            <p:cNvPr id="133" name="Freeform 36"/>
            <p:cNvSpPr>
              <a:spLocks noChangeArrowheads="1"/>
            </p:cNvSpPr>
            <p:nvPr/>
          </p:nvSpPr>
          <p:spPr bwMode="auto">
            <a:xfrm>
              <a:off x="12431179" y="10315452"/>
              <a:ext cx="2832084" cy="1434763"/>
            </a:xfrm>
            <a:custGeom>
              <a:avLst/>
              <a:gdLst>
                <a:gd name="T0" fmla="*/ 6670 w 6923"/>
                <a:gd name="T1" fmla="*/ 1228 h 3505"/>
                <a:gd name="T2" fmla="*/ 6670 w 6923"/>
                <a:gd name="T3" fmla="*/ 1228 h 3505"/>
                <a:gd name="T4" fmla="*/ 5349 w 6923"/>
                <a:gd name="T5" fmla="*/ 1228 h 3505"/>
                <a:gd name="T6" fmla="*/ 5349 w 6923"/>
                <a:gd name="T7" fmla="*/ 1322 h 3505"/>
                <a:gd name="T8" fmla="*/ 5422 w 6923"/>
                <a:gd name="T9" fmla="*/ 1438 h 3505"/>
                <a:gd name="T10" fmla="*/ 5548 w 6923"/>
                <a:gd name="T11" fmla="*/ 1784 h 3505"/>
                <a:gd name="T12" fmla="*/ 5422 w 6923"/>
                <a:gd name="T13" fmla="*/ 2182 h 3505"/>
                <a:gd name="T14" fmla="*/ 4960 w 6923"/>
                <a:gd name="T15" fmla="*/ 2381 h 3505"/>
                <a:gd name="T16" fmla="*/ 4510 w 6923"/>
                <a:gd name="T17" fmla="*/ 2182 h 3505"/>
                <a:gd name="T18" fmla="*/ 4384 w 6923"/>
                <a:gd name="T19" fmla="*/ 1784 h 3505"/>
                <a:gd name="T20" fmla="*/ 4520 w 6923"/>
                <a:gd name="T21" fmla="*/ 1427 h 3505"/>
                <a:gd name="T22" fmla="*/ 4615 w 6923"/>
                <a:gd name="T23" fmla="*/ 1291 h 3505"/>
                <a:gd name="T24" fmla="*/ 4615 w 6923"/>
                <a:gd name="T25" fmla="*/ 1228 h 3505"/>
                <a:gd name="T26" fmla="*/ 3272 w 6923"/>
                <a:gd name="T27" fmla="*/ 1228 h 3505"/>
                <a:gd name="T28" fmla="*/ 3220 w 6923"/>
                <a:gd name="T29" fmla="*/ 1228 h 3505"/>
                <a:gd name="T30" fmla="*/ 1783 w 6923"/>
                <a:gd name="T31" fmla="*/ 1228 h 3505"/>
                <a:gd name="T32" fmla="*/ 1783 w 6923"/>
                <a:gd name="T33" fmla="*/ 850 h 3505"/>
                <a:gd name="T34" fmla="*/ 1783 w 6923"/>
                <a:gd name="T35" fmla="*/ 840 h 3505"/>
                <a:gd name="T36" fmla="*/ 1930 w 6923"/>
                <a:gd name="T37" fmla="*/ 578 h 3505"/>
                <a:gd name="T38" fmla="*/ 2024 w 6923"/>
                <a:gd name="T39" fmla="*/ 368 h 3505"/>
                <a:gd name="T40" fmla="*/ 1951 w 6923"/>
                <a:gd name="T41" fmla="*/ 116 h 3505"/>
                <a:gd name="T42" fmla="*/ 1668 w 6923"/>
                <a:gd name="T43" fmla="*/ 0 h 3505"/>
                <a:gd name="T44" fmla="*/ 1395 w 6923"/>
                <a:gd name="T45" fmla="*/ 116 h 3505"/>
                <a:gd name="T46" fmla="*/ 1321 w 6923"/>
                <a:gd name="T47" fmla="*/ 368 h 3505"/>
                <a:gd name="T48" fmla="*/ 1405 w 6923"/>
                <a:gd name="T49" fmla="*/ 578 h 3505"/>
                <a:gd name="T50" fmla="*/ 1520 w 6923"/>
                <a:gd name="T51" fmla="*/ 830 h 3505"/>
                <a:gd name="T52" fmla="*/ 1520 w 6923"/>
                <a:gd name="T53" fmla="*/ 1228 h 3505"/>
                <a:gd name="T54" fmla="*/ 0 w 6923"/>
                <a:gd name="T55" fmla="*/ 1228 h 3505"/>
                <a:gd name="T56" fmla="*/ 0 w 6923"/>
                <a:gd name="T57" fmla="*/ 1983 h 3505"/>
                <a:gd name="T58" fmla="*/ 199 w 6923"/>
                <a:gd name="T59" fmla="*/ 1983 h 3505"/>
                <a:gd name="T60" fmla="*/ 315 w 6923"/>
                <a:gd name="T61" fmla="*/ 1909 h 3505"/>
                <a:gd name="T62" fmla="*/ 661 w 6923"/>
                <a:gd name="T63" fmla="*/ 1784 h 3505"/>
                <a:gd name="T64" fmla="*/ 1059 w 6923"/>
                <a:gd name="T65" fmla="*/ 1909 h 3505"/>
                <a:gd name="T66" fmla="*/ 1249 w 6923"/>
                <a:gd name="T67" fmla="*/ 2371 h 3505"/>
                <a:gd name="T68" fmla="*/ 1059 w 6923"/>
                <a:gd name="T69" fmla="*/ 2822 h 3505"/>
                <a:gd name="T70" fmla="*/ 661 w 6923"/>
                <a:gd name="T71" fmla="*/ 2948 h 3505"/>
                <a:gd name="T72" fmla="*/ 304 w 6923"/>
                <a:gd name="T73" fmla="*/ 2811 h 3505"/>
                <a:gd name="T74" fmla="*/ 168 w 6923"/>
                <a:gd name="T75" fmla="*/ 2717 h 3505"/>
                <a:gd name="T76" fmla="*/ 0 w 6923"/>
                <a:gd name="T77" fmla="*/ 2717 h 3505"/>
                <a:gd name="T78" fmla="*/ 0 w 6923"/>
                <a:gd name="T79" fmla="*/ 3504 h 3505"/>
                <a:gd name="T80" fmla="*/ 3587 w 6923"/>
                <a:gd name="T81" fmla="*/ 3504 h 3505"/>
                <a:gd name="T82" fmla="*/ 6670 w 6923"/>
                <a:gd name="T83" fmla="*/ 1291 h 3505"/>
                <a:gd name="T84" fmla="*/ 6670 w 6923"/>
                <a:gd name="T85" fmla="*/ 1228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23" h="3505">
                  <a:moveTo>
                    <a:pt x="6670" y="1228"/>
                  </a:moveTo>
                  <a:lnTo>
                    <a:pt x="6670" y="1228"/>
                  </a:lnTo>
                  <a:cubicBezTo>
                    <a:pt x="5349" y="1228"/>
                    <a:pt x="5349" y="1228"/>
                    <a:pt x="5349" y="1228"/>
                  </a:cubicBezTo>
                  <a:cubicBezTo>
                    <a:pt x="5349" y="1322"/>
                    <a:pt x="5349" y="1322"/>
                    <a:pt x="5349" y="1322"/>
                  </a:cubicBezTo>
                  <a:cubicBezTo>
                    <a:pt x="5349" y="1333"/>
                    <a:pt x="5359" y="1343"/>
                    <a:pt x="5422" y="1438"/>
                  </a:cubicBezTo>
                  <a:cubicBezTo>
                    <a:pt x="5474" y="1511"/>
                    <a:pt x="5548" y="1637"/>
                    <a:pt x="5548" y="1784"/>
                  </a:cubicBezTo>
                  <a:cubicBezTo>
                    <a:pt x="5548" y="1920"/>
                    <a:pt x="5527" y="2067"/>
                    <a:pt x="5422" y="2182"/>
                  </a:cubicBezTo>
                  <a:cubicBezTo>
                    <a:pt x="5338" y="2297"/>
                    <a:pt x="5160" y="2381"/>
                    <a:pt x="4960" y="2381"/>
                  </a:cubicBezTo>
                  <a:cubicBezTo>
                    <a:pt x="4772" y="2371"/>
                    <a:pt x="4594" y="2297"/>
                    <a:pt x="4510" y="2182"/>
                  </a:cubicBezTo>
                  <a:cubicBezTo>
                    <a:pt x="4405" y="2067"/>
                    <a:pt x="4384" y="1920"/>
                    <a:pt x="4384" y="1784"/>
                  </a:cubicBezTo>
                  <a:cubicBezTo>
                    <a:pt x="4384" y="1626"/>
                    <a:pt x="4468" y="1511"/>
                    <a:pt x="4520" y="1427"/>
                  </a:cubicBezTo>
                  <a:cubicBezTo>
                    <a:pt x="4594" y="1333"/>
                    <a:pt x="4615" y="1322"/>
                    <a:pt x="4615" y="1291"/>
                  </a:cubicBezTo>
                  <a:cubicBezTo>
                    <a:pt x="4615" y="1228"/>
                    <a:pt x="4615" y="1228"/>
                    <a:pt x="4615" y="1228"/>
                  </a:cubicBezTo>
                  <a:cubicBezTo>
                    <a:pt x="3272" y="1228"/>
                    <a:pt x="3272" y="1228"/>
                    <a:pt x="3272" y="1228"/>
                  </a:cubicBezTo>
                  <a:cubicBezTo>
                    <a:pt x="3262" y="1228"/>
                    <a:pt x="3241" y="1228"/>
                    <a:pt x="3220" y="1228"/>
                  </a:cubicBezTo>
                  <a:cubicBezTo>
                    <a:pt x="1783" y="1228"/>
                    <a:pt x="1783" y="1228"/>
                    <a:pt x="1783" y="1228"/>
                  </a:cubicBezTo>
                  <a:cubicBezTo>
                    <a:pt x="1783" y="850"/>
                    <a:pt x="1783" y="850"/>
                    <a:pt x="1783" y="850"/>
                  </a:cubicBezTo>
                  <a:cubicBezTo>
                    <a:pt x="1783" y="840"/>
                    <a:pt x="1783" y="840"/>
                    <a:pt x="1783" y="840"/>
                  </a:cubicBezTo>
                  <a:cubicBezTo>
                    <a:pt x="1804" y="725"/>
                    <a:pt x="1877" y="651"/>
                    <a:pt x="1930" y="578"/>
                  </a:cubicBezTo>
                  <a:cubicBezTo>
                    <a:pt x="1982" y="515"/>
                    <a:pt x="2024" y="451"/>
                    <a:pt x="2024" y="368"/>
                  </a:cubicBezTo>
                  <a:cubicBezTo>
                    <a:pt x="2024" y="263"/>
                    <a:pt x="2003" y="179"/>
                    <a:pt x="1951" y="116"/>
                  </a:cubicBezTo>
                  <a:cubicBezTo>
                    <a:pt x="1898" y="53"/>
                    <a:pt x="1814" y="12"/>
                    <a:pt x="1668" y="0"/>
                  </a:cubicBezTo>
                  <a:cubicBezTo>
                    <a:pt x="1520" y="0"/>
                    <a:pt x="1448" y="43"/>
                    <a:pt x="1395" y="116"/>
                  </a:cubicBezTo>
                  <a:cubicBezTo>
                    <a:pt x="1342" y="179"/>
                    <a:pt x="1321" y="274"/>
                    <a:pt x="1321" y="368"/>
                  </a:cubicBezTo>
                  <a:cubicBezTo>
                    <a:pt x="1321" y="451"/>
                    <a:pt x="1353" y="515"/>
                    <a:pt x="1405" y="578"/>
                  </a:cubicBezTo>
                  <a:cubicBezTo>
                    <a:pt x="1448" y="651"/>
                    <a:pt x="1520" y="714"/>
                    <a:pt x="1520" y="830"/>
                  </a:cubicBezTo>
                  <a:cubicBezTo>
                    <a:pt x="1520" y="1228"/>
                    <a:pt x="1520" y="1228"/>
                    <a:pt x="1520" y="1228"/>
                  </a:cubicBezTo>
                  <a:cubicBezTo>
                    <a:pt x="0" y="1228"/>
                    <a:pt x="0" y="1228"/>
                    <a:pt x="0" y="1228"/>
                  </a:cubicBezTo>
                  <a:cubicBezTo>
                    <a:pt x="0" y="1983"/>
                    <a:pt x="0" y="1983"/>
                    <a:pt x="0" y="1983"/>
                  </a:cubicBezTo>
                  <a:cubicBezTo>
                    <a:pt x="199" y="1983"/>
                    <a:pt x="199" y="1983"/>
                    <a:pt x="199" y="1983"/>
                  </a:cubicBezTo>
                  <a:cubicBezTo>
                    <a:pt x="210" y="1983"/>
                    <a:pt x="220" y="1973"/>
                    <a:pt x="315" y="1909"/>
                  </a:cubicBezTo>
                  <a:cubicBezTo>
                    <a:pt x="388" y="1857"/>
                    <a:pt x="503" y="1784"/>
                    <a:pt x="661" y="1784"/>
                  </a:cubicBezTo>
                  <a:cubicBezTo>
                    <a:pt x="797" y="1784"/>
                    <a:pt x="933" y="1805"/>
                    <a:pt x="1059" y="1909"/>
                  </a:cubicBezTo>
                  <a:cubicBezTo>
                    <a:pt x="1175" y="1993"/>
                    <a:pt x="1259" y="2172"/>
                    <a:pt x="1249" y="2371"/>
                  </a:cubicBezTo>
                  <a:cubicBezTo>
                    <a:pt x="1249" y="2560"/>
                    <a:pt x="1175" y="2738"/>
                    <a:pt x="1059" y="2822"/>
                  </a:cubicBezTo>
                  <a:cubicBezTo>
                    <a:pt x="944" y="2927"/>
                    <a:pt x="797" y="2948"/>
                    <a:pt x="661" y="2948"/>
                  </a:cubicBezTo>
                  <a:cubicBezTo>
                    <a:pt x="503" y="2948"/>
                    <a:pt x="378" y="2875"/>
                    <a:pt x="304" y="2811"/>
                  </a:cubicBezTo>
                  <a:cubicBezTo>
                    <a:pt x="210" y="2738"/>
                    <a:pt x="189" y="2717"/>
                    <a:pt x="168" y="2717"/>
                  </a:cubicBezTo>
                  <a:cubicBezTo>
                    <a:pt x="0" y="2717"/>
                    <a:pt x="0" y="2717"/>
                    <a:pt x="0" y="2717"/>
                  </a:cubicBezTo>
                  <a:cubicBezTo>
                    <a:pt x="0" y="3504"/>
                    <a:pt x="0" y="3504"/>
                    <a:pt x="0" y="3504"/>
                  </a:cubicBezTo>
                  <a:cubicBezTo>
                    <a:pt x="3587" y="3504"/>
                    <a:pt x="3587" y="3504"/>
                    <a:pt x="3587" y="3504"/>
                  </a:cubicBezTo>
                  <a:cubicBezTo>
                    <a:pt x="5023" y="3504"/>
                    <a:pt x="6922" y="2780"/>
                    <a:pt x="6670" y="1291"/>
                  </a:cubicBezTo>
                  <a:lnTo>
                    <a:pt x="6670" y="1228"/>
                  </a:lnTo>
                </a:path>
              </a:pathLst>
            </a:custGeom>
            <a:solidFill>
              <a:srgbClr val="002060"/>
            </a:solidFill>
            <a:ln>
              <a:noFill/>
            </a:ln>
            <a:effectLst/>
            <a:extLst/>
          </p:spPr>
          <p:txBody>
            <a:bodyPr wrap="none" lIns="114304" tIns="57152" rIns="114304" bIns="57152" anchor="ctr"/>
            <a:lstStyle/>
            <a:p>
              <a:pPr defTabSz="1828434" eaLnBrk="1" fontAlgn="auto" hangingPunct="1">
                <a:spcBef>
                  <a:spcPts val="0"/>
                </a:spcBef>
                <a:spcAft>
                  <a:spcPts val="0"/>
                </a:spcAft>
                <a:defRPr/>
              </a:pPr>
              <a:endParaRPr lang="en-US" sz="2701">
                <a:latin typeface="Roboto Light"/>
              </a:endParaRPr>
            </a:p>
          </p:txBody>
        </p:sp>
      </p:grpSp>
      <p:cxnSp>
        <p:nvCxnSpPr>
          <p:cNvPr id="134" name="Straight Connector 133"/>
          <p:cNvCxnSpPr/>
          <p:nvPr/>
        </p:nvCxnSpPr>
        <p:spPr>
          <a:xfrm flipH="1">
            <a:off x="6616700" y="5170488"/>
            <a:ext cx="2179638" cy="1622425"/>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flipV="1">
            <a:off x="6689725" y="7315200"/>
            <a:ext cx="1770063" cy="19050"/>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flipV="1">
            <a:off x="6632575" y="7867650"/>
            <a:ext cx="2163763" cy="1574800"/>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Прямоугольник 51"/>
          <p:cNvSpPr/>
          <p:nvPr/>
        </p:nvSpPr>
        <p:spPr>
          <a:xfrm>
            <a:off x="6766718" y="12211363"/>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3" name="Рисунок 5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55" name="Овал 54"/>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p>
        </p:txBody>
      </p:sp>
      <p:sp>
        <p:nvSpPr>
          <p:cNvPr id="56"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6" name="Прямоугольник 5"/>
          <p:cNvSpPr/>
          <p:nvPr/>
        </p:nvSpPr>
        <p:spPr>
          <a:xfrm>
            <a:off x="10072687" y="4849813"/>
            <a:ext cx="9144000" cy="430887"/>
          </a:xfrm>
          <a:prstGeom prst="rect">
            <a:avLst/>
          </a:prstGeom>
        </p:spPr>
        <p:txBody>
          <a:bodyPr>
            <a:spAutoFit/>
          </a:bodyPr>
          <a:lstStyle/>
          <a:p>
            <a:r>
              <a:rPr lang="en-US" sz="2200" dirty="0" smtClean="0">
                <a:latin typeface="Roboto Light"/>
              </a:rPr>
              <a:t>Highly-professional </a:t>
            </a:r>
            <a:r>
              <a:rPr lang="en-US" sz="2200" dirty="0">
                <a:latin typeface="Roboto Light"/>
              </a:rPr>
              <a:t>and experienced guides and interpreters</a:t>
            </a:r>
          </a:p>
        </p:txBody>
      </p:sp>
      <p:sp>
        <p:nvSpPr>
          <p:cNvPr id="7" name="Прямоугольник 6"/>
          <p:cNvSpPr/>
          <p:nvPr/>
        </p:nvSpPr>
        <p:spPr>
          <a:xfrm>
            <a:off x="10086959" y="7057797"/>
            <a:ext cx="8201041" cy="769441"/>
          </a:xfrm>
          <a:prstGeom prst="rect">
            <a:avLst/>
          </a:prstGeom>
        </p:spPr>
        <p:txBody>
          <a:bodyPr wrap="square">
            <a:spAutoFit/>
          </a:bodyPr>
          <a:lstStyle/>
          <a:p>
            <a:r>
              <a:rPr lang="en-US" sz="2200" dirty="0">
                <a:latin typeface="Roboto Light"/>
              </a:rPr>
              <a:t>M</a:t>
            </a:r>
            <a:r>
              <a:rPr lang="en-US" sz="2200" dirty="0" smtClean="0">
                <a:latin typeface="Roboto Light"/>
              </a:rPr>
              <a:t>ore than 10 languages (English</a:t>
            </a:r>
            <a:r>
              <a:rPr lang="en-US" sz="2200" dirty="0">
                <a:latin typeface="Roboto Light"/>
              </a:rPr>
              <a:t>, German, Spanish, Japanese, </a:t>
            </a:r>
            <a:r>
              <a:rPr lang="en-US" sz="2200" dirty="0" smtClean="0">
                <a:latin typeface="Roboto Light"/>
              </a:rPr>
              <a:t> </a:t>
            </a:r>
            <a:r>
              <a:rPr lang="en-US" sz="2200" dirty="0">
                <a:latin typeface="Roboto Light"/>
              </a:rPr>
              <a:t>French, Swedish, Chinese  and other foreign languages)</a:t>
            </a:r>
          </a:p>
        </p:txBody>
      </p:sp>
      <p:sp>
        <p:nvSpPr>
          <p:cNvPr id="8" name="Прямоугольник 7"/>
          <p:cNvSpPr/>
          <p:nvPr/>
        </p:nvSpPr>
        <p:spPr>
          <a:xfrm>
            <a:off x="10018713" y="9417237"/>
            <a:ext cx="9144000" cy="430887"/>
          </a:xfrm>
          <a:prstGeom prst="rect">
            <a:avLst/>
          </a:prstGeom>
        </p:spPr>
        <p:txBody>
          <a:bodyPr>
            <a:spAutoFit/>
          </a:bodyPr>
          <a:lstStyle/>
          <a:p>
            <a:pPr eaLnBrk="1" hangingPunct="1"/>
            <a:r>
              <a:rPr lang="en-US" altLang="ru-RU" sz="2200" dirty="0">
                <a:latin typeface="Roboto Light"/>
              </a:rPr>
              <a:t>Q</a:t>
            </a:r>
            <a:r>
              <a:rPr lang="en-US" altLang="ru-RU" sz="2200" dirty="0" smtClean="0">
                <a:latin typeface="Roboto Light"/>
              </a:rPr>
              <a:t>ualified </a:t>
            </a:r>
            <a:r>
              <a:rPr lang="en-US" altLang="ru-RU" sz="2200" dirty="0">
                <a:latin typeface="Roboto Light"/>
              </a:rPr>
              <a:t>interpreters for conferences and seminars</a:t>
            </a:r>
          </a:p>
        </p:txBody>
      </p:sp>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3515" y="10802657"/>
            <a:ext cx="2381250"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575610" y="10817935"/>
            <a:ext cx="2391403" cy="14134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607969" y="10761595"/>
            <a:ext cx="2381250" cy="14134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699532" y="10754956"/>
            <a:ext cx="2381530"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Рисунок 10"/>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2648313" y="10787267"/>
            <a:ext cx="2386703" cy="1401893"/>
          </a:xfrm>
          <a:prstGeom prst="rect">
            <a:avLst/>
          </a:prstGeom>
          <a:ln>
            <a:noFill/>
          </a:ln>
          <a:effectLst>
            <a:outerShdw blurRad="292100" dist="139700" dir="2700000" algn="tl" rotWithShape="0">
              <a:srgbClr val="333333">
                <a:alpha val="65000"/>
              </a:srgbClr>
            </a:outerShdw>
          </a:effectLst>
        </p:spPr>
      </p:pic>
      <p:pic>
        <p:nvPicPr>
          <p:cNvPr id="12" name="Рисунок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5662861" y="10817935"/>
            <a:ext cx="2381250" cy="14657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Прямоугольник 12"/>
          <p:cNvSpPr/>
          <p:nvPr/>
        </p:nvSpPr>
        <p:spPr>
          <a:xfrm>
            <a:off x="17204267" y="701676"/>
            <a:ext cx="839844" cy="646331"/>
          </a:xfrm>
          <a:prstGeom prst="rect">
            <a:avLst/>
          </a:prstGeom>
        </p:spPr>
        <p:txBody>
          <a:bodyPr wrap="square">
            <a:spAutoFit/>
          </a:bodyPr>
          <a:lstStyle/>
          <a:p>
            <a:pPr algn="ctr"/>
            <a:r>
              <a:rPr lang="en-US" b="1" dirty="0">
                <a:solidFill>
                  <a:schemeClr val="bg1"/>
                </a:solidFill>
                <a:latin typeface="Roboto Black"/>
                <a:cs typeface="Roboto Black"/>
              </a:rPr>
              <a:t>8</a:t>
            </a:r>
            <a:endParaRPr lang="ru-RU" b="1" dirty="0"/>
          </a:p>
        </p:txBody>
      </p:sp>
    </p:spTree>
  </p:cSld>
  <p:clrMapOvr>
    <a:masterClrMapping/>
  </p:clrMapOvr>
  <p:transition spd="slow" advClick="0">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1000"/>
                                        <p:tgtEl>
                                          <p:spTgt spid="66"/>
                                        </p:tgtEl>
                                      </p:cBhvr>
                                    </p:animEffect>
                                    <p:anim calcmode="lin" valueType="num">
                                      <p:cBhvr>
                                        <p:cTn id="23" dur="1000" fill="hold"/>
                                        <p:tgtEl>
                                          <p:spTgt spid="66"/>
                                        </p:tgtEl>
                                        <p:attrNameLst>
                                          <p:attrName>ppt_x</p:attrName>
                                        </p:attrNameLst>
                                      </p:cBhvr>
                                      <p:tavLst>
                                        <p:tav tm="0">
                                          <p:val>
                                            <p:strVal val="#ppt_x"/>
                                          </p:val>
                                        </p:tav>
                                        <p:tav tm="100000">
                                          <p:val>
                                            <p:strVal val="#ppt_x"/>
                                          </p:val>
                                        </p:tav>
                                      </p:tavLst>
                                    </p:anim>
                                    <p:anim calcmode="lin" valueType="num">
                                      <p:cBhvr>
                                        <p:cTn id="24" dur="10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anim calcmode="lin" valueType="num">
                                      <p:cBhvr>
                                        <p:cTn id="33" dur="1000" fill="hold"/>
                                        <p:tgtEl>
                                          <p:spTgt spid="74"/>
                                        </p:tgtEl>
                                        <p:attrNameLst>
                                          <p:attrName>ppt_x</p:attrName>
                                        </p:attrNameLst>
                                      </p:cBhvr>
                                      <p:tavLst>
                                        <p:tav tm="0">
                                          <p:val>
                                            <p:strVal val="#ppt_x"/>
                                          </p:val>
                                        </p:tav>
                                        <p:tav tm="100000">
                                          <p:val>
                                            <p:strVal val="#ppt_x"/>
                                          </p:val>
                                        </p:tav>
                                      </p:tavLst>
                                    </p:anim>
                                    <p:anim calcmode="lin" valueType="num">
                                      <p:cBhvr>
                                        <p:cTn id="34" dur="10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1000"/>
                                        <p:tgtEl>
                                          <p:spTgt spid="81"/>
                                        </p:tgtEl>
                                      </p:cBhvr>
                                    </p:animEffect>
                                    <p:anim calcmode="lin" valueType="num">
                                      <p:cBhvr>
                                        <p:cTn id="38" dur="1000" fill="hold"/>
                                        <p:tgtEl>
                                          <p:spTgt spid="81"/>
                                        </p:tgtEl>
                                        <p:attrNameLst>
                                          <p:attrName>ppt_x</p:attrName>
                                        </p:attrNameLst>
                                      </p:cBhvr>
                                      <p:tavLst>
                                        <p:tav tm="0">
                                          <p:val>
                                            <p:strVal val="#ppt_x"/>
                                          </p:val>
                                        </p:tav>
                                        <p:tav tm="100000">
                                          <p:val>
                                            <p:strVal val="#ppt_x"/>
                                          </p:val>
                                        </p:tav>
                                      </p:tavLst>
                                    </p:anim>
                                    <p:anim calcmode="lin" valueType="num">
                                      <p:cBhvr>
                                        <p:cTn id="39" dur="1000" fill="hold"/>
                                        <p:tgtEl>
                                          <p:spTgt spid="8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4"/>
                                        </p:tgtEl>
                                        <p:attrNameLst>
                                          <p:attrName>style.visibility</p:attrName>
                                        </p:attrNameLst>
                                      </p:cBhvr>
                                      <p:to>
                                        <p:strVal val="visible"/>
                                      </p:to>
                                    </p:set>
                                    <p:animEffect transition="in" filter="fade">
                                      <p:cBhvr>
                                        <p:cTn id="42" dur="1000"/>
                                        <p:tgtEl>
                                          <p:spTgt spid="134"/>
                                        </p:tgtEl>
                                      </p:cBhvr>
                                    </p:animEffect>
                                    <p:anim calcmode="lin" valueType="num">
                                      <p:cBhvr>
                                        <p:cTn id="43" dur="1000" fill="hold"/>
                                        <p:tgtEl>
                                          <p:spTgt spid="134"/>
                                        </p:tgtEl>
                                        <p:attrNameLst>
                                          <p:attrName>ppt_x</p:attrName>
                                        </p:attrNameLst>
                                      </p:cBhvr>
                                      <p:tavLst>
                                        <p:tav tm="0">
                                          <p:val>
                                            <p:strVal val="#ppt_x"/>
                                          </p:val>
                                        </p:tav>
                                        <p:tav tm="100000">
                                          <p:val>
                                            <p:strVal val="#ppt_x"/>
                                          </p:val>
                                        </p:tav>
                                      </p:tavLst>
                                    </p:anim>
                                    <p:anim calcmode="lin" valueType="num">
                                      <p:cBhvr>
                                        <p:cTn id="44" dur="1000" fill="hold"/>
                                        <p:tgtEl>
                                          <p:spTgt spid="13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35"/>
                                        </p:tgtEl>
                                        <p:attrNameLst>
                                          <p:attrName>style.visibility</p:attrName>
                                        </p:attrNameLst>
                                      </p:cBhvr>
                                      <p:to>
                                        <p:strVal val="visible"/>
                                      </p:to>
                                    </p:set>
                                    <p:animEffect transition="in" filter="fade">
                                      <p:cBhvr>
                                        <p:cTn id="47" dur="1000"/>
                                        <p:tgtEl>
                                          <p:spTgt spid="135"/>
                                        </p:tgtEl>
                                      </p:cBhvr>
                                    </p:animEffect>
                                    <p:anim calcmode="lin" valueType="num">
                                      <p:cBhvr>
                                        <p:cTn id="48" dur="1000" fill="hold"/>
                                        <p:tgtEl>
                                          <p:spTgt spid="135"/>
                                        </p:tgtEl>
                                        <p:attrNameLst>
                                          <p:attrName>ppt_x</p:attrName>
                                        </p:attrNameLst>
                                      </p:cBhvr>
                                      <p:tavLst>
                                        <p:tav tm="0">
                                          <p:val>
                                            <p:strVal val="#ppt_x"/>
                                          </p:val>
                                        </p:tav>
                                        <p:tav tm="100000">
                                          <p:val>
                                            <p:strVal val="#ppt_x"/>
                                          </p:val>
                                        </p:tav>
                                      </p:tavLst>
                                    </p:anim>
                                    <p:anim calcmode="lin" valueType="num">
                                      <p:cBhvr>
                                        <p:cTn id="49" dur="1000" fill="hold"/>
                                        <p:tgtEl>
                                          <p:spTgt spid="1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36"/>
                                        </p:tgtEl>
                                        <p:attrNameLst>
                                          <p:attrName>style.visibility</p:attrName>
                                        </p:attrNameLst>
                                      </p:cBhvr>
                                      <p:to>
                                        <p:strVal val="visible"/>
                                      </p:to>
                                    </p:set>
                                    <p:animEffect transition="in" filter="fade">
                                      <p:cBhvr>
                                        <p:cTn id="52" dur="1000"/>
                                        <p:tgtEl>
                                          <p:spTgt spid="136"/>
                                        </p:tgtEl>
                                      </p:cBhvr>
                                    </p:animEffect>
                                    <p:anim calcmode="lin" valueType="num">
                                      <p:cBhvr>
                                        <p:cTn id="53" dur="1000" fill="hold"/>
                                        <p:tgtEl>
                                          <p:spTgt spid="136"/>
                                        </p:tgtEl>
                                        <p:attrNameLst>
                                          <p:attrName>ppt_x</p:attrName>
                                        </p:attrNameLst>
                                      </p:cBhvr>
                                      <p:tavLst>
                                        <p:tav tm="0">
                                          <p:val>
                                            <p:strVal val="#ppt_x"/>
                                          </p:val>
                                        </p:tav>
                                        <p:tav tm="100000">
                                          <p:val>
                                            <p:strVal val="#ppt_x"/>
                                          </p:val>
                                        </p:tav>
                                      </p:tavLst>
                                    </p:anim>
                                    <p:anim calcmode="lin" valueType="num">
                                      <p:cBhvr>
                                        <p:cTn id="54" dur="1000" fill="hold"/>
                                        <p:tgtEl>
                                          <p:spTgt spid="136"/>
                                        </p:tgtEl>
                                        <p:attrNameLst>
                                          <p:attrName>ppt_y</p:attrName>
                                        </p:attrNameLst>
                                      </p:cBhvr>
                                      <p:tavLst>
                                        <p:tav tm="0">
                                          <p:val>
                                            <p:strVal val="#ppt_y+.1"/>
                                          </p:val>
                                        </p:tav>
                                        <p:tav tm="100000">
                                          <p:val>
                                            <p:strVal val="#ppt_y"/>
                                          </p:val>
                                        </p:tav>
                                      </p:tavLst>
                                    </p:anim>
                                  </p:childTnLst>
                                </p:cTn>
                              </p:par>
                              <p:par>
                                <p:cTn id="55" presetID="22" presetClass="entr" presetSubtype="8"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p:bldP spid="65" grpId="0" animBg="1"/>
      <p:bldP spid="66" grpId="0"/>
      <p:bldP spid="73" grpId="0" animBg="1"/>
      <p:bldP spid="74" grpId="0"/>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61474" y="5204035"/>
            <a:ext cx="4176225" cy="2868612"/>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182937" tIns="91468" rIns="182937" bIns="91468"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700">
              <a:solidFill>
                <a:srgbClr val="FFFFFF"/>
              </a:solidFill>
              <a:latin typeface="Roboto Light"/>
              <a:ea typeface="Roboto Light"/>
              <a:cs typeface="Roboto Light"/>
            </a:endParaRPr>
          </a:p>
        </p:txBody>
      </p:sp>
      <p:sp>
        <p:nvSpPr>
          <p:cNvPr id="14" name="Rectangle 13"/>
          <p:cNvSpPr/>
          <p:nvPr/>
        </p:nvSpPr>
        <p:spPr>
          <a:xfrm>
            <a:off x="4925990" y="5204035"/>
            <a:ext cx="4176225" cy="2868612"/>
          </a:xfrm>
          <a:prstGeom prst="rect">
            <a:avLst/>
          </a:prstGeom>
          <a:solidFill>
            <a:srgbClr val="002060">
              <a:alpha val="83000"/>
            </a:srgbClr>
          </a:solidFill>
          <a:ln>
            <a:noFill/>
          </a:ln>
          <a:effectLst/>
        </p:spPr>
        <p:style>
          <a:lnRef idx="1">
            <a:schemeClr val="accent1"/>
          </a:lnRef>
          <a:fillRef idx="3">
            <a:schemeClr val="accent1"/>
          </a:fillRef>
          <a:effectRef idx="2">
            <a:schemeClr val="accent1"/>
          </a:effectRef>
          <a:fontRef idx="minor">
            <a:schemeClr val="lt1"/>
          </a:fontRef>
        </p:style>
        <p:txBody>
          <a:bodyPr lIns="182937" tIns="91468" rIns="182937" bIns="91468"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700">
              <a:solidFill>
                <a:srgbClr val="FFFFFF"/>
              </a:solidFill>
              <a:latin typeface="Roboto Light"/>
              <a:ea typeface="Roboto Light"/>
              <a:cs typeface="Roboto Light"/>
            </a:endParaRPr>
          </a:p>
        </p:txBody>
      </p:sp>
      <p:sp>
        <p:nvSpPr>
          <p:cNvPr id="16" name="Rectangle 15"/>
          <p:cNvSpPr/>
          <p:nvPr/>
        </p:nvSpPr>
        <p:spPr>
          <a:xfrm>
            <a:off x="13273047" y="5204035"/>
            <a:ext cx="4146491" cy="2868612"/>
          </a:xfrm>
          <a:prstGeom prst="rect">
            <a:avLst/>
          </a:prstGeom>
          <a:solidFill>
            <a:srgbClr val="002060">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lIns="182937" tIns="91468" rIns="182937" bIns="91468"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700">
              <a:solidFill>
                <a:srgbClr val="FFFFFF"/>
              </a:solidFill>
              <a:latin typeface="Roboto Light"/>
              <a:ea typeface="Roboto Light"/>
              <a:cs typeface="Roboto Light"/>
            </a:endParaRPr>
          </a:p>
        </p:txBody>
      </p:sp>
      <p:sp>
        <p:nvSpPr>
          <p:cNvPr id="32" name="TextBox 31"/>
          <p:cNvSpPr txBox="1"/>
          <p:nvPr/>
        </p:nvSpPr>
        <p:spPr>
          <a:xfrm>
            <a:off x="660003" y="3582279"/>
            <a:ext cx="17221597" cy="1319921"/>
          </a:xfrm>
          <a:prstGeom prst="rect">
            <a:avLst/>
          </a:prstGeom>
          <a:noFill/>
        </p:spPr>
        <p:txBody>
          <a:bodyPr wrap="square" lIns="137168" tIns="68584" rIns="137168" bIns="68584">
            <a:spAutoFit/>
          </a:bodyPr>
          <a:lstStyle/>
          <a:p>
            <a:pPr algn="just" defTabSz="1828434" eaLnBrk="1" fontAlgn="auto" hangingPunct="1">
              <a:lnSpc>
                <a:spcPct val="120000"/>
              </a:lnSpc>
              <a:spcBef>
                <a:spcPts val="0"/>
              </a:spcBef>
              <a:spcAft>
                <a:spcPts val="0"/>
              </a:spcAft>
              <a:defRPr/>
            </a:pPr>
            <a:r>
              <a:rPr lang="en-US" sz="2200" dirty="0">
                <a:latin typeface="Roboto Light"/>
              </a:rPr>
              <a:t>Prime Tour LTD will be pleased to provide You with transport services and transfers for travel in Belarus and beyond the country</a:t>
            </a:r>
            <a:r>
              <a:rPr lang="en-US" sz="2200" dirty="0" smtClean="0">
                <a:latin typeface="Roboto Light"/>
              </a:rPr>
              <a:t>.  </a:t>
            </a:r>
            <a:r>
              <a:rPr lang="en-US" sz="2200" dirty="0">
                <a:latin typeface="Roboto Light"/>
              </a:rPr>
              <a:t/>
            </a:r>
            <a:br>
              <a:rPr lang="en-US" sz="2200" dirty="0">
                <a:latin typeface="Roboto Light"/>
              </a:rPr>
            </a:br>
            <a:r>
              <a:rPr lang="en-US" sz="2200" dirty="0">
                <a:latin typeface="Roboto Light"/>
              </a:rPr>
              <a:t>For a long-distance travel in Belarus, for meetings and departures at the airport, railway- and bus stations, for all kinds of transfers (both in Belarus and beyond the country) Prime Tour LTD offers different types of vehicles.</a:t>
            </a:r>
            <a:endParaRPr lang="en-US" sz="2200" dirty="0">
              <a:latin typeface="Roboto Light"/>
              <a:ea typeface="Open Sans" panose="020B0606030504020204" pitchFamily="34" charset="0"/>
              <a:cs typeface="Roboto Light"/>
            </a:endParaRPr>
          </a:p>
        </p:txBody>
      </p:sp>
      <p:sp>
        <p:nvSpPr>
          <p:cNvPr id="44" name="TextBox 43"/>
          <p:cNvSpPr txBox="1"/>
          <p:nvPr/>
        </p:nvSpPr>
        <p:spPr>
          <a:xfrm>
            <a:off x="6222176" y="5223121"/>
            <a:ext cx="1565829" cy="554006"/>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Minivan</a:t>
            </a:r>
            <a:endParaRPr lang="id-ID" sz="2700" b="1" dirty="0">
              <a:solidFill>
                <a:schemeClr val="bg1"/>
              </a:solidFill>
              <a:latin typeface="Roboto Light"/>
              <a:cs typeface="Roboto Regular"/>
            </a:endParaRPr>
          </a:p>
        </p:txBody>
      </p:sp>
      <p:sp>
        <p:nvSpPr>
          <p:cNvPr id="47" name="Rectangle 46"/>
          <p:cNvSpPr>
            <a:spLocks noChangeArrowheads="1"/>
          </p:cNvSpPr>
          <p:nvPr/>
        </p:nvSpPr>
        <p:spPr bwMode="auto">
          <a:xfrm>
            <a:off x="9550400" y="6330682"/>
            <a:ext cx="2293938"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50000"/>
              </a:lnSpc>
            </a:pPr>
            <a:r>
              <a:rPr lang="en-US" altLang="ru-RU" sz="1500" dirty="0">
                <a:solidFill>
                  <a:schemeClr val="bg1"/>
                </a:solidFill>
                <a:latin typeface="Roboto Light"/>
                <a:ea typeface="Open Sans"/>
                <a:cs typeface="Roboto Light"/>
              </a:rPr>
              <a:t>Buying and selling a product lorem service.</a:t>
            </a:r>
            <a:endParaRPr lang="en-US" altLang="ru-RU" sz="1500" dirty="0">
              <a:solidFill>
                <a:schemeClr val="bg1"/>
              </a:solidFill>
              <a:latin typeface="Open Sans"/>
              <a:ea typeface="Open Sans"/>
              <a:cs typeface="Roboto Light"/>
            </a:endParaRPr>
          </a:p>
        </p:txBody>
      </p:sp>
      <p:sp>
        <p:nvSpPr>
          <p:cNvPr id="49" name="Rectangle 48"/>
          <p:cNvSpPr>
            <a:spLocks noChangeArrowheads="1"/>
          </p:cNvSpPr>
          <p:nvPr/>
        </p:nvSpPr>
        <p:spPr bwMode="auto">
          <a:xfrm>
            <a:off x="670941" y="5818945"/>
            <a:ext cx="4295014" cy="1662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airport transfer from 3</a:t>
            </a:r>
            <a:r>
              <a:rPr lang="ru-RU" altLang="ru-RU" sz="2200" dirty="0">
                <a:solidFill>
                  <a:schemeClr val="bg1"/>
                </a:solidFill>
                <a:latin typeface="Roboto Light"/>
                <a:ea typeface="Open Sans"/>
                <a:cs typeface="Roboto Light"/>
              </a:rPr>
              <a:t>0</a:t>
            </a:r>
            <a:r>
              <a:rPr lang="en-US" altLang="ru-RU" sz="2200" dirty="0" smtClean="0">
                <a:solidFill>
                  <a:schemeClr val="bg1"/>
                </a:solidFill>
                <a:latin typeface="Roboto Light"/>
                <a:ea typeface="Open Sans"/>
                <a:cs typeface="Roboto Light"/>
              </a:rPr>
              <a:t> EUR</a:t>
            </a:r>
          </a:p>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Minsk city tour from 4</a:t>
            </a:r>
            <a:r>
              <a:rPr lang="ru-RU" altLang="ru-RU" sz="2200" dirty="0" smtClean="0">
                <a:solidFill>
                  <a:schemeClr val="bg1"/>
                </a:solidFill>
                <a:latin typeface="Roboto Light"/>
                <a:ea typeface="Open Sans"/>
                <a:cs typeface="Roboto Light"/>
              </a:rPr>
              <a:t>5</a:t>
            </a:r>
            <a:r>
              <a:rPr lang="en-US" altLang="ru-RU" sz="2200" dirty="0" smtClean="0">
                <a:solidFill>
                  <a:schemeClr val="bg1"/>
                </a:solidFill>
                <a:latin typeface="Roboto Light"/>
                <a:ea typeface="Open Sans"/>
                <a:cs typeface="Roboto Light"/>
              </a:rPr>
              <a:t> EUR</a:t>
            </a:r>
          </a:p>
          <a:p>
            <a:pPr marL="342900" indent="-342900" eaLnBrk="1" hangingPunct="1">
              <a:lnSpc>
                <a:spcPct val="150000"/>
              </a:lnSpc>
              <a:buFont typeface="Arial" panose="020B0604020202020204" pitchFamily="34" charset="0"/>
              <a:buChar char="•"/>
            </a:pPr>
            <a:r>
              <a:rPr lang="en-US" altLang="ru-RU" sz="2200" dirty="0">
                <a:solidFill>
                  <a:schemeClr val="bg1"/>
                </a:solidFill>
                <a:latin typeface="Roboto Light"/>
                <a:ea typeface="Open Sans"/>
                <a:cs typeface="Roboto Light"/>
              </a:rPr>
              <a:t>e</a:t>
            </a:r>
            <a:r>
              <a:rPr lang="en-US" altLang="ru-RU" sz="2200" dirty="0" smtClean="0">
                <a:solidFill>
                  <a:schemeClr val="bg1"/>
                </a:solidFill>
                <a:latin typeface="Roboto Light"/>
                <a:ea typeface="Open Sans"/>
                <a:cs typeface="Roboto Light"/>
              </a:rPr>
              <a:t>xtra hour from 15 EUR</a:t>
            </a:r>
            <a:endParaRPr lang="en-US" altLang="ru-RU" sz="2200" dirty="0">
              <a:solidFill>
                <a:schemeClr val="bg1"/>
              </a:solidFill>
              <a:latin typeface="Open Sans"/>
              <a:ea typeface="Open Sans"/>
              <a:cs typeface="Roboto Light"/>
            </a:endParaRPr>
          </a:p>
        </p:txBody>
      </p:sp>
      <p:sp>
        <p:nvSpPr>
          <p:cNvPr id="50" name="TextBox 49"/>
          <p:cNvSpPr txBox="1"/>
          <p:nvPr/>
        </p:nvSpPr>
        <p:spPr>
          <a:xfrm>
            <a:off x="2035431" y="5212556"/>
            <a:ext cx="1315761" cy="554006"/>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Sedan</a:t>
            </a:r>
            <a:endParaRPr lang="id-ID" sz="2700" b="1" dirty="0">
              <a:solidFill>
                <a:schemeClr val="bg1"/>
              </a:solidFill>
              <a:latin typeface="Roboto Light"/>
              <a:cs typeface="Roboto Regular"/>
            </a:endParaRPr>
          </a:p>
        </p:txBody>
      </p:sp>
      <p:sp>
        <p:nvSpPr>
          <p:cNvPr id="25" name="Rectangle 1"/>
          <p:cNvSpPr>
            <a:spLocks/>
          </p:cNvSpPr>
          <p:nvPr/>
        </p:nvSpPr>
        <p:spPr bwMode="auto">
          <a:xfrm>
            <a:off x="7456161" y="2506864"/>
            <a:ext cx="3377271"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T</a:t>
            </a:r>
            <a:r>
              <a:rPr lang="en-US" sz="5702" b="1" dirty="0" smtClean="0">
                <a:solidFill>
                  <a:schemeClr val="tx2"/>
                </a:solidFill>
                <a:latin typeface="Roboto Light"/>
                <a:ea typeface="ＭＳ Ｐゴシック" charset="0"/>
                <a:cs typeface="ＭＳ Ｐゴシック" charset="0"/>
                <a:sym typeface="Bebas Neue" charset="0"/>
              </a:rPr>
              <a:t>ransport</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26" name="Group 25"/>
          <p:cNvGrpSpPr/>
          <p:nvPr/>
        </p:nvGrpSpPr>
        <p:grpSpPr>
          <a:xfrm>
            <a:off x="8846344" y="3431963"/>
            <a:ext cx="600075" cy="142912"/>
            <a:chOff x="1942594" y="2781300"/>
            <a:chExt cx="799891" cy="190500"/>
          </a:xfrm>
          <a:solidFill>
            <a:schemeClr val="bg1">
              <a:lumMod val="85000"/>
            </a:schemeClr>
          </a:solidFill>
        </p:grpSpPr>
        <p:sp>
          <p:nvSpPr>
            <p:cNvPr id="27"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8"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9"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22" name="Прямоугольник 21"/>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3" name="Рисунок 2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24" name="Овал 23"/>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pic>
        <p:nvPicPr>
          <p:cNvPr id="30" name="Рисунок 4"/>
          <p:cNvPicPr>
            <a:picLocks noChangeAspect="1"/>
          </p:cNvPicPr>
          <p:nvPr/>
        </p:nvPicPr>
        <p:blipFill>
          <a:blip r:embed="rId3"/>
          <a:srcRect/>
          <a:stretch>
            <a:fillRect/>
          </a:stretch>
        </p:blipFill>
        <p:spPr bwMode="auto">
          <a:xfrm>
            <a:off x="795807" y="8481145"/>
            <a:ext cx="3795010" cy="2532267"/>
          </a:xfrm>
          <a:prstGeom prst="rect">
            <a:avLst/>
          </a:prstGeom>
          <a:noFill/>
          <a:ln w="9525">
            <a:noFill/>
            <a:miter lim="800000"/>
            <a:headEnd/>
            <a:tailEnd/>
          </a:ln>
        </p:spPr>
      </p:pic>
      <p:pic>
        <p:nvPicPr>
          <p:cNvPr id="31" name="Рисунок 2"/>
          <p:cNvPicPr>
            <a:picLocks noChangeAspect="1"/>
          </p:cNvPicPr>
          <p:nvPr/>
        </p:nvPicPr>
        <p:blipFill>
          <a:blip r:embed="rId4"/>
          <a:srcRect/>
          <a:stretch>
            <a:fillRect/>
          </a:stretch>
        </p:blipFill>
        <p:spPr bwMode="auto">
          <a:xfrm>
            <a:off x="9045302" y="8280658"/>
            <a:ext cx="3984935" cy="2414892"/>
          </a:xfrm>
          <a:prstGeom prst="rect">
            <a:avLst/>
          </a:prstGeom>
          <a:noFill/>
          <a:ln w="9525">
            <a:noFill/>
            <a:miter lim="800000"/>
            <a:headEnd/>
            <a:tailEnd/>
          </a:ln>
        </p:spPr>
      </p:pic>
      <p:pic>
        <p:nvPicPr>
          <p:cNvPr id="33" name="Рисунок 3"/>
          <p:cNvPicPr>
            <a:picLocks noChangeAspect="1"/>
          </p:cNvPicPr>
          <p:nvPr/>
        </p:nvPicPr>
        <p:blipFill>
          <a:blip r:embed="rId5"/>
          <a:srcRect/>
          <a:stretch>
            <a:fillRect/>
          </a:stretch>
        </p:blipFill>
        <p:spPr bwMode="auto">
          <a:xfrm flipH="1">
            <a:off x="13364087" y="8499538"/>
            <a:ext cx="3292070" cy="2190750"/>
          </a:xfrm>
          <a:prstGeom prst="rect">
            <a:avLst/>
          </a:prstGeom>
          <a:noFill/>
          <a:ln w="9525">
            <a:noFill/>
            <a:miter lim="800000"/>
            <a:headEnd/>
            <a:tailEnd/>
          </a:ln>
        </p:spPr>
      </p:pic>
      <p:sp>
        <p:nvSpPr>
          <p:cNvPr id="74" name="Rectangle 15"/>
          <p:cNvSpPr/>
          <p:nvPr/>
        </p:nvSpPr>
        <p:spPr>
          <a:xfrm>
            <a:off x="9108531" y="5195514"/>
            <a:ext cx="4176225" cy="2868612"/>
          </a:xfrm>
          <a:prstGeom prst="rect">
            <a:avLst/>
          </a:prstGeom>
          <a:solidFill>
            <a:srgbClr val="002060">
              <a:alpha val="68000"/>
            </a:srgbClr>
          </a:solidFill>
          <a:ln>
            <a:noFill/>
          </a:ln>
          <a:effectLst/>
        </p:spPr>
        <p:style>
          <a:lnRef idx="1">
            <a:schemeClr val="accent1"/>
          </a:lnRef>
          <a:fillRef idx="3">
            <a:schemeClr val="accent1"/>
          </a:fillRef>
          <a:effectRef idx="2">
            <a:schemeClr val="accent1"/>
          </a:effectRef>
          <a:fontRef idx="minor">
            <a:schemeClr val="lt1"/>
          </a:fontRef>
        </p:style>
        <p:txBody>
          <a:bodyPr lIns="182937" tIns="91468" rIns="182937" bIns="91468"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700">
              <a:solidFill>
                <a:srgbClr val="FFFFFF"/>
              </a:solidFill>
              <a:latin typeface="Roboto Light"/>
              <a:ea typeface="Roboto Light"/>
              <a:cs typeface="Roboto Light"/>
            </a:endParaRPr>
          </a:p>
        </p:txBody>
      </p:sp>
      <p:sp>
        <p:nvSpPr>
          <p:cNvPr id="48" name="TextBox 47"/>
          <p:cNvSpPr txBox="1"/>
          <p:nvPr/>
        </p:nvSpPr>
        <p:spPr>
          <a:xfrm>
            <a:off x="10516269" y="5223121"/>
            <a:ext cx="1585065" cy="554006"/>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Minibus</a:t>
            </a:r>
            <a:endParaRPr lang="id-ID" sz="2700" b="1" dirty="0">
              <a:solidFill>
                <a:schemeClr val="bg1"/>
              </a:solidFill>
              <a:latin typeface="Roboto Light"/>
              <a:cs typeface="Roboto Regular"/>
            </a:endParaRPr>
          </a:p>
        </p:txBody>
      </p:sp>
      <p:sp>
        <p:nvSpPr>
          <p:cNvPr id="77" name="TextBox 76"/>
          <p:cNvSpPr txBox="1"/>
          <p:nvPr/>
        </p:nvSpPr>
        <p:spPr>
          <a:xfrm>
            <a:off x="14380636" y="5195514"/>
            <a:ext cx="1931315" cy="554006"/>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Big coach</a:t>
            </a:r>
            <a:endParaRPr lang="id-ID" sz="2700" b="1" dirty="0">
              <a:solidFill>
                <a:schemeClr val="bg1"/>
              </a:solidFill>
              <a:latin typeface="Roboto Light"/>
              <a:cs typeface="Roboto Regular"/>
            </a:endParaRPr>
          </a:p>
        </p:txBody>
      </p:sp>
      <p:pic>
        <p:nvPicPr>
          <p:cNvPr id="78" name="Рисунок 1"/>
          <p:cNvPicPr>
            <a:picLocks noChangeAspect="1"/>
          </p:cNvPicPr>
          <p:nvPr/>
        </p:nvPicPr>
        <p:blipFill>
          <a:blip r:embed="rId6"/>
          <a:srcRect b="12756"/>
          <a:stretch>
            <a:fillRect/>
          </a:stretch>
        </p:blipFill>
        <p:spPr bwMode="auto">
          <a:xfrm>
            <a:off x="5039679" y="8547004"/>
            <a:ext cx="3556761" cy="2327051"/>
          </a:xfrm>
          <a:prstGeom prst="rect">
            <a:avLst/>
          </a:prstGeom>
          <a:noFill/>
          <a:ln w="9525">
            <a:noFill/>
            <a:miter lim="800000"/>
            <a:headEnd/>
            <a:tailEnd/>
          </a:ln>
        </p:spPr>
      </p:pic>
      <p:sp>
        <p:nvSpPr>
          <p:cNvPr id="80" name="Rectangle 48"/>
          <p:cNvSpPr>
            <a:spLocks noChangeArrowheads="1"/>
          </p:cNvSpPr>
          <p:nvPr/>
        </p:nvSpPr>
        <p:spPr bwMode="auto">
          <a:xfrm>
            <a:off x="4830322" y="5824766"/>
            <a:ext cx="4295014" cy="1662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airport transfer from </a:t>
            </a:r>
            <a:r>
              <a:rPr lang="ru-RU" altLang="ru-RU" sz="2200" dirty="0" smtClean="0">
                <a:solidFill>
                  <a:schemeClr val="bg1"/>
                </a:solidFill>
                <a:latin typeface="Roboto Light"/>
                <a:ea typeface="Open Sans"/>
                <a:cs typeface="Roboto Light"/>
              </a:rPr>
              <a:t>4</a:t>
            </a:r>
            <a:r>
              <a:rPr lang="en-US" altLang="ru-RU" sz="2200" dirty="0" smtClean="0">
                <a:solidFill>
                  <a:schemeClr val="bg1"/>
                </a:solidFill>
                <a:latin typeface="Roboto Light"/>
                <a:ea typeface="Open Sans"/>
                <a:cs typeface="Roboto Light"/>
              </a:rPr>
              <a:t>0 EUR</a:t>
            </a:r>
          </a:p>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Minsk city tour from </a:t>
            </a:r>
            <a:r>
              <a:rPr lang="ru-RU" altLang="ru-RU" sz="2200" dirty="0" smtClean="0">
                <a:solidFill>
                  <a:schemeClr val="bg1"/>
                </a:solidFill>
                <a:latin typeface="Roboto Light"/>
                <a:ea typeface="Open Sans"/>
                <a:cs typeface="Roboto Light"/>
              </a:rPr>
              <a:t>55</a:t>
            </a:r>
            <a:r>
              <a:rPr lang="en-US" altLang="ru-RU" sz="2200" dirty="0" smtClean="0">
                <a:solidFill>
                  <a:schemeClr val="bg1"/>
                </a:solidFill>
                <a:latin typeface="Roboto Light"/>
                <a:ea typeface="Open Sans"/>
                <a:cs typeface="Roboto Light"/>
              </a:rPr>
              <a:t> EUR</a:t>
            </a:r>
          </a:p>
          <a:p>
            <a:pPr marL="342900" indent="-342900" eaLnBrk="1" hangingPunct="1">
              <a:lnSpc>
                <a:spcPct val="150000"/>
              </a:lnSpc>
              <a:buFont typeface="Arial" panose="020B0604020202020204" pitchFamily="34" charset="0"/>
              <a:buChar char="•"/>
            </a:pPr>
            <a:r>
              <a:rPr lang="en-US" altLang="ru-RU" sz="2200" dirty="0">
                <a:solidFill>
                  <a:schemeClr val="bg1"/>
                </a:solidFill>
                <a:latin typeface="Roboto Light"/>
                <a:ea typeface="Open Sans"/>
                <a:cs typeface="Roboto Light"/>
              </a:rPr>
              <a:t>e</a:t>
            </a:r>
            <a:r>
              <a:rPr lang="en-US" altLang="ru-RU" sz="2200" dirty="0" smtClean="0">
                <a:solidFill>
                  <a:schemeClr val="bg1"/>
                </a:solidFill>
                <a:latin typeface="Roboto Light"/>
                <a:ea typeface="Open Sans"/>
                <a:cs typeface="Roboto Light"/>
              </a:rPr>
              <a:t>xtra hour from </a:t>
            </a:r>
            <a:r>
              <a:rPr lang="ru-RU" altLang="ru-RU" sz="2200" dirty="0" smtClean="0">
                <a:solidFill>
                  <a:schemeClr val="bg1"/>
                </a:solidFill>
                <a:latin typeface="Roboto Light"/>
                <a:ea typeface="Open Sans"/>
                <a:cs typeface="Roboto Light"/>
              </a:rPr>
              <a:t>20</a:t>
            </a:r>
            <a:r>
              <a:rPr lang="en-US" altLang="ru-RU" sz="2200" dirty="0" smtClean="0">
                <a:solidFill>
                  <a:schemeClr val="bg1"/>
                </a:solidFill>
                <a:latin typeface="Roboto Light"/>
                <a:ea typeface="Open Sans"/>
                <a:cs typeface="Roboto Light"/>
              </a:rPr>
              <a:t> EUR</a:t>
            </a:r>
            <a:endParaRPr lang="en-US" altLang="ru-RU" sz="2200" dirty="0">
              <a:solidFill>
                <a:schemeClr val="bg1"/>
              </a:solidFill>
              <a:latin typeface="Open Sans"/>
              <a:ea typeface="Open Sans"/>
              <a:cs typeface="Roboto Light"/>
            </a:endParaRPr>
          </a:p>
        </p:txBody>
      </p:sp>
      <p:sp>
        <p:nvSpPr>
          <p:cNvPr id="81" name="Rectangle 48"/>
          <p:cNvSpPr>
            <a:spLocks noChangeArrowheads="1"/>
          </p:cNvSpPr>
          <p:nvPr/>
        </p:nvSpPr>
        <p:spPr bwMode="auto">
          <a:xfrm>
            <a:off x="9045302" y="5793090"/>
            <a:ext cx="4295014" cy="1662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airport transfer from </a:t>
            </a:r>
            <a:r>
              <a:rPr lang="ru-RU" altLang="ru-RU" sz="2200" dirty="0" smtClean="0">
                <a:solidFill>
                  <a:schemeClr val="bg1"/>
                </a:solidFill>
                <a:latin typeface="Roboto Light"/>
                <a:ea typeface="Open Sans"/>
                <a:cs typeface="Roboto Light"/>
              </a:rPr>
              <a:t>8</a:t>
            </a:r>
            <a:r>
              <a:rPr lang="en-US" altLang="ru-RU" sz="2200" dirty="0" smtClean="0">
                <a:solidFill>
                  <a:schemeClr val="bg1"/>
                </a:solidFill>
                <a:latin typeface="Roboto Light"/>
                <a:ea typeface="Open Sans"/>
                <a:cs typeface="Roboto Light"/>
              </a:rPr>
              <a:t>0 EUR</a:t>
            </a:r>
          </a:p>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Minsk city tour from </a:t>
            </a:r>
            <a:r>
              <a:rPr lang="ru-RU" altLang="ru-RU" sz="2200" dirty="0" smtClean="0">
                <a:solidFill>
                  <a:schemeClr val="bg1"/>
                </a:solidFill>
                <a:latin typeface="Roboto Light"/>
                <a:ea typeface="Open Sans"/>
                <a:cs typeface="Roboto Light"/>
              </a:rPr>
              <a:t>8</a:t>
            </a:r>
            <a:r>
              <a:rPr lang="en-US" altLang="ru-RU" sz="2200" dirty="0" smtClean="0">
                <a:solidFill>
                  <a:schemeClr val="bg1"/>
                </a:solidFill>
                <a:latin typeface="Roboto Light"/>
                <a:ea typeface="Open Sans"/>
                <a:cs typeface="Roboto Light"/>
              </a:rPr>
              <a:t>0 EUR</a:t>
            </a:r>
          </a:p>
          <a:p>
            <a:pPr marL="342900" indent="-342900" eaLnBrk="1" hangingPunct="1">
              <a:lnSpc>
                <a:spcPct val="150000"/>
              </a:lnSpc>
              <a:buFont typeface="Arial" panose="020B0604020202020204" pitchFamily="34" charset="0"/>
              <a:buChar char="•"/>
            </a:pPr>
            <a:r>
              <a:rPr lang="en-US" altLang="ru-RU" sz="2200" dirty="0">
                <a:solidFill>
                  <a:schemeClr val="bg1"/>
                </a:solidFill>
                <a:latin typeface="Roboto Light"/>
                <a:ea typeface="Open Sans"/>
                <a:cs typeface="Roboto Light"/>
              </a:rPr>
              <a:t>e</a:t>
            </a:r>
            <a:r>
              <a:rPr lang="en-US" altLang="ru-RU" sz="2200" dirty="0" smtClean="0">
                <a:solidFill>
                  <a:schemeClr val="bg1"/>
                </a:solidFill>
                <a:latin typeface="Roboto Light"/>
                <a:ea typeface="Open Sans"/>
                <a:cs typeface="Roboto Light"/>
              </a:rPr>
              <a:t>xtra hour from </a:t>
            </a:r>
            <a:r>
              <a:rPr lang="ru-RU" altLang="ru-RU" sz="2200" dirty="0" smtClean="0">
                <a:solidFill>
                  <a:schemeClr val="bg1"/>
                </a:solidFill>
                <a:latin typeface="Roboto Light"/>
                <a:ea typeface="Open Sans"/>
                <a:cs typeface="Roboto Light"/>
              </a:rPr>
              <a:t>30</a:t>
            </a:r>
            <a:r>
              <a:rPr lang="en-US" altLang="ru-RU" sz="2200" dirty="0" smtClean="0">
                <a:solidFill>
                  <a:schemeClr val="bg1"/>
                </a:solidFill>
                <a:latin typeface="Roboto Light"/>
                <a:ea typeface="Open Sans"/>
                <a:cs typeface="Roboto Light"/>
              </a:rPr>
              <a:t> EUR</a:t>
            </a:r>
            <a:endParaRPr lang="en-US" altLang="ru-RU" sz="2200" dirty="0">
              <a:solidFill>
                <a:schemeClr val="bg1"/>
              </a:solidFill>
              <a:latin typeface="Open Sans"/>
              <a:ea typeface="Open Sans"/>
              <a:cs typeface="Roboto Light"/>
            </a:endParaRPr>
          </a:p>
        </p:txBody>
      </p:sp>
      <p:sp>
        <p:nvSpPr>
          <p:cNvPr id="82" name="Rectangle 48"/>
          <p:cNvSpPr>
            <a:spLocks noChangeArrowheads="1"/>
          </p:cNvSpPr>
          <p:nvPr/>
        </p:nvSpPr>
        <p:spPr bwMode="auto">
          <a:xfrm>
            <a:off x="13247919" y="5812197"/>
            <a:ext cx="4295014" cy="16620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airport transfer from </a:t>
            </a:r>
            <a:r>
              <a:rPr lang="ru-RU" altLang="ru-RU" sz="2200" dirty="0" smtClean="0">
                <a:solidFill>
                  <a:schemeClr val="bg1"/>
                </a:solidFill>
                <a:latin typeface="Roboto Light"/>
                <a:ea typeface="Open Sans"/>
                <a:cs typeface="Roboto Light"/>
              </a:rPr>
              <a:t>170</a:t>
            </a:r>
            <a:r>
              <a:rPr lang="en-US" altLang="ru-RU" sz="2200" dirty="0" smtClean="0">
                <a:solidFill>
                  <a:schemeClr val="bg1"/>
                </a:solidFill>
                <a:latin typeface="Roboto Light"/>
                <a:ea typeface="Open Sans"/>
                <a:cs typeface="Roboto Light"/>
              </a:rPr>
              <a:t> EUR</a:t>
            </a:r>
          </a:p>
          <a:p>
            <a:pPr marL="342900" indent="-342900" eaLnBrk="1" hangingPunct="1">
              <a:lnSpc>
                <a:spcPct val="150000"/>
              </a:lnSpc>
              <a:buFont typeface="Arial" panose="020B0604020202020204" pitchFamily="34" charset="0"/>
              <a:buChar char="•"/>
            </a:pPr>
            <a:r>
              <a:rPr lang="en-US" altLang="ru-RU" sz="2200" dirty="0" smtClean="0">
                <a:solidFill>
                  <a:schemeClr val="bg1"/>
                </a:solidFill>
                <a:latin typeface="Roboto Light"/>
                <a:ea typeface="Open Sans"/>
                <a:cs typeface="Roboto Light"/>
              </a:rPr>
              <a:t>Minsk city tour from </a:t>
            </a:r>
            <a:r>
              <a:rPr lang="ru-RU" altLang="ru-RU" sz="2200" dirty="0" smtClean="0">
                <a:solidFill>
                  <a:schemeClr val="bg1"/>
                </a:solidFill>
                <a:latin typeface="Roboto Light"/>
                <a:ea typeface="Open Sans"/>
                <a:cs typeface="Roboto Light"/>
              </a:rPr>
              <a:t>18</a:t>
            </a:r>
            <a:r>
              <a:rPr lang="en-US" altLang="ru-RU" sz="2200" dirty="0" smtClean="0">
                <a:solidFill>
                  <a:schemeClr val="bg1"/>
                </a:solidFill>
                <a:latin typeface="Roboto Light"/>
                <a:ea typeface="Open Sans"/>
                <a:cs typeface="Roboto Light"/>
              </a:rPr>
              <a:t>0 EUR</a:t>
            </a:r>
          </a:p>
          <a:p>
            <a:pPr marL="342900" indent="-342900" eaLnBrk="1" hangingPunct="1">
              <a:lnSpc>
                <a:spcPct val="150000"/>
              </a:lnSpc>
              <a:buFont typeface="Arial" panose="020B0604020202020204" pitchFamily="34" charset="0"/>
              <a:buChar char="•"/>
            </a:pPr>
            <a:r>
              <a:rPr lang="en-US" altLang="ru-RU" sz="2200" dirty="0">
                <a:solidFill>
                  <a:schemeClr val="bg1"/>
                </a:solidFill>
                <a:latin typeface="Roboto Light"/>
                <a:ea typeface="Open Sans"/>
                <a:cs typeface="Roboto Light"/>
              </a:rPr>
              <a:t>e</a:t>
            </a:r>
            <a:r>
              <a:rPr lang="en-US" altLang="ru-RU" sz="2200" dirty="0" smtClean="0">
                <a:solidFill>
                  <a:schemeClr val="bg1"/>
                </a:solidFill>
                <a:latin typeface="Roboto Light"/>
                <a:ea typeface="Open Sans"/>
                <a:cs typeface="Roboto Light"/>
              </a:rPr>
              <a:t>xtra hour from </a:t>
            </a:r>
            <a:r>
              <a:rPr lang="ru-RU" altLang="ru-RU" sz="2200" dirty="0" smtClean="0">
                <a:solidFill>
                  <a:schemeClr val="bg1"/>
                </a:solidFill>
                <a:latin typeface="Roboto Light"/>
                <a:ea typeface="Open Sans"/>
                <a:cs typeface="Roboto Light"/>
              </a:rPr>
              <a:t>4</a:t>
            </a:r>
            <a:r>
              <a:rPr lang="en-US" altLang="ru-RU" sz="2200" dirty="0" smtClean="0">
                <a:solidFill>
                  <a:schemeClr val="bg1"/>
                </a:solidFill>
                <a:latin typeface="Roboto Light"/>
                <a:ea typeface="Open Sans"/>
                <a:cs typeface="Roboto Light"/>
              </a:rPr>
              <a:t>5 EUR</a:t>
            </a:r>
            <a:endParaRPr lang="en-US" altLang="ru-RU" sz="2200" dirty="0">
              <a:solidFill>
                <a:schemeClr val="bg1"/>
              </a:solidFill>
              <a:latin typeface="Open Sans"/>
              <a:ea typeface="Open Sans"/>
              <a:cs typeface="Roboto Light"/>
            </a:endParaRPr>
          </a:p>
        </p:txBody>
      </p:sp>
      <p:sp>
        <p:nvSpPr>
          <p:cNvPr id="2" name="Прямоугольник 1"/>
          <p:cNvSpPr/>
          <p:nvPr/>
        </p:nvSpPr>
        <p:spPr>
          <a:xfrm>
            <a:off x="17183972" y="734110"/>
            <a:ext cx="697627" cy="646331"/>
          </a:xfrm>
          <a:prstGeom prst="rect">
            <a:avLst/>
          </a:prstGeom>
        </p:spPr>
        <p:txBody>
          <a:bodyPr wrap="square">
            <a:spAutoFit/>
          </a:bodyPr>
          <a:lstStyle/>
          <a:p>
            <a:pPr algn="ctr"/>
            <a:r>
              <a:rPr lang="en-US" b="1" dirty="0">
                <a:solidFill>
                  <a:schemeClr val="bg1"/>
                </a:solidFill>
                <a:latin typeface="Roboto Black"/>
              </a:rPr>
              <a:t>9</a:t>
            </a:r>
            <a:endParaRPr lang="ru-RU" b="1" dirty="0"/>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p:cTn id="55" dur="500" fill="hold"/>
                                        <p:tgtEl>
                                          <p:spTgt spid="74"/>
                                        </p:tgtEl>
                                        <p:attrNameLst>
                                          <p:attrName>ppt_w</p:attrName>
                                        </p:attrNameLst>
                                      </p:cBhvr>
                                      <p:tavLst>
                                        <p:tav tm="0">
                                          <p:val>
                                            <p:fltVal val="0"/>
                                          </p:val>
                                        </p:tav>
                                        <p:tav tm="100000">
                                          <p:val>
                                            <p:strVal val="#ppt_w"/>
                                          </p:val>
                                        </p:tav>
                                      </p:tavLst>
                                    </p:anim>
                                    <p:anim calcmode="lin" valueType="num">
                                      <p:cBhvr>
                                        <p:cTn id="56" dur="500" fill="hold"/>
                                        <p:tgtEl>
                                          <p:spTgt spid="74"/>
                                        </p:tgtEl>
                                        <p:attrNameLst>
                                          <p:attrName>ppt_h</p:attrName>
                                        </p:attrNameLst>
                                      </p:cBhvr>
                                      <p:tavLst>
                                        <p:tav tm="0">
                                          <p:val>
                                            <p:fltVal val="0"/>
                                          </p:val>
                                        </p:tav>
                                        <p:tav tm="100000">
                                          <p:val>
                                            <p:strVal val="#ppt_h"/>
                                          </p:val>
                                        </p:tav>
                                      </p:tavLst>
                                    </p:anim>
                                    <p:animEffect transition="in" filter="fade">
                                      <p:cBhvr>
                                        <p:cTn id="57" dur="500"/>
                                        <p:tgtEl>
                                          <p:spTgt spid="7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p:cTn id="60" dur="500" fill="hold"/>
                                        <p:tgtEl>
                                          <p:spTgt spid="77"/>
                                        </p:tgtEl>
                                        <p:attrNameLst>
                                          <p:attrName>ppt_w</p:attrName>
                                        </p:attrNameLst>
                                      </p:cBhvr>
                                      <p:tavLst>
                                        <p:tav tm="0">
                                          <p:val>
                                            <p:fltVal val="0"/>
                                          </p:val>
                                        </p:tav>
                                        <p:tav tm="100000">
                                          <p:val>
                                            <p:strVal val="#ppt_w"/>
                                          </p:val>
                                        </p:tav>
                                      </p:tavLst>
                                    </p:anim>
                                    <p:anim calcmode="lin" valueType="num">
                                      <p:cBhvr>
                                        <p:cTn id="61" dur="500" fill="hold"/>
                                        <p:tgtEl>
                                          <p:spTgt spid="77"/>
                                        </p:tgtEl>
                                        <p:attrNameLst>
                                          <p:attrName>ppt_h</p:attrName>
                                        </p:attrNameLst>
                                      </p:cBhvr>
                                      <p:tavLst>
                                        <p:tav tm="0">
                                          <p:val>
                                            <p:fltVal val="0"/>
                                          </p:val>
                                        </p:tav>
                                        <p:tav tm="100000">
                                          <p:val>
                                            <p:strVal val="#ppt_h"/>
                                          </p:val>
                                        </p:tav>
                                      </p:tavLst>
                                    </p:anim>
                                    <p:animEffect transition="in" filter="fade">
                                      <p:cBhvr>
                                        <p:cTn id="62" dur="500"/>
                                        <p:tgtEl>
                                          <p:spTgt spid="7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cBhvr>
                                        <p:cTn id="65" dur="500" fill="hold"/>
                                        <p:tgtEl>
                                          <p:spTgt spid="80"/>
                                        </p:tgtEl>
                                        <p:attrNameLst>
                                          <p:attrName>ppt_w</p:attrName>
                                        </p:attrNameLst>
                                      </p:cBhvr>
                                      <p:tavLst>
                                        <p:tav tm="0">
                                          <p:val>
                                            <p:fltVal val="0"/>
                                          </p:val>
                                        </p:tav>
                                        <p:tav tm="100000">
                                          <p:val>
                                            <p:strVal val="#ppt_w"/>
                                          </p:val>
                                        </p:tav>
                                      </p:tavLst>
                                    </p:anim>
                                    <p:anim calcmode="lin" valueType="num">
                                      <p:cBhvr>
                                        <p:cTn id="66" dur="500" fill="hold"/>
                                        <p:tgtEl>
                                          <p:spTgt spid="80"/>
                                        </p:tgtEl>
                                        <p:attrNameLst>
                                          <p:attrName>ppt_h</p:attrName>
                                        </p:attrNameLst>
                                      </p:cBhvr>
                                      <p:tavLst>
                                        <p:tav tm="0">
                                          <p:val>
                                            <p:fltVal val="0"/>
                                          </p:val>
                                        </p:tav>
                                        <p:tav tm="100000">
                                          <p:val>
                                            <p:strVal val="#ppt_h"/>
                                          </p:val>
                                        </p:tav>
                                      </p:tavLst>
                                    </p:anim>
                                    <p:animEffect transition="in" filter="fade">
                                      <p:cBhvr>
                                        <p:cTn id="67" dur="500"/>
                                        <p:tgtEl>
                                          <p:spTgt spid="80"/>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 calcmode="lin" valueType="num">
                                      <p:cBhvr>
                                        <p:cTn id="70" dur="500" fill="hold"/>
                                        <p:tgtEl>
                                          <p:spTgt spid="81"/>
                                        </p:tgtEl>
                                        <p:attrNameLst>
                                          <p:attrName>ppt_w</p:attrName>
                                        </p:attrNameLst>
                                      </p:cBhvr>
                                      <p:tavLst>
                                        <p:tav tm="0">
                                          <p:val>
                                            <p:fltVal val="0"/>
                                          </p:val>
                                        </p:tav>
                                        <p:tav tm="100000">
                                          <p:val>
                                            <p:strVal val="#ppt_w"/>
                                          </p:val>
                                        </p:tav>
                                      </p:tavLst>
                                    </p:anim>
                                    <p:anim calcmode="lin" valueType="num">
                                      <p:cBhvr>
                                        <p:cTn id="71" dur="500" fill="hold"/>
                                        <p:tgtEl>
                                          <p:spTgt spid="81"/>
                                        </p:tgtEl>
                                        <p:attrNameLst>
                                          <p:attrName>ppt_h</p:attrName>
                                        </p:attrNameLst>
                                      </p:cBhvr>
                                      <p:tavLst>
                                        <p:tav tm="0">
                                          <p:val>
                                            <p:fltVal val="0"/>
                                          </p:val>
                                        </p:tav>
                                        <p:tav tm="100000">
                                          <p:val>
                                            <p:strVal val="#ppt_h"/>
                                          </p:val>
                                        </p:tav>
                                      </p:tavLst>
                                    </p:anim>
                                    <p:animEffect transition="in" filter="fade">
                                      <p:cBhvr>
                                        <p:cTn id="72" dur="500"/>
                                        <p:tgtEl>
                                          <p:spTgt spid="81"/>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Effect transition="in" filter="fade">
                                      <p:cBhvr>
                                        <p:cTn id="7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32" grpId="0"/>
      <p:bldP spid="44" grpId="0"/>
      <p:bldP spid="47" grpId="0"/>
      <p:bldP spid="49" grpId="0"/>
      <p:bldP spid="50" grpId="0"/>
      <p:bldP spid="21" grpId="0"/>
      <p:bldP spid="74" grpId="0" animBg="1"/>
      <p:bldP spid="48" grpId="0"/>
      <p:bldP spid="77" grpId="0"/>
      <p:bldP spid="80" grpId="0"/>
      <p:bldP spid="81"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Rectangle 1"/>
          <p:cNvSpPr>
            <a:spLocks/>
          </p:cNvSpPr>
          <p:nvPr/>
        </p:nvSpPr>
        <p:spPr bwMode="auto">
          <a:xfrm>
            <a:off x="2124400" y="2474643"/>
            <a:ext cx="4230325" cy="877484"/>
          </a:xfrm>
          <a:prstGeom prst="rect">
            <a:avLst/>
          </a:prstGeom>
          <a:noFill/>
          <a:ln>
            <a:noFill/>
          </a:ln>
          <a:extLst/>
        </p:spPr>
        <p:txBody>
          <a:bodyPr wrap="none" lIns="0" tIns="0" rIns="0" bIns="0" anchor="ctr">
            <a:spAutoFit/>
          </a:bodyPr>
          <a:lstStyle/>
          <a:p>
            <a:pP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R</a:t>
            </a:r>
            <a:r>
              <a:rPr lang="en-US" sz="5702" b="1" dirty="0" smtClean="0">
                <a:solidFill>
                  <a:schemeClr val="tx2"/>
                </a:solidFill>
                <a:latin typeface="Roboto Light"/>
                <a:ea typeface="ＭＳ Ｐゴシック" charset="0"/>
                <a:cs typeface="ＭＳ Ｐゴシック" charset="0"/>
                <a:sym typeface="Bebas Neue" charset="0"/>
              </a:rPr>
              <a:t>estaurants</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16" name="Group 15"/>
          <p:cNvGrpSpPr/>
          <p:nvPr/>
        </p:nvGrpSpPr>
        <p:grpSpPr>
          <a:xfrm>
            <a:off x="3939526" y="3485297"/>
            <a:ext cx="600075" cy="142912"/>
            <a:chOff x="1942594" y="2781300"/>
            <a:chExt cx="799891" cy="190500"/>
          </a:xfrm>
          <a:solidFill>
            <a:schemeClr val="bg1">
              <a:lumMod val="85000"/>
            </a:schemeClr>
          </a:solidFill>
        </p:grpSpPr>
        <p:sp>
          <p:nvSpPr>
            <p:cNvPr id="17"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8"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9"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40" name="Rectangle 39"/>
          <p:cNvSpPr/>
          <p:nvPr/>
        </p:nvSpPr>
        <p:spPr>
          <a:xfrm>
            <a:off x="6430880" y="8038850"/>
            <a:ext cx="1690864" cy="1018749"/>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VIP</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restaurants</a:t>
            </a:r>
            <a:endParaRPr lang="en-US" sz="2200" dirty="0">
              <a:latin typeface="Roboto Light"/>
              <a:ea typeface="Open Sans" panose="020B0606030504020204" pitchFamily="34" charset="0"/>
              <a:cs typeface="Roboto Regular"/>
            </a:endParaRPr>
          </a:p>
        </p:txBody>
      </p:sp>
      <p:sp>
        <p:nvSpPr>
          <p:cNvPr id="42" name="Rectangle 41"/>
          <p:cNvSpPr/>
          <p:nvPr/>
        </p:nvSpPr>
        <p:spPr>
          <a:xfrm>
            <a:off x="386186" y="8036634"/>
            <a:ext cx="1769410" cy="97290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Traditional</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 restaurants</a:t>
            </a:r>
            <a:endParaRPr lang="en-US" sz="2200" dirty="0">
              <a:latin typeface="Roboto Light"/>
              <a:ea typeface="Open Sans" panose="020B0606030504020204" pitchFamily="34" charset="0"/>
              <a:cs typeface="Roboto Regular"/>
            </a:endParaRPr>
          </a:p>
        </p:txBody>
      </p:sp>
      <p:sp>
        <p:nvSpPr>
          <p:cNvPr id="45" name="Rectangle 44"/>
          <p:cNvSpPr/>
          <p:nvPr/>
        </p:nvSpPr>
        <p:spPr>
          <a:xfrm>
            <a:off x="6156474" y="10561931"/>
            <a:ext cx="1769410" cy="1018749"/>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Out-of-town</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 restaurants</a:t>
            </a:r>
            <a:endParaRPr lang="en-US" sz="2200" dirty="0">
              <a:latin typeface="Roboto Light"/>
              <a:ea typeface="Open Sans" panose="020B0606030504020204" pitchFamily="34" charset="0"/>
              <a:cs typeface="Roboto Regular"/>
            </a:endParaRPr>
          </a:p>
        </p:txBody>
      </p:sp>
      <p:sp>
        <p:nvSpPr>
          <p:cNvPr id="47" name="Rectangle 46"/>
          <p:cNvSpPr/>
          <p:nvPr/>
        </p:nvSpPr>
        <p:spPr>
          <a:xfrm>
            <a:off x="425459" y="10539009"/>
            <a:ext cx="1690865" cy="1018749"/>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Asian</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restaurants</a:t>
            </a:r>
            <a:endParaRPr lang="en-US" sz="2200" dirty="0">
              <a:latin typeface="Roboto Light"/>
              <a:ea typeface="Open Sans" panose="020B0606030504020204" pitchFamily="34" charset="0"/>
              <a:cs typeface="Roboto Regular"/>
            </a:endParaRPr>
          </a:p>
        </p:txBody>
      </p:sp>
      <p:sp>
        <p:nvSpPr>
          <p:cNvPr id="49" name="Rectangle 48"/>
          <p:cNvSpPr>
            <a:spLocks noChangeArrowheads="1"/>
          </p:cNvSpPr>
          <p:nvPr/>
        </p:nvSpPr>
        <p:spPr bwMode="auto">
          <a:xfrm>
            <a:off x="3978275" y="7516813"/>
            <a:ext cx="1939925" cy="407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7168" tIns="68584" rIns="137168" bIns="68584">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lnSpc>
                <a:spcPct val="130000"/>
              </a:lnSpc>
            </a:pPr>
            <a:r>
              <a:rPr lang="en-US" altLang="ru-RU" sz="1500" dirty="0" smtClean="0">
                <a:latin typeface="Roboto Light"/>
                <a:ea typeface="Open Sans"/>
                <a:cs typeface="Roboto Light"/>
              </a:rPr>
              <a:t>.</a:t>
            </a:r>
            <a:endParaRPr lang="en-US" altLang="ru-RU" sz="1500" dirty="0">
              <a:latin typeface="Open Sans"/>
              <a:ea typeface="Open Sans"/>
              <a:cs typeface="Roboto Light"/>
            </a:endParaRPr>
          </a:p>
        </p:txBody>
      </p:sp>
      <p:sp>
        <p:nvSpPr>
          <p:cNvPr id="50" name="Rectangle 49"/>
          <p:cNvSpPr/>
          <p:nvPr/>
        </p:nvSpPr>
        <p:spPr>
          <a:xfrm>
            <a:off x="3223679" y="8038850"/>
            <a:ext cx="1690865" cy="1018749"/>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European</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restaurants</a:t>
            </a:r>
            <a:endParaRPr lang="en-US" sz="2200" dirty="0">
              <a:latin typeface="Roboto Light"/>
              <a:ea typeface="Open Sans" panose="020B0606030504020204" pitchFamily="34" charset="0"/>
              <a:cs typeface="Roboto Regular"/>
            </a:endParaRPr>
          </a:p>
        </p:txBody>
      </p:sp>
      <p:sp>
        <p:nvSpPr>
          <p:cNvPr id="52" name="Rectangle 51"/>
          <p:cNvSpPr/>
          <p:nvPr/>
        </p:nvSpPr>
        <p:spPr>
          <a:xfrm>
            <a:off x="3315139" y="10539704"/>
            <a:ext cx="1753380" cy="1018749"/>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Brewery</a:t>
            </a:r>
          </a:p>
          <a:p>
            <a:pPr algn="ctr" defTabSz="1828434" eaLnBrk="1" fontAlgn="auto" hangingPunct="1">
              <a:lnSpc>
                <a:spcPct val="130000"/>
              </a:lnSpc>
              <a:spcBef>
                <a:spcPts val="0"/>
              </a:spcBef>
              <a:spcAft>
                <a:spcPts val="0"/>
              </a:spcAft>
              <a:defRPr/>
            </a:pPr>
            <a:r>
              <a:rPr lang="en-US" sz="2200" dirty="0" smtClean="0">
                <a:latin typeface="Roboto Light"/>
                <a:ea typeface="Open Sans" panose="020B0606030504020204" pitchFamily="34" charset="0"/>
                <a:cs typeface="Roboto Regular"/>
              </a:rPr>
              <a:t>restaurants</a:t>
            </a:r>
            <a:endParaRPr lang="en-US" sz="2200" dirty="0">
              <a:latin typeface="Roboto Light"/>
              <a:ea typeface="Open Sans" panose="020B0606030504020204" pitchFamily="34" charset="0"/>
              <a:cs typeface="Roboto Regular"/>
            </a:endParaRPr>
          </a:p>
        </p:txBody>
      </p:sp>
      <p:sp>
        <p:nvSpPr>
          <p:cNvPr id="59" name="Rectangle 58"/>
          <p:cNvSpPr/>
          <p:nvPr/>
        </p:nvSpPr>
        <p:spPr>
          <a:xfrm>
            <a:off x="425459" y="3961791"/>
            <a:ext cx="8359496" cy="2779230"/>
          </a:xfrm>
          <a:prstGeom prst="rect">
            <a:avLst/>
          </a:prstGeom>
        </p:spPr>
        <p:txBody>
          <a:bodyPr wrap="square" lIns="137168" tIns="68584" rIns="137168" bIns="68584">
            <a:spAutoFit/>
          </a:bodyPr>
          <a:lstStyle/>
          <a:p>
            <a:pPr eaLnBrk="1" hangingPunct="1">
              <a:lnSpc>
                <a:spcPct val="130000"/>
              </a:lnSpc>
              <a:buFontTx/>
              <a:buChar char="•"/>
            </a:pPr>
            <a:r>
              <a:rPr lang="en-US" altLang="ru-RU" sz="2200" dirty="0">
                <a:latin typeface="Roboto Light"/>
              </a:rPr>
              <a:t> wide choice of restaurants, presenting various cuisine: national Belarusian</a:t>
            </a:r>
            <a:r>
              <a:rPr lang="en-US" altLang="ru-RU" sz="2200" dirty="0" smtClean="0">
                <a:latin typeface="Roboto Light"/>
              </a:rPr>
              <a:t>, European</a:t>
            </a:r>
            <a:r>
              <a:rPr lang="en-US" altLang="ru-RU" sz="2200" dirty="0">
                <a:latin typeface="Roboto Light"/>
              </a:rPr>
              <a:t>, Italian, French, Japanese, Chinese etc.</a:t>
            </a:r>
          </a:p>
          <a:p>
            <a:pPr eaLnBrk="1" hangingPunct="1">
              <a:lnSpc>
                <a:spcPct val="130000"/>
              </a:lnSpc>
              <a:buFontTx/>
              <a:buChar char="•"/>
            </a:pPr>
            <a:r>
              <a:rPr lang="en-US" altLang="ru-RU" sz="2200" dirty="0">
                <a:latin typeface="Roboto Light"/>
              </a:rPr>
              <a:t>  all levels of restaurants and cafes: tourist class, business class, “de-luxe”</a:t>
            </a:r>
          </a:p>
          <a:p>
            <a:pPr eaLnBrk="1" hangingPunct="1">
              <a:lnSpc>
                <a:spcPct val="130000"/>
              </a:lnSpc>
              <a:buFontTx/>
              <a:buChar char="•"/>
            </a:pPr>
            <a:r>
              <a:rPr lang="en-US" altLang="ru-RU" sz="2200" dirty="0">
                <a:latin typeface="Roboto Light"/>
              </a:rPr>
              <a:t>  special offers for group and corporate reservations: folklore shows, </a:t>
            </a:r>
            <a:r>
              <a:rPr lang="en-US" altLang="ru-RU" sz="2200" dirty="0" smtClean="0">
                <a:latin typeface="Roboto Light"/>
              </a:rPr>
              <a:t>live music </a:t>
            </a:r>
            <a:r>
              <a:rPr lang="en-US" altLang="ru-RU" sz="2200" dirty="0">
                <a:latin typeface="Roboto Light"/>
              </a:rPr>
              <a:t>performances, various </a:t>
            </a:r>
            <a:r>
              <a:rPr lang="en-US" altLang="ru-RU" sz="2200" dirty="0" err="1">
                <a:latin typeface="Roboto Light"/>
              </a:rPr>
              <a:t>degustations</a:t>
            </a:r>
            <a:r>
              <a:rPr lang="en-US" altLang="ru-RU" sz="2200" dirty="0">
                <a:latin typeface="Roboto Light"/>
              </a:rPr>
              <a:t> etc.</a:t>
            </a:r>
            <a:endParaRPr lang="en-US" sz="2200" dirty="0">
              <a:latin typeface="Roboto Light"/>
              <a:ea typeface="Open Sans" panose="020B0606030504020204" pitchFamily="34" charset="0"/>
              <a:cs typeface="Roboto Light"/>
            </a:endParaRPr>
          </a:p>
        </p:txBody>
      </p:sp>
      <p:pic>
        <p:nvPicPr>
          <p:cNvPr id="2" name="Рисунок 1"/>
          <p:cNvPicPr>
            <a:picLocks noGrp="1" noChangeAspect="1"/>
          </p:cNvPicPr>
          <p:nvPr>
            <p:ph type="pic" sz="quarter" idx="13"/>
          </p:nvPr>
        </p:nvPicPr>
        <p:blipFill>
          <a:blip r:embed="rId2">
            <a:extLst>
              <a:ext uri="{28A0092B-C50C-407E-A947-70E740481C1C}">
                <a14:useLocalDpi xmlns:a14="http://schemas.microsoft.com/office/drawing/2010/main" xmlns="" val="0"/>
              </a:ext>
            </a:extLst>
          </a:blip>
          <a:srcRect l="27782" r="27782"/>
          <a:stretch>
            <a:fillRect/>
          </a:stretch>
        </p:blipFill>
        <p:spPr>
          <a:xfrm>
            <a:off x="9167813" y="0"/>
            <a:ext cx="9142412" cy="13716000"/>
          </a:xfrm>
        </p:spPr>
      </p:pic>
      <p:pic>
        <p:nvPicPr>
          <p:cNvPr id="30" name="Рисунок 2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26033" y="1225524"/>
            <a:ext cx="1941386" cy="1019094"/>
          </a:xfrm>
          <a:prstGeom prst="rect">
            <a:avLst/>
          </a:prstGeom>
        </p:spPr>
      </p:pic>
      <p:sp>
        <p:nvSpPr>
          <p:cNvPr id="31" name="Овал 30"/>
          <p:cNvSpPr/>
          <p:nvPr/>
        </p:nvSpPr>
        <p:spPr>
          <a:xfrm>
            <a:off x="220133" y="227543"/>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Rectangle 64"/>
          <p:cNvSpPr/>
          <p:nvPr/>
        </p:nvSpPr>
        <p:spPr>
          <a:xfrm>
            <a:off x="1638281" y="12441105"/>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26" name="Прямоугольник 25"/>
          <p:cNvSpPr/>
          <p:nvPr/>
        </p:nvSpPr>
        <p:spPr>
          <a:xfrm>
            <a:off x="199838" y="259977"/>
            <a:ext cx="698178" cy="646331"/>
          </a:xfrm>
          <a:prstGeom prst="rect">
            <a:avLst/>
          </a:prstGeom>
        </p:spPr>
        <p:txBody>
          <a:bodyPr wrap="none">
            <a:spAutoFit/>
          </a:bodyPr>
          <a:lstStyle/>
          <a:p>
            <a:r>
              <a:rPr lang="ru-RU" b="1" dirty="0" smtClean="0">
                <a:solidFill>
                  <a:schemeClr val="bg1"/>
                </a:solidFill>
                <a:latin typeface="Roboto Light"/>
              </a:rPr>
              <a:t>1</a:t>
            </a:r>
            <a:r>
              <a:rPr lang="en-US" b="1" dirty="0">
                <a:solidFill>
                  <a:schemeClr val="bg1"/>
                </a:solidFill>
                <a:latin typeface="Roboto Light"/>
              </a:rPr>
              <a:t>0</a:t>
            </a:r>
            <a:endParaRPr lang="ru-RU" b="1" dirty="0">
              <a:solidFill>
                <a:schemeClr val="bg1"/>
              </a:solidFill>
              <a:latin typeface="Roboto Light"/>
            </a:endParaRPr>
          </a:p>
        </p:txBody>
      </p:sp>
      <p:grpSp>
        <p:nvGrpSpPr>
          <p:cNvPr id="27" name="Group 134"/>
          <p:cNvGrpSpPr/>
          <p:nvPr/>
        </p:nvGrpSpPr>
        <p:grpSpPr>
          <a:xfrm flipH="1">
            <a:off x="944788" y="7243751"/>
            <a:ext cx="611299" cy="591583"/>
            <a:chOff x="4550721" y="5649763"/>
            <a:chExt cx="168673" cy="209154"/>
          </a:xfrm>
          <a:solidFill>
            <a:srgbClr val="002060"/>
          </a:solidFill>
        </p:grpSpPr>
        <p:sp>
          <p:nvSpPr>
            <p:cNvPr id="28" name="Freeform 234"/>
            <p:cNvSpPr>
              <a:spLocks/>
            </p:cNvSpPr>
            <p:nvPr/>
          </p:nvSpPr>
          <p:spPr bwMode="auto">
            <a:xfrm>
              <a:off x="4550721" y="5653618"/>
              <a:ext cx="70361" cy="205299"/>
            </a:xfrm>
            <a:custGeom>
              <a:avLst/>
              <a:gdLst>
                <a:gd name="T0" fmla="*/ 4 w 31"/>
                <a:gd name="T1" fmla="*/ 10 h 90"/>
                <a:gd name="T2" fmla="*/ 1 w 31"/>
                <a:gd name="T3" fmla="*/ 21 h 90"/>
                <a:gd name="T4" fmla="*/ 3 w 31"/>
                <a:gd name="T5" fmla="*/ 31 h 90"/>
                <a:gd name="T6" fmla="*/ 11 w 31"/>
                <a:gd name="T7" fmla="*/ 41 h 90"/>
                <a:gd name="T8" fmla="*/ 11 w 31"/>
                <a:gd name="T9" fmla="*/ 90 h 90"/>
                <a:gd name="T10" fmla="*/ 20 w 31"/>
                <a:gd name="T11" fmla="*/ 90 h 90"/>
                <a:gd name="T12" fmla="*/ 20 w 31"/>
                <a:gd name="T13" fmla="*/ 41 h 90"/>
                <a:gd name="T14" fmla="*/ 29 w 31"/>
                <a:gd name="T15" fmla="*/ 31 h 90"/>
                <a:gd name="T16" fmla="*/ 31 w 31"/>
                <a:gd name="T17" fmla="*/ 21 h 90"/>
                <a:gd name="T18" fmla="*/ 28 w 31"/>
                <a:gd name="T19" fmla="*/ 10 h 90"/>
                <a:gd name="T20" fmla="*/ 21 w 31"/>
                <a:gd name="T21" fmla="*/ 0 h 90"/>
                <a:gd name="T22" fmla="*/ 23 w 31"/>
                <a:gd name="T23" fmla="*/ 21 h 90"/>
                <a:gd name="T24" fmla="*/ 20 w 31"/>
                <a:gd name="T25" fmla="*/ 21 h 90"/>
                <a:gd name="T26" fmla="*/ 18 w 31"/>
                <a:gd name="T27" fmla="*/ 0 h 90"/>
                <a:gd name="T28" fmla="*/ 16 w 31"/>
                <a:gd name="T29" fmla="*/ 0 h 90"/>
                <a:gd name="T30" fmla="*/ 14 w 31"/>
                <a:gd name="T31" fmla="*/ 0 h 90"/>
                <a:gd name="T32" fmla="*/ 11 w 31"/>
                <a:gd name="T33" fmla="*/ 21 h 90"/>
                <a:gd name="T34" fmla="*/ 8 w 31"/>
                <a:gd name="T35" fmla="*/ 21 h 90"/>
                <a:gd name="T36" fmla="*/ 11 w 31"/>
                <a:gd name="T37" fmla="*/ 0 h 90"/>
                <a:gd name="T38" fmla="*/ 4 w 31"/>
                <a:gd name="T39"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90">
                  <a:moveTo>
                    <a:pt x="4" y="10"/>
                  </a:moveTo>
                  <a:cubicBezTo>
                    <a:pt x="3" y="14"/>
                    <a:pt x="1" y="18"/>
                    <a:pt x="1" y="21"/>
                  </a:cubicBezTo>
                  <a:cubicBezTo>
                    <a:pt x="0" y="25"/>
                    <a:pt x="1" y="28"/>
                    <a:pt x="3" y="31"/>
                  </a:cubicBezTo>
                  <a:cubicBezTo>
                    <a:pt x="5" y="34"/>
                    <a:pt x="8" y="39"/>
                    <a:pt x="11" y="41"/>
                  </a:cubicBezTo>
                  <a:cubicBezTo>
                    <a:pt x="11" y="90"/>
                    <a:pt x="11" y="90"/>
                    <a:pt x="11" y="90"/>
                  </a:cubicBezTo>
                  <a:cubicBezTo>
                    <a:pt x="20" y="90"/>
                    <a:pt x="20" y="90"/>
                    <a:pt x="20" y="90"/>
                  </a:cubicBezTo>
                  <a:cubicBezTo>
                    <a:pt x="20" y="41"/>
                    <a:pt x="20" y="41"/>
                    <a:pt x="20" y="41"/>
                  </a:cubicBezTo>
                  <a:cubicBezTo>
                    <a:pt x="24" y="39"/>
                    <a:pt x="27" y="34"/>
                    <a:pt x="29" y="31"/>
                  </a:cubicBezTo>
                  <a:cubicBezTo>
                    <a:pt x="31" y="28"/>
                    <a:pt x="31" y="25"/>
                    <a:pt x="31" y="21"/>
                  </a:cubicBezTo>
                  <a:cubicBezTo>
                    <a:pt x="31" y="18"/>
                    <a:pt x="29" y="14"/>
                    <a:pt x="28" y="10"/>
                  </a:cubicBezTo>
                  <a:cubicBezTo>
                    <a:pt x="27" y="7"/>
                    <a:pt x="25" y="0"/>
                    <a:pt x="21" y="0"/>
                  </a:cubicBezTo>
                  <a:cubicBezTo>
                    <a:pt x="23" y="21"/>
                    <a:pt x="23" y="21"/>
                    <a:pt x="23" y="21"/>
                  </a:cubicBezTo>
                  <a:cubicBezTo>
                    <a:pt x="20" y="21"/>
                    <a:pt x="20" y="21"/>
                    <a:pt x="20" y="21"/>
                  </a:cubicBezTo>
                  <a:cubicBezTo>
                    <a:pt x="18" y="0"/>
                    <a:pt x="18" y="0"/>
                    <a:pt x="18" y="0"/>
                  </a:cubicBezTo>
                  <a:cubicBezTo>
                    <a:pt x="16" y="0"/>
                    <a:pt x="16" y="0"/>
                    <a:pt x="16" y="0"/>
                  </a:cubicBezTo>
                  <a:cubicBezTo>
                    <a:pt x="14" y="0"/>
                    <a:pt x="14" y="0"/>
                    <a:pt x="14" y="0"/>
                  </a:cubicBezTo>
                  <a:cubicBezTo>
                    <a:pt x="11" y="21"/>
                    <a:pt x="11" y="21"/>
                    <a:pt x="11" y="21"/>
                  </a:cubicBezTo>
                  <a:cubicBezTo>
                    <a:pt x="8" y="21"/>
                    <a:pt x="8" y="21"/>
                    <a:pt x="8" y="21"/>
                  </a:cubicBezTo>
                  <a:cubicBezTo>
                    <a:pt x="11" y="0"/>
                    <a:pt x="11" y="0"/>
                    <a:pt x="11" y="0"/>
                  </a:cubicBezTo>
                  <a:cubicBezTo>
                    <a:pt x="7" y="0"/>
                    <a:pt x="5" y="7"/>
                    <a:pt x="4" y="1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33" name="Freeform 235"/>
            <p:cNvSpPr>
              <a:spLocks/>
            </p:cNvSpPr>
            <p:nvPr/>
          </p:nvSpPr>
          <p:spPr bwMode="auto">
            <a:xfrm>
              <a:off x="4644214" y="5649763"/>
              <a:ext cx="75180" cy="209154"/>
            </a:xfrm>
            <a:custGeom>
              <a:avLst/>
              <a:gdLst>
                <a:gd name="T0" fmla="*/ 21 w 33"/>
                <a:gd name="T1" fmla="*/ 92 h 92"/>
                <a:gd name="T2" fmla="*/ 21 w 33"/>
                <a:gd name="T3" fmla="*/ 44 h 92"/>
                <a:gd name="T4" fmla="*/ 33 w 33"/>
                <a:gd name="T5" fmla="*/ 24 h 92"/>
                <a:gd name="T6" fmla="*/ 17 w 33"/>
                <a:gd name="T7" fmla="*/ 0 h 92"/>
                <a:gd name="T8" fmla="*/ 0 w 33"/>
                <a:gd name="T9" fmla="*/ 24 h 92"/>
                <a:gd name="T10" fmla="*/ 12 w 33"/>
                <a:gd name="T11" fmla="*/ 44 h 92"/>
                <a:gd name="T12" fmla="*/ 12 w 33"/>
                <a:gd name="T13" fmla="*/ 92 h 92"/>
                <a:gd name="T14" fmla="*/ 21 w 3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2">
                  <a:moveTo>
                    <a:pt x="21" y="92"/>
                  </a:moveTo>
                  <a:cubicBezTo>
                    <a:pt x="21" y="44"/>
                    <a:pt x="21" y="44"/>
                    <a:pt x="21" y="44"/>
                  </a:cubicBezTo>
                  <a:cubicBezTo>
                    <a:pt x="28" y="41"/>
                    <a:pt x="33" y="34"/>
                    <a:pt x="33" y="24"/>
                  </a:cubicBezTo>
                  <a:cubicBezTo>
                    <a:pt x="33" y="13"/>
                    <a:pt x="26" y="0"/>
                    <a:pt x="17" y="0"/>
                  </a:cubicBezTo>
                  <a:cubicBezTo>
                    <a:pt x="7" y="0"/>
                    <a:pt x="0" y="13"/>
                    <a:pt x="0" y="24"/>
                  </a:cubicBezTo>
                  <a:cubicBezTo>
                    <a:pt x="0" y="33"/>
                    <a:pt x="5" y="41"/>
                    <a:pt x="12" y="44"/>
                  </a:cubicBezTo>
                  <a:cubicBezTo>
                    <a:pt x="12" y="92"/>
                    <a:pt x="12" y="92"/>
                    <a:pt x="12" y="92"/>
                  </a:cubicBezTo>
                  <a:lnTo>
                    <a:pt x="21" y="92"/>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grpSp>
        <p:nvGrpSpPr>
          <p:cNvPr id="34" name="Group 173"/>
          <p:cNvGrpSpPr/>
          <p:nvPr/>
        </p:nvGrpSpPr>
        <p:grpSpPr>
          <a:xfrm flipH="1">
            <a:off x="6717681" y="9535639"/>
            <a:ext cx="623019" cy="778645"/>
            <a:chOff x="5121005" y="3587132"/>
            <a:chExt cx="310358" cy="407706"/>
          </a:xfrm>
          <a:solidFill>
            <a:srgbClr val="002060"/>
          </a:solidFill>
        </p:grpSpPr>
        <p:sp>
          <p:nvSpPr>
            <p:cNvPr id="35" name="Freeform 302"/>
            <p:cNvSpPr>
              <a:spLocks/>
            </p:cNvSpPr>
            <p:nvPr/>
          </p:nvSpPr>
          <p:spPr bwMode="auto">
            <a:xfrm>
              <a:off x="5121005" y="3587132"/>
              <a:ext cx="310358" cy="332526"/>
            </a:xfrm>
            <a:custGeom>
              <a:avLst/>
              <a:gdLst>
                <a:gd name="T0" fmla="*/ 112 w 136"/>
                <a:gd name="T1" fmla="*/ 100 h 146"/>
                <a:gd name="T2" fmla="*/ 122 w 136"/>
                <a:gd name="T3" fmla="*/ 95 h 146"/>
                <a:gd name="T4" fmla="*/ 134 w 136"/>
                <a:gd name="T5" fmla="*/ 90 h 146"/>
                <a:gd name="T6" fmla="*/ 136 w 136"/>
                <a:gd name="T7" fmla="*/ 73 h 146"/>
                <a:gd name="T8" fmla="*/ 132 w 136"/>
                <a:gd name="T9" fmla="*/ 43 h 146"/>
                <a:gd name="T10" fmla="*/ 101 w 136"/>
                <a:gd name="T11" fmla="*/ 69 h 146"/>
                <a:gd name="T12" fmla="*/ 91 w 136"/>
                <a:gd name="T13" fmla="*/ 79 h 146"/>
                <a:gd name="T14" fmla="*/ 92 w 136"/>
                <a:gd name="T15" fmla="*/ 68 h 146"/>
                <a:gd name="T16" fmla="*/ 102 w 136"/>
                <a:gd name="T17" fmla="*/ 48 h 146"/>
                <a:gd name="T18" fmla="*/ 93 w 136"/>
                <a:gd name="T19" fmla="*/ 29 h 146"/>
                <a:gd name="T20" fmla="*/ 68 w 136"/>
                <a:gd name="T21" fmla="*/ 0 h 146"/>
                <a:gd name="T22" fmla="*/ 68 w 136"/>
                <a:gd name="T23" fmla="*/ 0 h 146"/>
                <a:gd name="T24" fmla="*/ 68 w 136"/>
                <a:gd name="T25" fmla="*/ 0 h 146"/>
                <a:gd name="T26" fmla="*/ 68 w 136"/>
                <a:gd name="T27" fmla="*/ 0 h 146"/>
                <a:gd name="T28" fmla="*/ 68 w 136"/>
                <a:gd name="T29" fmla="*/ 0 h 146"/>
                <a:gd name="T30" fmla="*/ 43 w 136"/>
                <a:gd name="T31" fmla="*/ 29 h 146"/>
                <a:gd name="T32" fmla="*/ 34 w 136"/>
                <a:gd name="T33" fmla="*/ 48 h 146"/>
                <a:gd name="T34" fmla="*/ 44 w 136"/>
                <a:gd name="T35" fmla="*/ 68 h 146"/>
                <a:gd name="T36" fmla="*/ 45 w 136"/>
                <a:gd name="T37" fmla="*/ 79 h 146"/>
                <a:gd name="T38" fmla="*/ 35 w 136"/>
                <a:gd name="T39" fmla="*/ 69 h 146"/>
                <a:gd name="T40" fmla="*/ 4 w 136"/>
                <a:gd name="T41" fmla="*/ 43 h 146"/>
                <a:gd name="T42" fmla="*/ 0 w 136"/>
                <a:gd name="T43" fmla="*/ 73 h 146"/>
                <a:gd name="T44" fmla="*/ 2 w 136"/>
                <a:gd name="T45" fmla="*/ 90 h 146"/>
                <a:gd name="T46" fmla="*/ 14 w 136"/>
                <a:gd name="T47" fmla="*/ 95 h 146"/>
                <a:gd name="T48" fmla="*/ 24 w 136"/>
                <a:gd name="T49" fmla="*/ 100 h 146"/>
                <a:gd name="T50" fmla="*/ 22 w 136"/>
                <a:gd name="T51" fmla="*/ 107 h 146"/>
                <a:gd name="T52" fmla="*/ 0 w 136"/>
                <a:gd name="T53" fmla="*/ 100 h 146"/>
                <a:gd name="T54" fmla="*/ 31 w 136"/>
                <a:gd name="T55" fmla="*/ 143 h 146"/>
                <a:gd name="T56" fmla="*/ 46 w 136"/>
                <a:gd name="T57" fmla="*/ 140 h 146"/>
                <a:gd name="T58" fmla="*/ 60 w 136"/>
                <a:gd name="T59" fmla="*/ 131 h 146"/>
                <a:gd name="T60" fmla="*/ 65 w 136"/>
                <a:gd name="T61" fmla="*/ 129 h 146"/>
                <a:gd name="T62" fmla="*/ 65 w 136"/>
                <a:gd name="T63" fmla="*/ 123 h 146"/>
                <a:gd name="T64" fmla="*/ 68 w 136"/>
                <a:gd name="T65" fmla="*/ 65 h 146"/>
                <a:gd name="T66" fmla="*/ 71 w 136"/>
                <a:gd name="T67" fmla="*/ 123 h 146"/>
                <a:gd name="T68" fmla="*/ 71 w 136"/>
                <a:gd name="T69" fmla="*/ 129 h 146"/>
                <a:gd name="T70" fmla="*/ 76 w 136"/>
                <a:gd name="T71" fmla="*/ 131 h 146"/>
                <a:gd name="T72" fmla="*/ 90 w 136"/>
                <a:gd name="T73" fmla="*/ 140 h 146"/>
                <a:gd name="T74" fmla="*/ 105 w 136"/>
                <a:gd name="T75" fmla="*/ 143 h 146"/>
                <a:gd name="T76" fmla="*/ 136 w 136"/>
                <a:gd name="T77" fmla="*/ 100 h 146"/>
                <a:gd name="T78" fmla="*/ 114 w 136"/>
                <a:gd name="T79" fmla="*/ 107 h 146"/>
                <a:gd name="T80" fmla="*/ 112 w 136"/>
                <a:gd name="T81" fmla="*/ 10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46">
                  <a:moveTo>
                    <a:pt x="112" y="100"/>
                  </a:moveTo>
                  <a:cubicBezTo>
                    <a:pt x="115" y="97"/>
                    <a:pt x="119" y="96"/>
                    <a:pt x="122" y="95"/>
                  </a:cubicBezTo>
                  <a:cubicBezTo>
                    <a:pt x="126" y="94"/>
                    <a:pt x="130" y="93"/>
                    <a:pt x="134" y="90"/>
                  </a:cubicBezTo>
                  <a:cubicBezTo>
                    <a:pt x="135" y="85"/>
                    <a:pt x="136" y="79"/>
                    <a:pt x="136" y="73"/>
                  </a:cubicBezTo>
                  <a:cubicBezTo>
                    <a:pt x="134" y="63"/>
                    <a:pt x="132" y="53"/>
                    <a:pt x="132" y="43"/>
                  </a:cubicBezTo>
                  <a:cubicBezTo>
                    <a:pt x="120" y="50"/>
                    <a:pt x="105" y="54"/>
                    <a:pt x="101" y="69"/>
                  </a:cubicBezTo>
                  <a:cubicBezTo>
                    <a:pt x="101" y="72"/>
                    <a:pt x="96" y="82"/>
                    <a:pt x="91" y="79"/>
                  </a:cubicBezTo>
                  <a:cubicBezTo>
                    <a:pt x="87" y="76"/>
                    <a:pt x="90" y="71"/>
                    <a:pt x="92" y="68"/>
                  </a:cubicBezTo>
                  <a:cubicBezTo>
                    <a:pt x="96" y="61"/>
                    <a:pt x="102" y="56"/>
                    <a:pt x="102" y="48"/>
                  </a:cubicBezTo>
                  <a:cubicBezTo>
                    <a:pt x="102" y="41"/>
                    <a:pt x="97" y="34"/>
                    <a:pt x="93" y="29"/>
                  </a:cubicBezTo>
                  <a:cubicBezTo>
                    <a:pt x="85" y="19"/>
                    <a:pt x="75" y="11"/>
                    <a:pt x="68" y="0"/>
                  </a:cubicBezTo>
                  <a:cubicBezTo>
                    <a:pt x="68" y="0"/>
                    <a:pt x="68" y="0"/>
                    <a:pt x="68" y="0"/>
                  </a:cubicBezTo>
                  <a:cubicBezTo>
                    <a:pt x="68" y="0"/>
                    <a:pt x="68" y="0"/>
                    <a:pt x="68" y="0"/>
                  </a:cubicBezTo>
                  <a:cubicBezTo>
                    <a:pt x="68" y="0"/>
                    <a:pt x="68" y="0"/>
                    <a:pt x="68" y="0"/>
                  </a:cubicBezTo>
                  <a:cubicBezTo>
                    <a:pt x="68" y="0"/>
                    <a:pt x="68" y="0"/>
                    <a:pt x="68" y="0"/>
                  </a:cubicBezTo>
                  <a:cubicBezTo>
                    <a:pt x="61" y="11"/>
                    <a:pt x="51" y="19"/>
                    <a:pt x="43" y="29"/>
                  </a:cubicBezTo>
                  <a:cubicBezTo>
                    <a:pt x="39" y="34"/>
                    <a:pt x="34" y="41"/>
                    <a:pt x="34" y="48"/>
                  </a:cubicBezTo>
                  <a:cubicBezTo>
                    <a:pt x="34" y="56"/>
                    <a:pt x="40" y="61"/>
                    <a:pt x="44" y="68"/>
                  </a:cubicBezTo>
                  <a:cubicBezTo>
                    <a:pt x="46" y="71"/>
                    <a:pt x="49" y="76"/>
                    <a:pt x="45" y="79"/>
                  </a:cubicBezTo>
                  <a:cubicBezTo>
                    <a:pt x="40" y="82"/>
                    <a:pt x="35" y="72"/>
                    <a:pt x="35" y="69"/>
                  </a:cubicBezTo>
                  <a:cubicBezTo>
                    <a:pt x="31" y="54"/>
                    <a:pt x="16" y="50"/>
                    <a:pt x="4" y="43"/>
                  </a:cubicBezTo>
                  <a:cubicBezTo>
                    <a:pt x="4" y="53"/>
                    <a:pt x="2" y="63"/>
                    <a:pt x="0" y="73"/>
                  </a:cubicBezTo>
                  <a:cubicBezTo>
                    <a:pt x="0" y="79"/>
                    <a:pt x="1" y="85"/>
                    <a:pt x="2" y="90"/>
                  </a:cubicBezTo>
                  <a:cubicBezTo>
                    <a:pt x="6" y="93"/>
                    <a:pt x="10" y="94"/>
                    <a:pt x="14" y="95"/>
                  </a:cubicBezTo>
                  <a:cubicBezTo>
                    <a:pt x="17" y="96"/>
                    <a:pt x="21" y="97"/>
                    <a:pt x="24" y="100"/>
                  </a:cubicBezTo>
                  <a:cubicBezTo>
                    <a:pt x="27" y="102"/>
                    <a:pt x="27" y="108"/>
                    <a:pt x="22" y="107"/>
                  </a:cubicBezTo>
                  <a:cubicBezTo>
                    <a:pt x="14" y="106"/>
                    <a:pt x="8" y="99"/>
                    <a:pt x="0" y="100"/>
                  </a:cubicBezTo>
                  <a:cubicBezTo>
                    <a:pt x="4" y="118"/>
                    <a:pt x="13" y="135"/>
                    <a:pt x="31" y="143"/>
                  </a:cubicBezTo>
                  <a:cubicBezTo>
                    <a:pt x="38" y="146"/>
                    <a:pt x="40" y="144"/>
                    <a:pt x="46" y="140"/>
                  </a:cubicBezTo>
                  <a:cubicBezTo>
                    <a:pt x="51" y="136"/>
                    <a:pt x="54" y="133"/>
                    <a:pt x="60" y="131"/>
                  </a:cubicBezTo>
                  <a:cubicBezTo>
                    <a:pt x="62" y="131"/>
                    <a:pt x="64" y="132"/>
                    <a:pt x="65" y="129"/>
                  </a:cubicBezTo>
                  <a:cubicBezTo>
                    <a:pt x="65" y="127"/>
                    <a:pt x="65" y="125"/>
                    <a:pt x="65" y="123"/>
                  </a:cubicBezTo>
                  <a:cubicBezTo>
                    <a:pt x="66" y="100"/>
                    <a:pt x="67" y="87"/>
                    <a:pt x="68" y="65"/>
                  </a:cubicBezTo>
                  <a:cubicBezTo>
                    <a:pt x="69" y="87"/>
                    <a:pt x="70" y="100"/>
                    <a:pt x="71" y="123"/>
                  </a:cubicBezTo>
                  <a:cubicBezTo>
                    <a:pt x="71" y="125"/>
                    <a:pt x="71" y="127"/>
                    <a:pt x="71" y="129"/>
                  </a:cubicBezTo>
                  <a:cubicBezTo>
                    <a:pt x="72" y="132"/>
                    <a:pt x="74" y="131"/>
                    <a:pt x="76" y="131"/>
                  </a:cubicBezTo>
                  <a:cubicBezTo>
                    <a:pt x="82" y="133"/>
                    <a:pt x="85" y="136"/>
                    <a:pt x="90" y="140"/>
                  </a:cubicBezTo>
                  <a:cubicBezTo>
                    <a:pt x="96" y="144"/>
                    <a:pt x="98" y="146"/>
                    <a:pt x="105" y="143"/>
                  </a:cubicBezTo>
                  <a:cubicBezTo>
                    <a:pt x="123" y="135"/>
                    <a:pt x="132" y="118"/>
                    <a:pt x="136" y="100"/>
                  </a:cubicBezTo>
                  <a:cubicBezTo>
                    <a:pt x="128" y="99"/>
                    <a:pt x="122" y="106"/>
                    <a:pt x="114" y="107"/>
                  </a:cubicBezTo>
                  <a:cubicBezTo>
                    <a:pt x="109" y="108"/>
                    <a:pt x="109" y="102"/>
                    <a:pt x="112" y="10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36" name="Rectangle 303"/>
            <p:cNvSpPr>
              <a:spLocks noChangeArrowheads="1"/>
            </p:cNvSpPr>
            <p:nvPr/>
          </p:nvSpPr>
          <p:spPr bwMode="auto">
            <a:xfrm>
              <a:off x="5264617" y="3894598"/>
              <a:ext cx="23132" cy="100240"/>
            </a:xfrm>
            <a:prstGeom prst="rect">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grpSp>
        <p:nvGrpSpPr>
          <p:cNvPr id="37" name="Group 176"/>
          <p:cNvGrpSpPr/>
          <p:nvPr/>
        </p:nvGrpSpPr>
        <p:grpSpPr>
          <a:xfrm flipH="1">
            <a:off x="3820948" y="9561040"/>
            <a:ext cx="442321" cy="828141"/>
            <a:chOff x="6208220" y="4979886"/>
            <a:chExt cx="180239" cy="405778"/>
          </a:xfrm>
          <a:solidFill>
            <a:srgbClr val="002060"/>
          </a:solidFill>
        </p:grpSpPr>
        <p:sp>
          <p:nvSpPr>
            <p:cNvPr id="38" name="Oval 281"/>
            <p:cNvSpPr>
              <a:spLocks noChangeArrowheads="1"/>
            </p:cNvSpPr>
            <p:nvPr/>
          </p:nvSpPr>
          <p:spPr bwMode="auto">
            <a:xfrm>
              <a:off x="6258340" y="5308557"/>
              <a:ext cx="36626" cy="36626"/>
            </a:xfrm>
            <a:prstGeom prst="ellipse">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39" name="Oval 282"/>
            <p:cNvSpPr>
              <a:spLocks noChangeArrowheads="1"/>
            </p:cNvSpPr>
            <p:nvPr/>
          </p:nvSpPr>
          <p:spPr bwMode="auto">
            <a:xfrm>
              <a:off x="6294966" y="5271931"/>
              <a:ext cx="26988" cy="26988"/>
            </a:xfrm>
            <a:prstGeom prst="ellipse">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41" name="Oval 283"/>
            <p:cNvSpPr>
              <a:spLocks noChangeArrowheads="1"/>
            </p:cNvSpPr>
            <p:nvPr/>
          </p:nvSpPr>
          <p:spPr bwMode="auto">
            <a:xfrm>
              <a:off x="6267979" y="5221811"/>
              <a:ext cx="18313" cy="20241"/>
            </a:xfrm>
            <a:prstGeom prst="ellipse">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44" name="Oval 284"/>
            <p:cNvSpPr>
              <a:spLocks noChangeArrowheads="1"/>
            </p:cNvSpPr>
            <p:nvPr/>
          </p:nvSpPr>
          <p:spPr bwMode="auto">
            <a:xfrm>
              <a:off x="6258340" y="5141811"/>
              <a:ext cx="36626" cy="36626"/>
            </a:xfrm>
            <a:prstGeom prst="ellipse">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46" name="Freeform 285"/>
            <p:cNvSpPr>
              <a:spLocks noEditPoints="1"/>
            </p:cNvSpPr>
            <p:nvPr/>
          </p:nvSpPr>
          <p:spPr bwMode="auto">
            <a:xfrm>
              <a:off x="6208220" y="4979886"/>
              <a:ext cx="180239" cy="405778"/>
            </a:xfrm>
            <a:custGeom>
              <a:avLst/>
              <a:gdLst>
                <a:gd name="T0" fmla="*/ 43 w 79"/>
                <a:gd name="T1" fmla="*/ 9 h 178"/>
                <a:gd name="T2" fmla="*/ 41 w 79"/>
                <a:gd name="T3" fmla="*/ 15 h 178"/>
                <a:gd name="T4" fmla="*/ 41 w 79"/>
                <a:gd name="T5" fmla="*/ 27 h 178"/>
                <a:gd name="T6" fmla="*/ 38 w 79"/>
                <a:gd name="T7" fmla="*/ 27 h 178"/>
                <a:gd name="T8" fmla="*/ 38 w 79"/>
                <a:gd name="T9" fmla="*/ 58 h 178"/>
                <a:gd name="T10" fmla="*/ 41 w 79"/>
                <a:gd name="T11" fmla="*/ 58 h 178"/>
                <a:gd name="T12" fmla="*/ 41 w 79"/>
                <a:gd name="T13" fmla="*/ 82 h 178"/>
                <a:gd name="T14" fmla="*/ 41 w 79"/>
                <a:gd name="T15" fmla="*/ 93 h 178"/>
                <a:gd name="T16" fmla="*/ 48 w 79"/>
                <a:gd name="T17" fmla="*/ 100 h 178"/>
                <a:gd name="T18" fmla="*/ 50 w 79"/>
                <a:gd name="T19" fmla="*/ 100 h 178"/>
                <a:gd name="T20" fmla="*/ 55 w 79"/>
                <a:gd name="T21" fmla="*/ 93 h 178"/>
                <a:gd name="T22" fmla="*/ 55 w 79"/>
                <a:gd name="T23" fmla="*/ 58 h 178"/>
                <a:gd name="T24" fmla="*/ 60 w 79"/>
                <a:gd name="T25" fmla="*/ 58 h 178"/>
                <a:gd name="T26" fmla="*/ 60 w 79"/>
                <a:gd name="T27" fmla="*/ 58 h 178"/>
                <a:gd name="T28" fmla="*/ 60 w 79"/>
                <a:gd name="T29" fmla="*/ 162 h 178"/>
                <a:gd name="T30" fmla="*/ 38 w 79"/>
                <a:gd name="T31" fmla="*/ 162 h 178"/>
                <a:gd name="T32" fmla="*/ 38 w 79"/>
                <a:gd name="T33" fmla="*/ 178 h 178"/>
                <a:gd name="T34" fmla="*/ 75 w 79"/>
                <a:gd name="T35" fmla="*/ 178 h 178"/>
                <a:gd name="T36" fmla="*/ 75 w 79"/>
                <a:gd name="T37" fmla="*/ 27 h 178"/>
                <a:gd name="T38" fmla="*/ 55 w 79"/>
                <a:gd name="T39" fmla="*/ 27 h 178"/>
                <a:gd name="T40" fmla="*/ 55 w 79"/>
                <a:gd name="T41" fmla="*/ 19 h 178"/>
                <a:gd name="T42" fmla="*/ 73 w 79"/>
                <a:gd name="T43" fmla="*/ 15 h 178"/>
                <a:gd name="T44" fmla="*/ 79 w 79"/>
                <a:gd name="T45" fmla="*/ 6 h 178"/>
                <a:gd name="T46" fmla="*/ 70 w 79"/>
                <a:gd name="T47" fmla="*/ 1 h 178"/>
                <a:gd name="T48" fmla="*/ 48 w 79"/>
                <a:gd name="T49" fmla="*/ 6 h 178"/>
                <a:gd name="T50" fmla="*/ 43 w 79"/>
                <a:gd name="T51" fmla="*/ 9 h 178"/>
                <a:gd name="T52" fmla="*/ 38 w 79"/>
                <a:gd name="T53" fmla="*/ 27 h 178"/>
                <a:gd name="T54" fmla="*/ 0 w 79"/>
                <a:gd name="T55" fmla="*/ 27 h 178"/>
                <a:gd name="T56" fmla="*/ 0 w 79"/>
                <a:gd name="T57" fmla="*/ 178 h 178"/>
                <a:gd name="T58" fmla="*/ 38 w 79"/>
                <a:gd name="T59" fmla="*/ 178 h 178"/>
                <a:gd name="T60" fmla="*/ 38 w 79"/>
                <a:gd name="T61" fmla="*/ 162 h 178"/>
                <a:gd name="T62" fmla="*/ 16 w 79"/>
                <a:gd name="T63" fmla="*/ 162 h 178"/>
                <a:gd name="T64" fmla="*/ 16 w 79"/>
                <a:gd name="T65" fmla="*/ 58 h 178"/>
                <a:gd name="T66" fmla="*/ 38 w 79"/>
                <a:gd name="T67" fmla="*/ 58 h 178"/>
                <a:gd name="T68" fmla="*/ 38 w 79"/>
                <a:gd name="T69" fmla="*/ 2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78">
                  <a:moveTo>
                    <a:pt x="43" y="9"/>
                  </a:moveTo>
                  <a:cubicBezTo>
                    <a:pt x="41" y="11"/>
                    <a:pt x="41" y="13"/>
                    <a:pt x="41" y="15"/>
                  </a:cubicBezTo>
                  <a:cubicBezTo>
                    <a:pt x="41" y="16"/>
                    <a:pt x="41" y="20"/>
                    <a:pt x="41" y="27"/>
                  </a:cubicBezTo>
                  <a:cubicBezTo>
                    <a:pt x="38" y="27"/>
                    <a:pt x="38" y="27"/>
                    <a:pt x="38" y="27"/>
                  </a:cubicBezTo>
                  <a:cubicBezTo>
                    <a:pt x="38" y="58"/>
                    <a:pt x="38" y="58"/>
                    <a:pt x="38" y="58"/>
                  </a:cubicBezTo>
                  <a:cubicBezTo>
                    <a:pt x="41" y="58"/>
                    <a:pt x="41" y="58"/>
                    <a:pt x="41" y="58"/>
                  </a:cubicBezTo>
                  <a:cubicBezTo>
                    <a:pt x="41" y="71"/>
                    <a:pt x="41" y="81"/>
                    <a:pt x="41" y="82"/>
                  </a:cubicBezTo>
                  <a:cubicBezTo>
                    <a:pt x="41" y="84"/>
                    <a:pt x="41" y="93"/>
                    <a:pt x="41" y="93"/>
                  </a:cubicBezTo>
                  <a:cubicBezTo>
                    <a:pt x="41" y="97"/>
                    <a:pt x="44" y="100"/>
                    <a:pt x="48" y="100"/>
                  </a:cubicBezTo>
                  <a:cubicBezTo>
                    <a:pt x="49" y="100"/>
                    <a:pt x="49" y="100"/>
                    <a:pt x="50" y="100"/>
                  </a:cubicBezTo>
                  <a:cubicBezTo>
                    <a:pt x="53" y="99"/>
                    <a:pt x="55" y="96"/>
                    <a:pt x="55" y="93"/>
                  </a:cubicBezTo>
                  <a:cubicBezTo>
                    <a:pt x="55" y="58"/>
                    <a:pt x="55" y="58"/>
                    <a:pt x="55" y="58"/>
                  </a:cubicBezTo>
                  <a:cubicBezTo>
                    <a:pt x="60" y="58"/>
                    <a:pt x="60" y="58"/>
                    <a:pt x="60" y="58"/>
                  </a:cubicBezTo>
                  <a:cubicBezTo>
                    <a:pt x="60" y="58"/>
                    <a:pt x="60" y="58"/>
                    <a:pt x="60" y="58"/>
                  </a:cubicBezTo>
                  <a:cubicBezTo>
                    <a:pt x="60" y="162"/>
                    <a:pt x="60" y="162"/>
                    <a:pt x="60" y="162"/>
                  </a:cubicBezTo>
                  <a:cubicBezTo>
                    <a:pt x="38" y="162"/>
                    <a:pt x="38" y="162"/>
                    <a:pt x="38" y="162"/>
                  </a:cubicBezTo>
                  <a:cubicBezTo>
                    <a:pt x="38" y="178"/>
                    <a:pt x="38" y="178"/>
                    <a:pt x="38" y="178"/>
                  </a:cubicBezTo>
                  <a:cubicBezTo>
                    <a:pt x="75" y="178"/>
                    <a:pt x="75" y="178"/>
                    <a:pt x="75" y="178"/>
                  </a:cubicBezTo>
                  <a:cubicBezTo>
                    <a:pt x="75" y="27"/>
                    <a:pt x="75" y="27"/>
                    <a:pt x="75" y="27"/>
                  </a:cubicBezTo>
                  <a:cubicBezTo>
                    <a:pt x="55" y="27"/>
                    <a:pt x="55" y="27"/>
                    <a:pt x="55" y="27"/>
                  </a:cubicBezTo>
                  <a:cubicBezTo>
                    <a:pt x="55" y="19"/>
                    <a:pt x="55" y="19"/>
                    <a:pt x="55" y="19"/>
                  </a:cubicBezTo>
                  <a:cubicBezTo>
                    <a:pt x="73" y="15"/>
                    <a:pt x="73" y="15"/>
                    <a:pt x="73" y="15"/>
                  </a:cubicBezTo>
                  <a:cubicBezTo>
                    <a:pt x="77" y="14"/>
                    <a:pt x="79" y="10"/>
                    <a:pt x="79" y="6"/>
                  </a:cubicBezTo>
                  <a:cubicBezTo>
                    <a:pt x="78" y="3"/>
                    <a:pt x="74" y="0"/>
                    <a:pt x="70" y="1"/>
                  </a:cubicBezTo>
                  <a:cubicBezTo>
                    <a:pt x="69" y="2"/>
                    <a:pt x="50" y="6"/>
                    <a:pt x="48" y="6"/>
                  </a:cubicBezTo>
                  <a:cubicBezTo>
                    <a:pt x="46" y="7"/>
                    <a:pt x="44" y="7"/>
                    <a:pt x="43" y="9"/>
                  </a:cubicBezTo>
                  <a:close/>
                  <a:moveTo>
                    <a:pt x="38" y="27"/>
                  </a:moveTo>
                  <a:cubicBezTo>
                    <a:pt x="0" y="27"/>
                    <a:pt x="0" y="27"/>
                    <a:pt x="0" y="27"/>
                  </a:cubicBezTo>
                  <a:cubicBezTo>
                    <a:pt x="0" y="178"/>
                    <a:pt x="0" y="178"/>
                    <a:pt x="0" y="178"/>
                  </a:cubicBezTo>
                  <a:cubicBezTo>
                    <a:pt x="38" y="178"/>
                    <a:pt x="38" y="178"/>
                    <a:pt x="38" y="178"/>
                  </a:cubicBezTo>
                  <a:cubicBezTo>
                    <a:pt x="38" y="162"/>
                    <a:pt x="38" y="162"/>
                    <a:pt x="38" y="162"/>
                  </a:cubicBezTo>
                  <a:cubicBezTo>
                    <a:pt x="16" y="162"/>
                    <a:pt x="16" y="162"/>
                    <a:pt x="16" y="162"/>
                  </a:cubicBezTo>
                  <a:cubicBezTo>
                    <a:pt x="16" y="58"/>
                    <a:pt x="16" y="58"/>
                    <a:pt x="16" y="58"/>
                  </a:cubicBezTo>
                  <a:cubicBezTo>
                    <a:pt x="38" y="58"/>
                    <a:pt x="38" y="58"/>
                    <a:pt x="38" y="58"/>
                  </a:cubicBezTo>
                  <a:lnTo>
                    <a:pt x="38" y="27"/>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grpSp>
        <p:nvGrpSpPr>
          <p:cNvPr id="51" name="Group 230"/>
          <p:cNvGrpSpPr/>
          <p:nvPr/>
        </p:nvGrpSpPr>
        <p:grpSpPr>
          <a:xfrm>
            <a:off x="6782748" y="7230235"/>
            <a:ext cx="670836" cy="695244"/>
            <a:chOff x="3866421" y="8396641"/>
            <a:chExt cx="610363" cy="618881"/>
          </a:xfrm>
          <a:solidFill>
            <a:srgbClr val="002060"/>
          </a:solidFill>
        </p:grpSpPr>
        <p:sp>
          <p:nvSpPr>
            <p:cNvPr id="57" name="Freeform 812"/>
            <p:cNvSpPr>
              <a:spLocks noChangeArrowheads="1"/>
            </p:cNvSpPr>
            <p:nvPr/>
          </p:nvSpPr>
          <p:spPr bwMode="auto">
            <a:xfrm>
              <a:off x="3866421" y="8614084"/>
              <a:ext cx="401334" cy="401438"/>
            </a:xfrm>
            <a:custGeom>
              <a:avLst/>
              <a:gdLst>
                <a:gd name="T0" fmla="*/ 218 w 422"/>
                <a:gd name="T1" fmla="*/ 0 h 423"/>
                <a:gd name="T2" fmla="*/ 218 w 422"/>
                <a:gd name="T3" fmla="*/ 0 h 423"/>
                <a:gd name="T4" fmla="*/ 0 w 422"/>
                <a:gd name="T5" fmla="*/ 218 h 423"/>
                <a:gd name="T6" fmla="*/ 218 w 422"/>
                <a:gd name="T7" fmla="*/ 422 h 423"/>
                <a:gd name="T8" fmla="*/ 421 w 422"/>
                <a:gd name="T9" fmla="*/ 218 h 423"/>
                <a:gd name="T10" fmla="*/ 218 w 422"/>
                <a:gd name="T11" fmla="*/ 0 h 423"/>
                <a:gd name="T12" fmla="*/ 218 w 422"/>
                <a:gd name="T13" fmla="*/ 314 h 423"/>
                <a:gd name="T14" fmla="*/ 218 w 422"/>
                <a:gd name="T15" fmla="*/ 314 h 423"/>
                <a:gd name="T16" fmla="*/ 218 w 422"/>
                <a:gd name="T17" fmla="*/ 354 h 423"/>
                <a:gd name="T18" fmla="*/ 204 w 422"/>
                <a:gd name="T19" fmla="*/ 354 h 423"/>
                <a:gd name="T20" fmla="*/ 204 w 422"/>
                <a:gd name="T21" fmla="*/ 314 h 423"/>
                <a:gd name="T22" fmla="*/ 150 w 422"/>
                <a:gd name="T23" fmla="*/ 300 h 423"/>
                <a:gd name="T24" fmla="*/ 163 w 422"/>
                <a:gd name="T25" fmla="*/ 286 h 423"/>
                <a:gd name="T26" fmla="*/ 204 w 422"/>
                <a:gd name="T27" fmla="*/ 300 h 423"/>
                <a:gd name="T28" fmla="*/ 244 w 422"/>
                <a:gd name="T29" fmla="*/ 259 h 423"/>
                <a:gd name="T30" fmla="*/ 204 w 422"/>
                <a:gd name="T31" fmla="*/ 218 h 423"/>
                <a:gd name="T32" fmla="*/ 150 w 422"/>
                <a:gd name="T33" fmla="*/ 163 h 423"/>
                <a:gd name="T34" fmla="*/ 204 w 422"/>
                <a:gd name="T35" fmla="*/ 109 h 423"/>
                <a:gd name="T36" fmla="*/ 204 w 422"/>
                <a:gd name="T37" fmla="*/ 68 h 423"/>
                <a:gd name="T38" fmla="*/ 231 w 422"/>
                <a:gd name="T39" fmla="*/ 68 h 423"/>
                <a:gd name="T40" fmla="*/ 231 w 422"/>
                <a:gd name="T41" fmla="*/ 109 h 423"/>
                <a:gd name="T42" fmla="*/ 272 w 422"/>
                <a:gd name="T43" fmla="*/ 123 h 423"/>
                <a:gd name="T44" fmla="*/ 258 w 422"/>
                <a:gd name="T45" fmla="*/ 135 h 423"/>
                <a:gd name="T46" fmla="*/ 218 w 422"/>
                <a:gd name="T47" fmla="*/ 123 h 423"/>
                <a:gd name="T48" fmla="*/ 177 w 422"/>
                <a:gd name="T49" fmla="*/ 163 h 423"/>
                <a:gd name="T50" fmla="*/ 231 w 422"/>
                <a:gd name="T51" fmla="*/ 191 h 423"/>
                <a:gd name="T52" fmla="*/ 272 w 422"/>
                <a:gd name="T53" fmla="*/ 259 h 423"/>
                <a:gd name="T54" fmla="*/ 218 w 422"/>
                <a:gd name="T55" fmla="*/ 314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2" h="423">
                  <a:moveTo>
                    <a:pt x="218" y="0"/>
                  </a:moveTo>
                  <a:lnTo>
                    <a:pt x="218" y="0"/>
                  </a:lnTo>
                  <a:cubicBezTo>
                    <a:pt x="95" y="0"/>
                    <a:pt x="0" y="95"/>
                    <a:pt x="0" y="218"/>
                  </a:cubicBezTo>
                  <a:cubicBezTo>
                    <a:pt x="0" y="326"/>
                    <a:pt x="95" y="422"/>
                    <a:pt x="218" y="422"/>
                  </a:cubicBezTo>
                  <a:cubicBezTo>
                    <a:pt x="326" y="422"/>
                    <a:pt x="421" y="326"/>
                    <a:pt x="421" y="218"/>
                  </a:cubicBezTo>
                  <a:cubicBezTo>
                    <a:pt x="421" y="95"/>
                    <a:pt x="326" y="0"/>
                    <a:pt x="218" y="0"/>
                  </a:cubicBezTo>
                  <a:close/>
                  <a:moveTo>
                    <a:pt x="218" y="314"/>
                  </a:moveTo>
                  <a:lnTo>
                    <a:pt x="218" y="314"/>
                  </a:lnTo>
                  <a:cubicBezTo>
                    <a:pt x="218" y="354"/>
                    <a:pt x="218" y="354"/>
                    <a:pt x="218" y="354"/>
                  </a:cubicBezTo>
                  <a:cubicBezTo>
                    <a:pt x="204" y="354"/>
                    <a:pt x="204" y="354"/>
                    <a:pt x="204" y="354"/>
                  </a:cubicBezTo>
                  <a:cubicBezTo>
                    <a:pt x="204" y="314"/>
                    <a:pt x="204" y="314"/>
                    <a:pt x="204" y="314"/>
                  </a:cubicBezTo>
                  <a:cubicBezTo>
                    <a:pt x="177" y="314"/>
                    <a:pt x="163" y="314"/>
                    <a:pt x="150" y="300"/>
                  </a:cubicBezTo>
                  <a:cubicBezTo>
                    <a:pt x="163" y="286"/>
                    <a:pt x="163" y="286"/>
                    <a:pt x="163" y="286"/>
                  </a:cubicBezTo>
                  <a:cubicBezTo>
                    <a:pt x="177" y="286"/>
                    <a:pt x="190" y="300"/>
                    <a:pt x="204" y="300"/>
                  </a:cubicBezTo>
                  <a:cubicBezTo>
                    <a:pt x="231" y="300"/>
                    <a:pt x="244" y="286"/>
                    <a:pt x="244" y="259"/>
                  </a:cubicBezTo>
                  <a:cubicBezTo>
                    <a:pt x="244" y="245"/>
                    <a:pt x="231" y="231"/>
                    <a:pt x="204" y="218"/>
                  </a:cubicBezTo>
                  <a:cubicBezTo>
                    <a:pt x="177" y="205"/>
                    <a:pt x="150" y="191"/>
                    <a:pt x="150" y="163"/>
                  </a:cubicBezTo>
                  <a:cubicBezTo>
                    <a:pt x="150" y="135"/>
                    <a:pt x="177" y="109"/>
                    <a:pt x="204" y="109"/>
                  </a:cubicBezTo>
                  <a:cubicBezTo>
                    <a:pt x="204" y="68"/>
                    <a:pt x="204" y="68"/>
                    <a:pt x="204" y="68"/>
                  </a:cubicBezTo>
                  <a:cubicBezTo>
                    <a:pt x="231" y="68"/>
                    <a:pt x="231" y="68"/>
                    <a:pt x="231" y="68"/>
                  </a:cubicBezTo>
                  <a:cubicBezTo>
                    <a:pt x="231" y="109"/>
                    <a:pt x="231" y="109"/>
                    <a:pt x="231" y="109"/>
                  </a:cubicBezTo>
                  <a:cubicBezTo>
                    <a:pt x="244" y="109"/>
                    <a:pt x="258" y="109"/>
                    <a:pt x="272" y="123"/>
                  </a:cubicBezTo>
                  <a:cubicBezTo>
                    <a:pt x="258" y="135"/>
                    <a:pt x="258" y="135"/>
                    <a:pt x="258" y="135"/>
                  </a:cubicBezTo>
                  <a:cubicBezTo>
                    <a:pt x="258" y="135"/>
                    <a:pt x="244" y="123"/>
                    <a:pt x="218" y="123"/>
                  </a:cubicBezTo>
                  <a:cubicBezTo>
                    <a:pt x="190" y="123"/>
                    <a:pt x="177" y="149"/>
                    <a:pt x="177" y="163"/>
                  </a:cubicBezTo>
                  <a:cubicBezTo>
                    <a:pt x="177" y="177"/>
                    <a:pt x="190" y="191"/>
                    <a:pt x="231" y="191"/>
                  </a:cubicBezTo>
                  <a:cubicBezTo>
                    <a:pt x="258" y="218"/>
                    <a:pt x="272" y="231"/>
                    <a:pt x="272" y="259"/>
                  </a:cubicBezTo>
                  <a:cubicBezTo>
                    <a:pt x="272" y="286"/>
                    <a:pt x="258" y="314"/>
                    <a:pt x="218" y="314"/>
                  </a:cubicBezTo>
                  <a:close/>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58" name="Freeform 813"/>
            <p:cNvSpPr>
              <a:spLocks noChangeArrowheads="1"/>
            </p:cNvSpPr>
            <p:nvPr/>
          </p:nvSpPr>
          <p:spPr bwMode="auto">
            <a:xfrm>
              <a:off x="4033643" y="8396641"/>
              <a:ext cx="438960" cy="142175"/>
            </a:xfrm>
            <a:custGeom>
              <a:avLst/>
              <a:gdLst>
                <a:gd name="T0" fmla="*/ 231 w 464"/>
                <a:gd name="T1" fmla="*/ 149 h 150"/>
                <a:gd name="T2" fmla="*/ 231 w 464"/>
                <a:gd name="T3" fmla="*/ 149 h 150"/>
                <a:gd name="T4" fmla="*/ 463 w 464"/>
                <a:gd name="T5" fmla="*/ 68 h 150"/>
                <a:gd name="T6" fmla="*/ 231 w 464"/>
                <a:gd name="T7" fmla="*/ 0 h 150"/>
                <a:gd name="T8" fmla="*/ 0 w 464"/>
                <a:gd name="T9" fmla="*/ 68 h 150"/>
                <a:gd name="T10" fmla="*/ 231 w 464"/>
                <a:gd name="T11" fmla="*/ 149 h 150"/>
              </a:gdLst>
              <a:ahLst/>
              <a:cxnLst>
                <a:cxn ang="0">
                  <a:pos x="T0" y="T1"/>
                </a:cxn>
                <a:cxn ang="0">
                  <a:pos x="T2" y="T3"/>
                </a:cxn>
                <a:cxn ang="0">
                  <a:pos x="T4" y="T5"/>
                </a:cxn>
                <a:cxn ang="0">
                  <a:pos x="T6" y="T7"/>
                </a:cxn>
                <a:cxn ang="0">
                  <a:pos x="T8" y="T9"/>
                </a:cxn>
                <a:cxn ang="0">
                  <a:pos x="T10" y="T11"/>
                </a:cxn>
              </a:cxnLst>
              <a:rect l="0" t="0" r="r" b="b"/>
              <a:pathLst>
                <a:path w="464" h="150">
                  <a:moveTo>
                    <a:pt x="231" y="149"/>
                  </a:moveTo>
                  <a:lnTo>
                    <a:pt x="231" y="149"/>
                  </a:lnTo>
                  <a:cubicBezTo>
                    <a:pt x="354" y="149"/>
                    <a:pt x="463" y="108"/>
                    <a:pt x="463" y="68"/>
                  </a:cubicBezTo>
                  <a:cubicBezTo>
                    <a:pt x="463" y="27"/>
                    <a:pt x="354" y="0"/>
                    <a:pt x="231" y="0"/>
                  </a:cubicBezTo>
                  <a:cubicBezTo>
                    <a:pt x="109" y="0"/>
                    <a:pt x="0" y="27"/>
                    <a:pt x="0" y="68"/>
                  </a:cubicBezTo>
                  <a:cubicBezTo>
                    <a:pt x="0" y="108"/>
                    <a:pt x="109" y="149"/>
                    <a:pt x="231" y="149"/>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0" name="Freeform 814"/>
            <p:cNvSpPr>
              <a:spLocks noChangeArrowheads="1"/>
            </p:cNvSpPr>
            <p:nvPr/>
          </p:nvSpPr>
          <p:spPr bwMode="auto">
            <a:xfrm>
              <a:off x="4033643" y="8509544"/>
              <a:ext cx="438960" cy="91996"/>
            </a:xfrm>
            <a:custGeom>
              <a:avLst/>
              <a:gdLst>
                <a:gd name="T0" fmla="*/ 449 w 464"/>
                <a:gd name="T1" fmla="*/ 0 h 96"/>
                <a:gd name="T2" fmla="*/ 449 w 464"/>
                <a:gd name="T3" fmla="*/ 0 h 96"/>
                <a:gd name="T4" fmla="*/ 449 w 464"/>
                <a:gd name="T5" fmla="*/ 0 h 96"/>
                <a:gd name="T6" fmla="*/ 231 w 464"/>
                <a:gd name="T7" fmla="*/ 40 h 96"/>
                <a:gd name="T8" fmla="*/ 13 w 464"/>
                <a:gd name="T9" fmla="*/ 0 h 96"/>
                <a:gd name="T10" fmla="*/ 13 w 464"/>
                <a:gd name="T11" fmla="*/ 0 h 96"/>
                <a:gd name="T12" fmla="*/ 13 w 464"/>
                <a:gd name="T13" fmla="*/ 0 h 96"/>
                <a:gd name="T14" fmla="*/ 0 w 464"/>
                <a:gd name="T15" fmla="*/ 26 h 96"/>
                <a:gd name="T16" fmla="*/ 231 w 464"/>
                <a:gd name="T17" fmla="*/ 95 h 96"/>
                <a:gd name="T18" fmla="*/ 463 w 464"/>
                <a:gd name="T19" fmla="*/ 26 h 96"/>
                <a:gd name="T20" fmla="*/ 449 w 464"/>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96">
                  <a:moveTo>
                    <a:pt x="449" y="0"/>
                  </a:moveTo>
                  <a:lnTo>
                    <a:pt x="449" y="0"/>
                  </a:lnTo>
                  <a:lnTo>
                    <a:pt x="449" y="0"/>
                  </a:lnTo>
                  <a:cubicBezTo>
                    <a:pt x="394" y="26"/>
                    <a:pt x="300" y="40"/>
                    <a:pt x="231" y="40"/>
                  </a:cubicBezTo>
                  <a:cubicBezTo>
                    <a:pt x="163" y="40"/>
                    <a:pt x="67" y="26"/>
                    <a:pt x="13" y="0"/>
                  </a:cubicBezTo>
                  <a:lnTo>
                    <a:pt x="13" y="0"/>
                  </a:lnTo>
                  <a:lnTo>
                    <a:pt x="13" y="0"/>
                  </a:lnTo>
                  <a:cubicBezTo>
                    <a:pt x="0" y="12"/>
                    <a:pt x="0" y="12"/>
                    <a:pt x="0" y="26"/>
                  </a:cubicBezTo>
                  <a:cubicBezTo>
                    <a:pt x="0" y="68"/>
                    <a:pt x="109" y="95"/>
                    <a:pt x="231" y="95"/>
                  </a:cubicBezTo>
                  <a:cubicBezTo>
                    <a:pt x="354" y="95"/>
                    <a:pt x="463" y="68"/>
                    <a:pt x="463" y="26"/>
                  </a:cubicBezTo>
                  <a:cubicBezTo>
                    <a:pt x="463" y="12"/>
                    <a:pt x="463" y="12"/>
                    <a:pt x="449" y="0"/>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1" name="Freeform 815"/>
            <p:cNvSpPr>
              <a:spLocks noChangeArrowheads="1"/>
            </p:cNvSpPr>
            <p:nvPr/>
          </p:nvSpPr>
          <p:spPr bwMode="auto">
            <a:xfrm>
              <a:off x="4033644" y="8576451"/>
              <a:ext cx="41805" cy="12545"/>
            </a:xfrm>
            <a:custGeom>
              <a:avLst/>
              <a:gdLst>
                <a:gd name="T0" fmla="*/ 41 w 42"/>
                <a:gd name="T1" fmla="*/ 12 h 13"/>
                <a:gd name="T2" fmla="*/ 41 w 42"/>
                <a:gd name="T3" fmla="*/ 12 h 13"/>
                <a:gd name="T4" fmla="*/ 13 w 42"/>
                <a:gd name="T5" fmla="*/ 0 h 13"/>
                <a:gd name="T6" fmla="*/ 13 w 42"/>
                <a:gd name="T7" fmla="*/ 0 h 13"/>
                <a:gd name="T8" fmla="*/ 13 w 42"/>
                <a:gd name="T9" fmla="*/ 0 h 13"/>
                <a:gd name="T10" fmla="*/ 0 w 42"/>
                <a:gd name="T11" fmla="*/ 12 h 13"/>
                <a:gd name="T12" fmla="*/ 41 w 4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42" h="13">
                  <a:moveTo>
                    <a:pt x="41" y="12"/>
                  </a:moveTo>
                  <a:lnTo>
                    <a:pt x="41" y="12"/>
                  </a:lnTo>
                  <a:cubicBezTo>
                    <a:pt x="41" y="12"/>
                    <a:pt x="27" y="12"/>
                    <a:pt x="13" y="0"/>
                  </a:cubicBezTo>
                  <a:lnTo>
                    <a:pt x="13" y="0"/>
                  </a:lnTo>
                  <a:lnTo>
                    <a:pt x="13" y="0"/>
                  </a:lnTo>
                  <a:cubicBezTo>
                    <a:pt x="13" y="12"/>
                    <a:pt x="0" y="12"/>
                    <a:pt x="0" y="12"/>
                  </a:cubicBezTo>
                  <a:cubicBezTo>
                    <a:pt x="13" y="12"/>
                    <a:pt x="27" y="12"/>
                    <a:pt x="41" y="12"/>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2" name="Freeform 816"/>
            <p:cNvSpPr>
              <a:spLocks noChangeArrowheads="1"/>
            </p:cNvSpPr>
            <p:nvPr/>
          </p:nvSpPr>
          <p:spPr bwMode="auto">
            <a:xfrm>
              <a:off x="4163243" y="8576451"/>
              <a:ext cx="309362" cy="91996"/>
            </a:xfrm>
            <a:custGeom>
              <a:avLst/>
              <a:gdLst>
                <a:gd name="T0" fmla="*/ 313 w 328"/>
                <a:gd name="T1" fmla="*/ 0 h 96"/>
                <a:gd name="T2" fmla="*/ 313 w 328"/>
                <a:gd name="T3" fmla="*/ 0 h 96"/>
                <a:gd name="T4" fmla="*/ 313 w 328"/>
                <a:gd name="T5" fmla="*/ 0 h 96"/>
                <a:gd name="T6" fmla="*/ 95 w 328"/>
                <a:gd name="T7" fmla="*/ 40 h 96"/>
                <a:gd name="T8" fmla="*/ 0 w 328"/>
                <a:gd name="T9" fmla="*/ 40 h 96"/>
                <a:gd name="T10" fmla="*/ 82 w 328"/>
                <a:gd name="T11" fmla="*/ 95 h 96"/>
                <a:gd name="T12" fmla="*/ 95 w 328"/>
                <a:gd name="T13" fmla="*/ 95 h 96"/>
                <a:gd name="T14" fmla="*/ 327 w 328"/>
                <a:gd name="T15" fmla="*/ 27 h 96"/>
                <a:gd name="T16" fmla="*/ 313 w 328"/>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96">
                  <a:moveTo>
                    <a:pt x="313" y="0"/>
                  </a:moveTo>
                  <a:lnTo>
                    <a:pt x="313" y="0"/>
                  </a:lnTo>
                  <a:lnTo>
                    <a:pt x="313" y="0"/>
                  </a:lnTo>
                  <a:cubicBezTo>
                    <a:pt x="258" y="27"/>
                    <a:pt x="164" y="40"/>
                    <a:pt x="95" y="40"/>
                  </a:cubicBezTo>
                  <a:cubicBezTo>
                    <a:pt x="68" y="40"/>
                    <a:pt x="27" y="40"/>
                    <a:pt x="0" y="40"/>
                  </a:cubicBezTo>
                  <a:cubicBezTo>
                    <a:pt x="27" y="54"/>
                    <a:pt x="54" y="67"/>
                    <a:pt x="82" y="95"/>
                  </a:cubicBezTo>
                  <a:lnTo>
                    <a:pt x="95" y="95"/>
                  </a:lnTo>
                  <a:cubicBezTo>
                    <a:pt x="218" y="95"/>
                    <a:pt x="327" y="67"/>
                    <a:pt x="327" y="27"/>
                  </a:cubicBezTo>
                  <a:cubicBezTo>
                    <a:pt x="327" y="12"/>
                    <a:pt x="327" y="12"/>
                    <a:pt x="313" y="0"/>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3" name="Freeform 817"/>
            <p:cNvSpPr>
              <a:spLocks noChangeArrowheads="1"/>
            </p:cNvSpPr>
            <p:nvPr/>
          </p:nvSpPr>
          <p:spPr bwMode="auto">
            <a:xfrm>
              <a:off x="4255215" y="8639177"/>
              <a:ext cx="221569" cy="91996"/>
            </a:xfrm>
            <a:custGeom>
              <a:avLst/>
              <a:gdLst>
                <a:gd name="T0" fmla="*/ 218 w 233"/>
                <a:gd name="T1" fmla="*/ 0 h 97"/>
                <a:gd name="T2" fmla="*/ 218 w 233"/>
                <a:gd name="T3" fmla="*/ 0 h 97"/>
                <a:gd name="T4" fmla="*/ 218 w 233"/>
                <a:gd name="T5" fmla="*/ 0 h 97"/>
                <a:gd name="T6" fmla="*/ 0 w 233"/>
                <a:gd name="T7" fmla="*/ 41 h 97"/>
                <a:gd name="T8" fmla="*/ 0 w 233"/>
                <a:gd name="T9" fmla="*/ 41 h 97"/>
                <a:gd name="T10" fmla="*/ 27 w 233"/>
                <a:gd name="T11" fmla="*/ 96 h 97"/>
                <a:gd name="T12" fmla="*/ 232 w 233"/>
                <a:gd name="T13" fmla="*/ 28 h 97"/>
                <a:gd name="T14" fmla="*/ 218 w 23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97">
                  <a:moveTo>
                    <a:pt x="218" y="0"/>
                  </a:moveTo>
                  <a:lnTo>
                    <a:pt x="218" y="0"/>
                  </a:lnTo>
                  <a:lnTo>
                    <a:pt x="218" y="0"/>
                  </a:lnTo>
                  <a:cubicBezTo>
                    <a:pt x="163" y="41"/>
                    <a:pt x="69" y="41"/>
                    <a:pt x="0" y="41"/>
                  </a:cubicBezTo>
                  <a:lnTo>
                    <a:pt x="0" y="41"/>
                  </a:lnTo>
                  <a:cubicBezTo>
                    <a:pt x="13" y="54"/>
                    <a:pt x="13" y="82"/>
                    <a:pt x="27" y="96"/>
                  </a:cubicBezTo>
                  <a:cubicBezTo>
                    <a:pt x="137" y="96"/>
                    <a:pt x="232" y="68"/>
                    <a:pt x="232" y="28"/>
                  </a:cubicBezTo>
                  <a:cubicBezTo>
                    <a:pt x="232" y="14"/>
                    <a:pt x="232" y="14"/>
                    <a:pt x="218" y="0"/>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4" name="Freeform 818"/>
            <p:cNvSpPr>
              <a:spLocks noChangeArrowheads="1"/>
            </p:cNvSpPr>
            <p:nvPr/>
          </p:nvSpPr>
          <p:spPr bwMode="auto">
            <a:xfrm>
              <a:off x="4280297" y="8701901"/>
              <a:ext cx="196486" cy="91996"/>
            </a:xfrm>
            <a:custGeom>
              <a:avLst/>
              <a:gdLst>
                <a:gd name="T0" fmla="*/ 191 w 206"/>
                <a:gd name="T1" fmla="*/ 0 h 97"/>
                <a:gd name="T2" fmla="*/ 191 w 206"/>
                <a:gd name="T3" fmla="*/ 0 h 97"/>
                <a:gd name="T4" fmla="*/ 191 w 206"/>
                <a:gd name="T5" fmla="*/ 0 h 97"/>
                <a:gd name="T6" fmla="*/ 0 w 206"/>
                <a:gd name="T7" fmla="*/ 40 h 97"/>
                <a:gd name="T8" fmla="*/ 14 w 206"/>
                <a:gd name="T9" fmla="*/ 96 h 97"/>
                <a:gd name="T10" fmla="*/ 205 w 206"/>
                <a:gd name="T11" fmla="*/ 28 h 97"/>
                <a:gd name="T12" fmla="*/ 191 w 20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06" h="97">
                  <a:moveTo>
                    <a:pt x="191" y="0"/>
                  </a:moveTo>
                  <a:lnTo>
                    <a:pt x="191" y="0"/>
                  </a:lnTo>
                  <a:lnTo>
                    <a:pt x="191" y="0"/>
                  </a:lnTo>
                  <a:cubicBezTo>
                    <a:pt x="150" y="28"/>
                    <a:pt x="68" y="40"/>
                    <a:pt x="0" y="40"/>
                  </a:cubicBezTo>
                  <a:cubicBezTo>
                    <a:pt x="14" y="54"/>
                    <a:pt x="14" y="82"/>
                    <a:pt x="14" y="96"/>
                  </a:cubicBezTo>
                  <a:cubicBezTo>
                    <a:pt x="123" y="96"/>
                    <a:pt x="205" y="68"/>
                    <a:pt x="205" y="28"/>
                  </a:cubicBezTo>
                  <a:cubicBezTo>
                    <a:pt x="205" y="14"/>
                    <a:pt x="205" y="14"/>
                    <a:pt x="191" y="0"/>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sp>
          <p:nvSpPr>
            <p:cNvPr id="65" name="Freeform 819"/>
            <p:cNvSpPr>
              <a:spLocks noChangeArrowheads="1"/>
            </p:cNvSpPr>
            <p:nvPr/>
          </p:nvSpPr>
          <p:spPr bwMode="auto">
            <a:xfrm>
              <a:off x="4292839" y="8768807"/>
              <a:ext cx="183944" cy="91996"/>
            </a:xfrm>
            <a:custGeom>
              <a:avLst/>
              <a:gdLst>
                <a:gd name="T0" fmla="*/ 177 w 192"/>
                <a:gd name="T1" fmla="*/ 0 h 97"/>
                <a:gd name="T2" fmla="*/ 177 w 192"/>
                <a:gd name="T3" fmla="*/ 0 h 97"/>
                <a:gd name="T4" fmla="*/ 177 w 192"/>
                <a:gd name="T5" fmla="*/ 0 h 97"/>
                <a:gd name="T6" fmla="*/ 0 w 192"/>
                <a:gd name="T7" fmla="*/ 42 h 97"/>
                <a:gd name="T8" fmla="*/ 0 w 192"/>
                <a:gd name="T9" fmla="*/ 55 h 97"/>
                <a:gd name="T10" fmla="*/ 0 w 192"/>
                <a:gd name="T11" fmla="*/ 96 h 97"/>
                <a:gd name="T12" fmla="*/ 191 w 192"/>
                <a:gd name="T13" fmla="*/ 28 h 97"/>
                <a:gd name="T14" fmla="*/ 177 w 192"/>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97">
                  <a:moveTo>
                    <a:pt x="177" y="0"/>
                  </a:moveTo>
                  <a:lnTo>
                    <a:pt x="177" y="0"/>
                  </a:lnTo>
                  <a:lnTo>
                    <a:pt x="177" y="0"/>
                  </a:lnTo>
                  <a:cubicBezTo>
                    <a:pt x="136" y="28"/>
                    <a:pt x="68" y="42"/>
                    <a:pt x="0" y="42"/>
                  </a:cubicBezTo>
                  <a:lnTo>
                    <a:pt x="0" y="55"/>
                  </a:lnTo>
                  <a:cubicBezTo>
                    <a:pt x="0" y="68"/>
                    <a:pt x="0" y="82"/>
                    <a:pt x="0" y="96"/>
                  </a:cubicBezTo>
                  <a:cubicBezTo>
                    <a:pt x="109" y="96"/>
                    <a:pt x="191" y="68"/>
                    <a:pt x="191" y="28"/>
                  </a:cubicBezTo>
                  <a:cubicBezTo>
                    <a:pt x="191" y="14"/>
                    <a:pt x="191" y="14"/>
                    <a:pt x="177" y="0"/>
                  </a:cubicBezTo>
                </a:path>
              </a:pathLst>
            </a:custGeom>
            <a:grpFill/>
            <a:ln>
              <a:noFill/>
            </a:ln>
            <a:effectLst/>
          </p:spPr>
          <p:txBody>
            <a:bodyPr wrap="none" lIns="114304" tIns="57152" rIns="114304" bIns="57152" anchor="ctr"/>
            <a:lstStyle/>
            <a:p>
              <a:pPr defTabSz="1828434" eaLnBrk="1" fontAlgn="auto" hangingPunct="1">
                <a:spcBef>
                  <a:spcPts val="0"/>
                </a:spcBef>
                <a:spcAft>
                  <a:spcPts val="0"/>
                </a:spcAft>
                <a:defRPr/>
              </a:pPr>
              <a:endParaRPr lang="en-US" sz="2701" dirty="0">
                <a:latin typeface="Roboto Light"/>
              </a:endParaRPr>
            </a:p>
          </p:txBody>
        </p:sp>
      </p:grpSp>
      <p:grpSp>
        <p:nvGrpSpPr>
          <p:cNvPr id="66" name="Group 247"/>
          <p:cNvGrpSpPr/>
          <p:nvPr/>
        </p:nvGrpSpPr>
        <p:grpSpPr>
          <a:xfrm rot="1264978">
            <a:off x="3607149" y="7176163"/>
            <a:ext cx="856580" cy="754834"/>
            <a:chOff x="10774383" y="8982872"/>
            <a:chExt cx="561544" cy="474924"/>
          </a:xfrm>
          <a:solidFill>
            <a:srgbClr val="002060"/>
          </a:solidFill>
        </p:grpSpPr>
        <p:sp>
          <p:nvSpPr>
            <p:cNvPr id="67" name="Freeform 120"/>
            <p:cNvSpPr>
              <a:spLocks noChangeArrowheads="1"/>
            </p:cNvSpPr>
            <p:nvPr/>
          </p:nvSpPr>
          <p:spPr bwMode="auto">
            <a:xfrm>
              <a:off x="11098526" y="8996572"/>
              <a:ext cx="237401" cy="196363"/>
            </a:xfrm>
            <a:custGeom>
              <a:avLst/>
              <a:gdLst>
                <a:gd name="T0" fmla="*/ 150 w 233"/>
                <a:gd name="T1" fmla="*/ 0 h 193"/>
                <a:gd name="T2" fmla="*/ 150 w 233"/>
                <a:gd name="T3" fmla="*/ 0 h 193"/>
                <a:gd name="T4" fmla="*/ 0 w 233"/>
                <a:gd name="T5" fmla="*/ 177 h 193"/>
                <a:gd name="T6" fmla="*/ 232 w 233"/>
                <a:gd name="T7" fmla="*/ 192 h 193"/>
                <a:gd name="T8" fmla="*/ 232 w 233"/>
                <a:gd name="T9" fmla="*/ 177 h 193"/>
                <a:gd name="T10" fmla="*/ 150 w 233"/>
                <a:gd name="T11" fmla="*/ 0 h 193"/>
                <a:gd name="T12" fmla="*/ 123 w 233"/>
                <a:gd name="T13" fmla="*/ 123 h 193"/>
                <a:gd name="T14" fmla="*/ 123 w 233"/>
                <a:gd name="T15" fmla="*/ 123 h 193"/>
                <a:gd name="T16" fmla="*/ 109 w 233"/>
                <a:gd name="T17" fmla="*/ 109 h 193"/>
                <a:gd name="T18" fmla="*/ 123 w 233"/>
                <a:gd name="T19" fmla="*/ 95 h 193"/>
                <a:gd name="T20" fmla="*/ 137 w 233"/>
                <a:gd name="T21" fmla="*/ 109 h 193"/>
                <a:gd name="T22" fmla="*/ 123 w 233"/>
                <a:gd name="T23" fmla="*/ 123 h 193"/>
                <a:gd name="T24" fmla="*/ 178 w 233"/>
                <a:gd name="T25" fmla="*/ 150 h 193"/>
                <a:gd name="T26" fmla="*/ 178 w 233"/>
                <a:gd name="T27" fmla="*/ 150 h 193"/>
                <a:gd name="T28" fmla="*/ 164 w 233"/>
                <a:gd name="T29" fmla="*/ 138 h 193"/>
                <a:gd name="T30" fmla="*/ 178 w 233"/>
                <a:gd name="T31" fmla="*/ 138 h 193"/>
                <a:gd name="T32" fmla="*/ 191 w 233"/>
                <a:gd name="T33" fmla="*/ 138 h 193"/>
                <a:gd name="T34" fmla="*/ 178 w 233"/>
                <a:gd name="T35" fmla="*/ 15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193">
                  <a:moveTo>
                    <a:pt x="150" y="0"/>
                  </a:moveTo>
                  <a:lnTo>
                    <a:pt x="150" y="0"/>
                  </a:lnTo>
                  <a:cubicBezTo>
                    <a:pt x="0" y="177"/>
                    <a:pt x="0" y="177"/>
                    <a:pt x="0" y="177"/>
                  </a:cubicBezTo>
                  <a:cubicBezTo>
                    <a:pt x="232" y="192"/>
                    <a:pt x="232" y="192"/>
                    <a:pt x="232" y="192"/>
                  </a:cubicBezTo>
                  <a:lnTo>
                    <a:pt x="232" y="177"/>
                  </a:lnTo>
                  <a:cubicBezTo>
                    <a:pt x="232" y="109"/>
                    <a:pt x="191" y="41"/>
                    <a:pt x="150" y="0"/>
                  </a:cubicBezTo>
                  <a:close/>
                  <a:moveTo>
                    <a:pt x="123" y="123"/>
                  </a:moveTo>
                  <a:lnTo>
                    <a:pt x="123" y="123"/>
                  </a:lnTo>
                  <a:cubicBezTo>
                    <a:pt x="109" y="123"/>
                    <a:pt x="109" y="123"/>
                    <a:pt x="109" y="109"/>
                  </a:cubicBezTo>
                  <a:cubicBezTo>
                    <a:pt x="109" y="109"/>
                    <a:pt x="109" y="95"/>
                    <a:pt x="123" y="95"/>
                  </a:cubicBezTo>
                  <a:lnTo>
                    <a:pt x="137" y="109"/>
                  </a:lnTo>
                  <a:cubicBezTo>
                    <a:pt x="137" y="123"/>
                    <a:pt x="123" y="123"/>
                    <a:pt x="123" y="123"/>
                  </a:cubicBezTo>
                  <a:close/>
                  <a:moveTo>
                    <a:pt x="178" y="150"/>
                  </a:moveTo>
                  <a:lnTo>
                    <a:pt x="178" y="150"/>
                  </a:lnTo>
                  <a:cubicBezTo>
                    <a:pt x="178" y="150"/>
                    <a:pt x="164" y="150"/>
                    <a:pt x="164" y="138"/>
                  </a:cubicBezTo>
                  <a:lnTo>
                    <a:pt x="178" y="138"/>
                  </a:lnTo>
                  <a:cubicBezTo>
                    <a:pt x="191" y="138"/>
                    <a:pt x="191" y="138"/>
                    <a:pt x="191" y="138"/>
                  </a:cubicBezTo>
                  <a:cubicBezTo>
                    <a:pt x="191" y="150"/>
                    <a:pt x="191" y="150"/>
                    <a:pt x="178" y="150"/>
                  </a:cubicBez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2701" dirty="0">
                <a:latin typeface="Roboto Light"/>
              </a:endParaRPr>
            </a:p>
          </p:txBody>
        </p:sp>
        <p:sp>
          <p:nvSpPr>
            <p:cNvPr id="68" name="Freeform 121"/>
            <p:cNvSpPr>
              <a:spLocks noChangeArrowheads="1"/>
            </p:cNvSpPr>
            <p:nvPr/>
          </p:nvSpPr>
          <p:spPr bwMode="auto">
            <a:xfrm>
              <a:off x="10774383" y="8982872"/>
              <a:ext cx="465668" cy="474924"/>
            </a:xfrm>
            <a:custGeom>
              <a:avLst/>
              <a:gdLst>
                <a:gd name="T0" fmla="*/ 232 w 452"/>
                <a:gd name="T1" fmla="*/ 232 h 465"/>
                <a:gd name="T2" fmla="*/ 232 w 452"/>
                <a:gd name="T3" fmla="*/ 232 h 465"/>
                <a:gd name="T4" fmla="*/ 369 w 452"/>
                <a:gd name="T5" fmla="*/ 55 h 465"/>
                <a:gd name="T6" fmla="*/ 232 w 452"/>
                <a:gd name="T7" fmla="*/ 0 h 465"/>
                <a:gd name="T8" fmla="*/ 0 w 452"/>
                <a:gd name="T9" fmla="*/ 232 h 465"/>
                <a:gd name="T10" fmla="*/ 232 w 452"/>
                <a:gd name="T11" fmla="*/ 464 h 465"/>
                <a:gd name="T12" fmla="*/ 451 w 452"/>
                <a:gd name="T13" fmla="*/ 246 h 465"/>
                <a:gd name="T14" fmla="*/ 232 w 452"/>
                <a:gd name="T15" fmla="*/ 232 h 465"/>
                <a:gd name="T16" fmla="*/ 109 w 452"/>
                <a:gd name="T17" fmla="*/ 300 h 465"/>
                <a:gd name="T18" fmla="*/ 109 w 452"/>
                <a:gd name="T19" fmla="*/ 300 h 465"/>
                <a:gd name="T20" fmla="*/ 96 w 452"/>
                <a:gd name="T21" fmla="*/ 287 h 465"/>
                <a:gd name="T22" fmla="*/ 109 w 452"/>
                <a:gd name="T23" fmla="*/ 274 h 465"/>
                <a:gd name="T24" fmla="*/ 123 w 452"/>
                <a:gd name="T25" fmla="*/ 287 h 465"/>
                <a:gd name="T26" fmla="*/ 109 w 452"/>
                <a:gd name="T27" fmla="*/ 300 h 465"/>
                <a:gd name="T28" fmla="*/ 137 w 452"/>
                <a:gd name="T29" fmla="*/ 178 h 465"/>
                <a:gd name="T30" fmla="*/ 137 w 452"/>
                <a:gd name="T31" fmla="*/ 178 h 465"/>
                <a:gd name="T32" fmla="*/ 123 w 452"/>
                <a:gd name="T33" fmla="*/ 164 h 465"/>
                <a:gd name="T34" fmla="*/ 137 w 452"/>
                <a:gd name="T35" fmla="*/ 152 h 465"/>
                <a:gd name="T36" fmla="*/ 150 w 452"/>
                <a:gd name="T37" fmla="*/ 164 h 465"/>
                <a:gd name="T38" fmla="*/ 137 w 452"/>
                <a:gd name="T39" fmla="*/ 178 h 465"/>
                <a:gd name="T40" fmla="*/ 205 w 452"/>
                <a:gd name="T41" fmla="*/ 68 h 465"/>
                <a:gd name="T42" fmla="*/ 205 w 452"/>
                <a:gd name="T43" fmla="*/ 68 h 465"/>
                <a:gd name="T44" fmla="*/ 232 w 452"/>
                <a:gd name="T45" fmla="*/ 55 h 465"/>
                <a:gd name="T46" fmla="*/ 246 w 452"/>
                <a:gd name="T47" fmla="*/ 68 h 465"/>
                <a:gd name="T48" fmla="*/ 232 w 452"/>
                <a:gd name="T49" fmla="*/ 97 h 465"/>
                <a:gd name="T50" fmla="*/ 205 w 452"/>
                <a:gd name="T51" fmla="*/ 68 h 465"/>
                <a:gd name="T52" fmla="*/ 246 w 452"/>
                <a:gd name="T53" fmla="*/ 397 h 465"/>
                <a:gd name="T54" fmla="*/ 246 w 452"/>
                <a:gd name="T55" fmla="*/ 397 h 465"/>
                <a:gd name="T56" fmla="*/ 219 w 452"/>
                <a:gd name="T57" fmla="*/ 370 h 465"/>
                <a:gd name="T58" fmla="*/ 246 w 452"/>
                <a:gd name="T59" fmla="*/ 329 h 465"/>
                <a:gd name="T60" fmla="*/ 287 w 452"/>
                <a:gd name="T61" fmla="*/ 370 h 465"/>
                <a:gd name="T62" fmla="*/ 246 w 452"/>
                <a:gd name="T63" fmla="*/ 39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2" h="465">
                  <a:moveTo>
                    <a:pt x="232" y="232"/>
                  </a:moveTo>
                  <a:lnTo>
                    <a:pt x="232" y="232"/>
                  </a:lnTo>
                  <a:cubicBezTo>
                    <a:pt x="369" y="55"/>
                    <a:pt x="369" y="55"/>
                    <a:pt x="369" y="55"/>
                  </a:cubicBezTo>
                  <a:cubicBezTo>
                    <a:pt x="328" y="27"/>
                    <a:pt x="273" y="0"/>
                    <a:pt x="232" y="0"/>
                  </a:cubicBezTo>
                  <a:cubicBezTo>
                    <a:pt x="96" y="0"/>
                    <a:pt x="0" y="109"/>
                    <a:pt x="0" y="232"/>
                  </a:cubicBezTo>
                  <a:cubicBezTo>
                    <a:pt x="0" y="355"/>
                    <a:pt x="96" y="464"/>
                    <a:pt x="232" y="464"/>
                  </a:cubicBezTo>
                  <a:cubicBezTo>
                    <a:pt x="341" y="464"/>
                    <a:pt x="437" y="370"/>
                    <a:pt x="451" y="246"/>
                  </a:cubicBezTo>
                  <a:lnTo>
                    <a:pt x="232" y="232"/>
                  </a:lnTo>
                  <a:close/>
                  <a:moveTo>
                    <a:pt x="109" y="300"/>
                  </a:moveTo>
                  <a:lnTo>
                    <a:pt x="109" y="300"/>
                  </a:lnTo>
                  <a:cubicBezTo>
                    <a:pt x="109" y="300"/>
                    <a:pt x="96" y="300"/>
                    <a:pt x="96" y="287"/>
                  </a:cubicBezTo>
                  <a:lnTo>
                    <a:pt x="109" y="274"/>
                  </a:lnTo>
                  <a:cubicBezTo>
                    <a:pt x="123" y="274"/>
                    <a:pt x="123" y="287"/>
                    <a:pt x="123" y="287"/>
                  </a:cubicBezTo>
                  <a:cubicBezTo>
                    <a:pt x="123" y="300"/>
                    <a:pt x="123" y="300"/>
                    <a:pt x="109" y="300"/>
                  </a:cubicBezTo>
                  <a:close/>
                  <a:moveTo>
                    <a:pt x="137" y="178"/>
                  </a:moveTo>
                  <a:lnTo>
                    <a:pt x="137" y="178"/>
                  </a:lnTo>
                  <a:cubicBezTo>
                    <a:pt x="137" y="178"/>
                    <a:pt x="123" y="178"/>
                    <a:pt x="123" y="164"/>
                  </a:cubicBezTo>
                  <a:lnTo>
                    <a:pt x="137" y="152"/>
                  </a:lnTo>
                  <a:cubicBezTo>
                    <a:pt x="150" y="152"/>
                    <a:pt x="150" y="164"/>
                    <a:pt x="150" y="164"/>
                  </a:cubicBezTo>
                  <a:cubicBezTo>
                    <a:pt x="150" y="178"/>
                    <a:pt x="150" y="178"/>
                    <a:pt x="137" y="178"/>
                  </a:cubicBezTo>
                  <a:close/>
                  <a:moveTo>
                    <a:pt x="205" y="68"/>
                  </a:moveTo>
                  <a:lnTo>
                    <a:pt x="205" y="68"/>
                  </a:lnTo>
                  <a:cubicBezTo>
                    <a:pt x="205" y="55"/>
                    <a:pt x="219" y="55"/>
                    <a:pt x="232" y="55"/>
                  </a:cubicBezTo>
                  <a:cubicBezTo>
                    <a:pt x="246" y="55"/>
                    <a:pt x="246" y="55"/>
                    <a:pt x="246" y="68"/>
                  </a:cubicBezTo>
                  <a:cubicBezTo>
                    <a:pt x="246" y="82"/>
                    <a:pt x="246" y="97"/>
                    <a:pt x="232" y="97"/>
                  </a:cubicBezTo>
                  <a:cubicBezTo>
                    <a:pt x="219" y="97"/>
                    <a:pt x="205" y="82"/>
                    <a:pt x="205" y="68"/>
                  </a:cubicBezTo>
                  <a:close/>
                  <a:moveTo>
                    <a:pt x="246" y="397"/>
                  </a:moveTo>
                  <a:lnTo>
                    <a:pt x="246" y="397"/>
                  </a:lnTo>
                  <a:cubicBezTo>
                    <a:pt x="232" y="397"/>
                    <a:pt x="219" y="384"/>
                    <a:pt x="219" y="370"/>
                  </a:cubicBezTo>
                  <a:cubicBezTo>
                    <a:pt x="219" y="341"/>
                    <a:pt x="232" y="329"/>
                    <a:pt x="246" y="329"/>
                  </a:cubicBezTo>
                  <a:cubicBezTo>
                    <a:pt x="273" y="329"/>
                    <a:pt x="287" y="341"/>
                    <a:pt x="287" y="370"/>
                  </a:cubicBezTo>
                  <a:cubicBezTo>
                    <a:pt x="287" y="384"/>
                    <a:pt x="273" y="397"/>
                    <a:pt x="246" y="397"/>
                  </a:cubicBez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2701" dirty="0">
                <a:latin typeface="Roboto Light"/>
              </a:endParaRPr>
            </a:p>
          </p:txBody>
        </p:sp>
      </p:grpSp>
      <p:sp>
        <p:nvSpPr>
          <p:cNvPr id="69" name="Freeform 556"/>
          <p:cNvSpPr>
            <a:spLocks noChangeArrowheads="1"/>
          </p:cNvSpPr>
          <p:nvPr/>
        </p:nvSpPr>
        <p:spPr bwMode="auto">
          <a:xfrm>
            <a:off x="1005311" y="9738708"/>
            <a:ext cx="587781" cy="639597"/>
          </a:xfrm>
          <a:custGeom>
            <a:avLst/>
            <a:gdLst>
              <a:gd name="T0" fmla="*/ 506 w 548"/>
              <a:gd name="T1" fmla="*/ 81 h 546"/>
              <a:gd name="T2" fmla="*/ 506 w 548"/>
              <a:gd name="T3" fmla="*/ 81 h 546"/>
              <a:gd name="T4" fmla="*/ 437 w 548"/>
              <a:gd name="T5" fmla="*/ 81 h 546"/>
              <a:gd name="T6" fmla="*/ 437 w 548"/>
              <a:gd name="T7" fmla="*/ 13 h 546"/>
              <a:gd name="T8" fmla="*/ 437 w 548"/>
              <a:gd name="T9" fmla="*/ 0 h 546"/>
              <a:gd name="T10" fmla="*/ 205 w 548"/>
              <a:gd name="T11" fmla="*/ 0 h 546"/>
              <a:gd name="T12" fmla="*/ 205 w 548"/>
              <a:gd name="T13" fmla="*/ 122 h 546"/>
              <a:gd name="T14" fmla="*/ 259 w 548"/>
              <a:gd name="T15" fmla="*/ 163 h 546"/>
              <a:gd name="T16" fmla="*/ 259 w 548"/>
              <a:gd name="T17" fmla="*/ 177 h 546"/>
              <a:gd name="T18" fmla="*/ 259 w 548"/>
              <a:gd name="T19" fmla="*/ 341 h 546"/>
              <a:gd name="T20" fmla="*/ 259 w 548"/>
              <a:gd name="T21" fmla="*/ 354 h 546"/>
              <a:gd name="T22" fmla="*/ 124 w 548"/>
              <a:gd name="T23" fmla="*/ 354 h 546"/>
              <a:gd name="T24" fmla="*/ 109 w 548"/>
              <a:gd name="T25" fmla="*/ 341 h 546"/>
              <a:gd name="T26" fmla="*/ 109 w 548"/>
              <a:gd name="T27" fmla="*/ 177 h 546"/>
              <a:gd name="T28" fmla="*/ 109 w 548"/>
              <a:gd name="T29" fmla="*/ 163 h 546"/>
              <a:gd name="T30" fmla="*/ 179 w 548"/>
              <a:gd name="T31" fmla="*/ 122 h 546"/>
              <a:gd name="T32" fmla="*/ 179 w 548"/>
              <a:gd name="T33" fmla="*/ 0 h 546"/>
              <a:gd name="T34" fmla="*/ 14 w 548"/>
              <a:gd name="T35" fmla="*/ 0 h 546"/>
              <a:gd name="T36" fmla="*/ 0 w 548"/>
              <a:gd name="T37" fmla="*/ 13 h 546"/>
              <a:gd name="T38" fmla="*/ 109 w 548"/>
              <a:gd name="T39" fmla="*/ 545 h 546"/>
              <a:gd name="T40" fmla="*/ 124 w 548"/>
              <a:gd name="T41" fmla="*/ 545 h 546"/>
              <a:gd name="T42" fmla="*/ 328 w 548"/>
              <a:gd name="T43" fmla="*/ 545 h 546"/>
              <a:gd name="T44" fmla="*/ 343 w 548"/>
              <a:gd name="T45" fmla="*/ 545 h 546"/>
              <a:gd name="T46" fmla="*/ 382 w 548"/>
              <a:gd name="T47" fmla="*/ 450 h 546"/>
              <a:gd name="T48" fmla="*/ 547 w 548"/>
              <a:gd name="T49" fmla="*/ 191 h 546"/>
              <a:gd name="T50" fmla="*/ 506 w 548"/>
              <a:gd name="T51" fmla="*/ 81 h 546"/>
              <a:gd name="T52" fmla="*/ 397 w 548"/>
              <a:gd name="T53" fmla="*/ 409 h 546"/>
              <a:gd name="T54" fmla="*/ 397 w 548"/>
              <a:gd name="T55" fmla="*/ 409 h 546"/>
              <a:gd name="T56" fmla="*/ 437 w 548"/>
              <a:gd name="T57" fmla="*/ 109 h 546"/>
              <a:gd name="T58" fmla="*/ 506 w 548"/>
              <a:gd name="T59" fmla="*/ 109 h 546"/>
              <a:gd name="T60" fmla="*/ 534 w 548"/>
              <a:gd name="T61" fmla="*/ 191 h 546"/>
              <a:gd name="T62" fmla="*/ 397 w 548"/>
              <a:gd name="T63" fmla="*/ 409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8" h="546">
                <a:moveTo>
                  <a:pt x="506" y="81"/>
                </a:moveTo>
                <a:lnTo>
                  <a:pt x="506" y="81"/>
                </a:lnTo>
                <a:cubicBezTo>
                  <a:pt x="491" y="68"/>
                  <a:pt x="465" y="81"/>
                  <a:pt x="437" y="81"/>
                </a:cubicBezTo>
                <a:cubicBezTo>
                  <a:pt x="437" y="54"/>
                  <a:pt x="437" y="41"/>
                  <a:pt x="437" y="13"/>
                </a:cubicBezTo>
                <a:lnTo>
                  <a:pt x="437" y="0"/>
                </a:lnTo>
                <a:cubicBezTo>
                  <a:pt x="205" y="0"/>
                  <a:pt x="205" y="0"/>
                  <a:pt x="205" y="0"/>
                </a:cubicBezTo>
                <a:cubicBezTo>
                  <a:pt x="205" y="122"/>
                  <a:pt x="205" y="122"/>
                  <a:pt x="205" y="122"/>
                </a:cubicBezTo>
                <a:cubicBezTo>
                  <a:pt x="259" y="163"/>
                  <a:pt x="259" y="163"/>
                  <a:pt x="259" y="163"/>
                </a:cubicBezTo>
                <a:cubicBezTo>
                  <a:pt x="259" y="177"/>
                  <a:pt x="259" y="177"/>
                  <a:pt x="259" y="177"/>
                </a:cubicBezTo>
                <a:cubicBezTo>
                  <a:pt x="259" y="341"/>
                  <a:pt x="259" y="341"/>
                  <a:pt x="259" y="341"/>
                </a:cubicBezTo>
                <a:cubicBezTo>
                  <a:pt x="259" y="354"/>
                  <a:pt x="259" y="354"/>
                  <a:pt x="259" y="354"/>
                </a:cubicBezTo>
                <a:cubicBezTo>
                  <a:pt x="124" y="354"/>
                  <a:pt x="124" y="354"/>
                  <a:pt x="124" y="354"/>
                </a:cubicBezTo>
                <a:cubicBezTo>
                  <a:pt x="124" y="354"/>
                  <a:pt x="109" y="354"/>
                  <a:pt x="109" y="341"/>
                </a:cubicBezTo>
                <a:cubicBezTo>
                  <a:pt x="109" y="177"/>
                  <a:pt x="109" y="177"/>
                  <a:pt x="109" y="177"/>
                </a:cubicBezTo>
                <a:cubicBezTo>
                  <a:pt x="109" y="177"/>
                  <a:pt x="109" y="177"/>
                  <a:pt x="109" y="163"/>
                </a:cubicBezTo>
                <a:cubicBezTo>
                  <a:pt x="179" y="122"/>
                  <a:pt x="179" y="122"/>
                  <a:pt x="179" y="122"/>
                </a:cubicBezTo>
                <a:cubicBezTo>
                  <a:pt x="179" y="0"/>
                  <a:pt x="179" y="0"/>
                  <a:pt x="179" y="0"/>
                </a:cubicBezTo>
                <a:cubicBezTo>
                  <a:pt x="14" y="0"/>
                  <a:pt x="14" y="0"/>
                  <a:pt x="14" y="0"/>
                </a:cubicBezTo>
                <a:lnTo>
                  <a:pt x="0" y="13"/>
                </a:lnTo>
                <a:cubicBezTo>
                  <a:pt x="0" y="232"/>
                  <a:pt x="41" y="436"/>
                  <a:pt x="109" y="545"/>
                </a:cubicBezTo>
                <a:cubicBezTo>
                  <a:pt x="109" y="545"/>
                  <a:pt x="109" y="545"/>
                  <a:pt x="124" y="545"/>
                </a:cubicBezTo>
                <a:cubicBezTo>
                  <a:pt x="328" y="545"/>
                  <a:pt x="328" y="545"/>
                  <a:pt x="328" y="545"/>
                </a:cubicBezTo>
                <a:cubicBezTo>
                  <a:pt x="343" y="545"/>
                  <a:pt x="343" y="545"/>
                  <a:pt x="343" y="545"/>
                </a:cubicBezTo>
                <a:cubicBezTo>
                  <a:pt x="356" y="518"/>
                  <a:pt x="368" y="491"/>
                  <a:pt x="382" y="450"/>
                </a:cubicBezTo>
                <a:cubicBezTo>
                  <a:pt x="411" y="436"/>
                  <a:pt x="547" y="354"/>
                  <a:pt x="547" y="191"/>
                </a:cubicBezTo>
                <a:cubicBezTo>
                  <a:pt x="547" y="136"/>
                  <a:pt x="534" y="95"/>
                  <a:pt x="506" y="81"/>
                </a:cubicBezTo>
                <a:close/>
                <a:moveTo>
                  <a:pt x="397" y="409"/>
                </a:moveTo>
                <a:lnTo>
                  <a:pt x="397" y="409"/>
                </a:lnTo>
                <a:cubicBezTo>
                  <a:pt x="424" y="327"/>
                  <a:pt x="437" y="218"/>
                  <a:pt x="437" y="109"/>
                </a:cubicBezTo>
                <a:cubicBezTo>
                  <a:pt x="452" y="109"/>
                  <a:pt x="479" y="95"/>
                  <a:pt x="506" y="109"/>
                </a:cubicBezTo>
                <a:cubicBezTo>
                  <a:pt x="520" y="109"/>
                  <a:pt x="534" y="150"/>
                  <a:pt x="534" y="191"/>
                </a:cubicBezTo>
                <a:cubicBezTo>
                  <a:pt x="534" y="313"/>
                  <a:pt x="437" y="382"/>
                  <a:pt x="397" y="409"/>
                </a:cubicBez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dirty="0">
              <a:latin typeface="Roboto Light"/>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par>
                                <p:cTn id="40" presetID="2" presetClass="entr" presetSubtype="4"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ppt_x"/>
                                          </p:val>
                                        </p:tav>
                                        <p:tav tm="100000">
                                          <p:val>
                                            <p:strVal val="#ppt_x"/>
                                          </p:val>
                                        </p:tav>
                                      </p:tavLst>
                                    </p:anim>
                                    <p:anim calcmode="lin" valueType="num">
                                      <p:cBhvr additive="base">
                                        <p:cTn id="55" dur="500" fill="hold"/>
                                        <p:tgtEl>
                                          <p:spTgt spid="51"/>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500" fill="hold"/>
                                        <p:tgtEl>
                                          <p:spTgt spid="66"/>
                                        </p:tgtEl>
                                        <p:attrNameLst>
                                          <p:attrName>ppt_x</p:attrName>
                                        </p:attrNameLst>
                                      </p:cBhvr>
                                      <p:tavLst>
                                        <p:tav tm="0">
                                          <p:val>
                                            <p:strVal val="#ppt_x"/>
                                          </p:val>
                                        </p:tav>
                                        <p:tav tm="100000">
                                          <p:val>
                                            <p:strVal val="#ppt_x"/>
                                          </p:val>
                                        </p:tav>
                                      </p:tavLst>
                                    </p:anim>
                                    <p:anim calcmode="lin" valueType="num">
                                      <p:cBhvr additive="base">
                                        <p:cTn id="59" dur="500" fill="hold"/>
                                        <p:tgtEl>
                                          <p:spTgt spid="66"/>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fill="hold"/>
                                        <p:tgtEl>
                                          <p:spTgt spid="69"/>
                                        </p:tgtEl>
                                        <p:attrNameLst>
                                          <p:attrName>ppt_x</p:attrName>
                                        </p:attrNameLst>
                                      </p:cBhvr>
                                      <p:tavLst>
                                        <p:tav tm="0">
                                          <p:val>
                                            <p:strVal val="#ppt_x"/>
                                          </p:val>
                                        </p:tav>
                                        <p:tav tm="100000">
                                          <p:val>
                                            <p:strVal val="#ppt_x"/>
                                          </p:val>
                                        </p:tav>
                                      </p:tavLst>
                                    </p:anim>
                                    <p:anim calcmode="lin" valueType="num">
                                      <p:cBhvr additive="base">
                                        <p:cTn id="63"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5" grpId="0"/>
      <p:bldP spid="47" grpId="0"/>
      <p:bldP spid="49" grpId="0"/>
      <p:bldP spid="50" grpId="0"/>
      <p:bldP spid="52" grpId="0"/>
      <p:bldP spid="59"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337734" y="5243190"/>
            <a:ext cx="7558882" cy="880241"/>
          </a:xfrm>
          <a:prstGeom prst="rect">
            <a:avLst/>
          </a:prstGeom>
          <a:noFill/>
        </p:spPr>
        <p:txBody>
          <a:bodyPr wrap="square" lIns="0" tIns="0" rIns="0" bIns="0">
            <a:spAutoFit/>
          </a:bodyPr>
          <a:lstStyle/>
          <a:p>
            <a:pPr eaLnBrk="1" hangingPunct="1">
              <a:lnSpc>
                <a:spcPct val="130000"/>
              </a:lnSpc>
              <a:defRPr/>
            </a:pPr>
            <a:r>
              <a:rPr lang="en-US" altLang="ru-RU" sz="2200" dirty="0">
                <a:latin typeface="Roboto Light"/>
              </a:rPr>
              <a:t>Services for meetings, conferences, seminars, exhibitions, incentives : </a:t>
            </a:r>
          </a:p>
        </p:txBody>
      </p:sp>
      <p:sp>
        <p:nvSpPr>
          <p:cNvPr id="26" name="TextBox 25"/>
          <p:cNvSpPr txBox="1">
            <a:spLocks noChangeArrowheads="1"/>
          </p:cNvSpPr>
          <p:nvPr/>
        </p:nvSpPr>
        <p:spPr bwMode="auto">
          <a:xfrm>
            <a:off x="2274888" y="6374015"/>
            <a:ext cx="731043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eaLnBrk="1" hangingPunct="1">
              <a:defRPr/>
            </a:pPr>
            <a:r>
              <a:rPr lang="en-US" altLang="ru-RU" sz="2200" dirty="0" smtClean="0">
                <a:latin typeface="Roboto Light"/>
              </a:rPr>
              <a:t>Wide </a:t>
            </a:r>
            <a:r>
              <a:rPr lang="en-US" altLang="ru-RU" sz="2200" dirty="0">
                <a:latin typeface="Roboto Light"/>
              </a:rPr>
              <a:t>choice of hotels in Minsk and all over Belarus</a:t>
            </a:r>
            <a:r>
              <a:rPr lang="ru-RU" altLang="ru-RU" sz="2200" dirty="0">
                <a:latin typeface="Roboto Light"/>
              </a:rPr>
              <a:t>, </a:t>
            </a:r>
            <a:r>
              <a:rPr lang="en-US" altLang="ru-RU" sz="2200" dirty="0">
                <a:latin typeface="Roboto Light"/>
              </a:rPr>
              <a:t>various venues perfectly equipped for events of any level</a:t>
            </a:r>
          </a:p>
        </p:txBody>
      </p:sp>
      <p:sp>
        <p:nvSpPr>
          <p:cNvPr id="30" name="TextBox 29"/>
          <p:cNvSpPr txBox="1">
            <a:spLocks noChangeArrowheads="1"/>
          </p:cNvSpPr>
          <p:nvPr/>
        </p:nvSpPr>
        <p:spPr bwMode="auto">
          <a:xfrm>
            <a:off x="2273300" y="9724322"/>
            <a:ext cx="6616436" cy="1303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eaLnBrk="1" hangingPunct="1">
              <a:lnSpc>
                <a:spcPct val="130000"/>
              </a:lnSpc>
              <a:defRPr/>
            </a:pPr>
            <a:r>
              <a:rPr lang="en-US" altLang="ru-RU" sz="2200" dirty="0" smtClean="0">
                <a:latin typeface="Roboto Light"/>
              </a:rPr>
              <a:t>All </a:t>
            </a:r>
            <a:r>
              <a:rPr lang="en-US" altLang="ru-RU" sz="2200" dirty="0">
                <a:latin typeface="Roboto Light"/>
              </a:rPr>
              <a:t>possible extra services (entertainment </a:t>
            </a:r>
            <a:r>
              <a:rPr lang="en-US" altLang="ru-RU" sz="2200" dirty="0" smtClean="0">
                <a:latin typeface="Roboto Light"/>
              </a:rPr>
              <a:t>programs,  </a:t>
            </a:r>
            <a:r>
              <a:rPr lang="en-US" altLang="ru-RU" sz="2200" dirty="0">
                <a:latin typeface="Roboto Light"/>
              </a:rPr>
              <a:t>team-building, excursions, visits to enterprises and interchange-of-experience projects etc.)</a:t>
            </a:r>
          </a:p>
        </p:txBody>
      </p:sp>
      <p:sp>
        <p:nvSpPr>
          <p:cNvPr id="31" name="TextBox 30"/>
          <p:cNvSpPr txBox="1">
            <a:spLocks noChangeArrowheads="1"/>
          </p:cNvSpPr>
          <p:nvPr/>
        </p:nvSpPr>
        <p:spPr bwMode="auto">
          <a:xfrm>
            <a:off x="2289970" y="7562849"/>
            <a:ext cx="6593946"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eaLnBrk="1" hangingPunct="1">
              <a:defRPr/>
            </a:pPr>
            <a:r>
              <a:rPr lang="en-US" altLang="ru-RU" sz="2200" dirty="0" smtClean="0">
                <a:latin typeface="Roboto Light"/>
              </a:rPr>
              <a:t>Catering </a:t>
            </a:r>
            <a:r>
              <a:rPr lang="en-US" altLang="ru-RU" sz="2200" dirty="0">
                <a:latin typeface="Roboto Light"/>
              </a:rPr>
              <a:t>at different restaurants in Minsk and all over Belarus, gala dinners</a:t>
            </a:r>
          </a:p>
        </p:txBody>
      </p:sp>
      <p:sp>
        <p:nvSpPr>
          <p:cNvPr id="32" name="TextBox 31"/>
          <p:cNvSpPr txBox="1">
            <a:spLocks noChangeArrowheads="1"/>
          </p:cNvSpPr>
          <p:nvPr/>
        </p:nvSpPr>
        <p:spPr bwMode="auto">
          <a:xfrm>
            <a:off x="2289970" y="8864667"/>
            <a:ext cx="6599766" cy="4401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eaLnBrk="1" hangingPunct="1">
              <a:lnSpc>
                <a:spcPct val="130000"/>
              </a:lnSpc>
              <a:defRPr/>
            </a:pPr>
            <a:r>
              <a:rPr lang="en-US" altLang="ru-RU" sz="2200" dirty="0" smtClean="0">
                <a:latin typeface="Roboto Light"/>
              </a:rPr>
              <a:t>Professional </a:t>
            </a:r>
            <a:r>
              <a:rPr lang="en-US" altLang="ru-RU" sz="2200" dirty="0">
                <a:latin typeface="Roboto Light"/>
              </a:rPr>
              <a:t>interpreters, assistants, guides</a:t>
            </a:r>
          </a:p>
        </p:txBody>
      </p:sp>
      <p:sp>
        <p:nvSpPr>
          <p:cNvPr id="24" name="Freeform 9"/>
          <p:cNvSpPr>
            <a:spLocks noChangeAspect="1" noChangeArrowheads="1"/>
          </p:cNvSpPr>
          <p:nvPr/>
        </p:nvSpPr>
        <p:spPr bwMode="auto">
          <a:xfrm>
            <a:off x="1617663" y="7142163"/>
            <a:ext cx="328612" cy="330200"/>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25" name="Freeform 38"/>
          <p:cNvSpPr>
            <a:spLocks noChangeArrowheads="1"/>
          </p:cNvSpPr>
          <p:nvPr/>
        </p:nvSpPr>
        <p:spPr bwMode="auto">
          <a:xfrm>
            <a:off x="1685925" y="8534400"/>
            <a:ext cx="180975" cy="409575"/>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37" name="Freeform 39"/>
          <p:cNvSpPr>
            <a:spLocks noChangeAspect="1" noChangeArrowheads="1"/>
          </p:cNvSpPr>
          <p:nvPr/>
        </p:nvSpPr>
        <p:spPr bwMode="auto">
          <a:xfrm>
            <a:off x="5576888" y="7131050"/>
            <a:ext cx="352425" cy="350838"/>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38" name="Freeform 126"/>
          <p:cNvSpPr>
            <a:spLocks noChangeAspect="1" noChangeArrowheads="1"/>
          </p:cNvSpPr>
          <p:nvPr/>
        </p:nvSpPr>
        <p:spPr bwMode="auto">
          <a:xfrm>
            <a:off x="5561013" y="8567738"/>
            <a:ext cx="365125" cy="331787"/>
          </a:xfrm>
          <a:custGeom>
            <a:avLst/>
            <a:gdLst>
              <a:gd name="T0" fmla="*/ 247 w 497"/>
              <a:gd name="T1" fmla="*/ 274 h 452"/>
              <a:gd name="T2" fmla="*/ 247 w 497"/>
              <a:gd name="T3" fmla="*/ 274 h 452"/>
              <a:gd name="T4" fmla="*/ 363 w 497"/>
              <a:gd name="T5" fmla="*/ 230 h 452"/>
              <a:gd name="T6" fmla="*/ 337 w 497"/>
              <a:gd name="T7" fmla="*/ 151 h 452"/>
              <a:gd name="T8" fmla="*/ 247 w 497"/>
              <a:gd name="T9" fmla="*/ 186 h 452"/>
              <a:gd name="T10" fmla="*/ 168 w 497"/>
              <a:gd name="T11" fmla="*/ 151 h 452"/>
              <a:gd name="T12" fmla="*/ 133 w 497"/>
              <a:gd name="T13" fmla="*/ 230 h 452"/>
              <a:gd name="T14" fmla="*/ 247 w 497"/>
              <a:gd name="T15" fmla="*/ 274 h 452"/>
              <a:gd name="T16" fmla="*/ 247 w 497"/>
              <a:gd name="T17" fmla="*/ 106 h 452"/>
              <a:gd name="T18" fmla="*/ 247 w 497"/>
              <a:gd name="T19" fmla="*/ 106 h 452"/>
              <a:gd name="T20" fmla="*/ 309 w 497"/>
              <a:gd name="T21" fmla="*/ 88 h 452"/>
              <a:gd name="T22" fmla="*/ 284 w 497"/>
              <a:gd name="T23" fmla="*/ 17 h 452"/>
              <a:gd name="T24" fmla="*/ 247 w 497"/>
              <a:gd name="T25" fmla="*/ 0 h 452"/>
              <a:gd name="T26" fmla="*/ 212 w 497"/>
              <a:gd name="T27" fmla="*/ 17 h 452"/>
              <a:gd name="T28" fmla="*/ 186 w 497"/>
              <a:gd name="T29" fmla="*/ 88 h 452"/>
              <a:gd name="T30" fmla="*/ 247 w 497"/>
              <a:gd name="T31" fmla="*/ 106 h 452"/>
              <a:gd name="T32" fmla="*/ 469 w 497"/>
              <a:gd name="T33" fmla="*/ 301 h 452"/>
              <a:gd name="T34" fmla="*/ 469 w 497"/>
              <a:gd name="T35" fmla="*/ 301 h 452"/>
              <a:gd name="T36" fmla="*/ 372 w 497"/>
              <a:gd name="T37" fmla="*/ 266 h 452"/>
              <a:gd name="T38" fmla="*/ 381 w 497"/>
              <a:gd name="T39" fmla="*/ 292 h 452"/>
              <a:gd name="T40" fmla="*/ 247 w 497"/>
              <a:gd name="T41" fmla="*/ 345 h 452"/>
              <a:gd name="T42" fmla="*/ 115 w 497"/>
              <a:gd name="T43" fmla="*/ 292 h 452"/>
              <a:gd name="T44" fmla="*/ 124 w 497"/>
              <a:gd name="T45" fmla="*/ 266 h 452"/>
              <a:gd name="T46" fmla="*/ 26 w 497"/>
              <a:gd name="T47" fmla="*/ 301 h 452"/>
              <a:gd name="T48" fmla="*/ 26 w 497"/>
              <a:gd name="T49" fmla="*/ 345 h 452"/>
              <a:gd name="T50" fmla="*/ 203 w 497"/>
              <a:gd name="T51" fmla="*/ 434 h 452"/>
              <a:gd name="T52" fmla="*/ 292 w 497"/>
              <a:gd name="T53" fmla="*/ 434 h 452"/>
              <a:gd name="T54" fmla="*/ 469 w 497"/>
              <a:gd name="T55" fmla="*/ 345 h 452"/>
              <a:gd name="T56" fmla="*/ 469 w 497"/>
              <a:gd name="T57" fmla="*/ 30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nvGrpSpPr>
          <p:cNvPr id="40" name="Group 39"/>
          <p:cNvGrpSpPr>
            <a:grpSpLocks/>
          </p:cNvGrpSpPr>
          <p:nvPr/>
        </p:nvGrpSpPr>
        <p:grpSpPr bwMode="auto">
          <a:xfrm>
            <a:off x="11229740" y="4167129"/>
            <a:ext cx="4717256" cy="7392947"/>
            <a:chOff x="15037068" y="3018278"/>
            <a:chExt cx="5533810" cy="8792366"/>
          </a:xfrm>
        </p:grpSpPr>
        <p:sp>
          <p:nvSpPr>
            <p:cNvPr id="43" name="Freeform 1"/>
            <p:cNvSpPr>
              <a:spLocks noChangeArrowheads="1"/>
            </p:cNvSpPr>
            <p:nvPr/>
          </p:nvSpPr>
          <p:spPr bwMode="auto">
            <a:xfrm>
              <a:off x="17995488" y="6450581"/>
              <a:ext cx="1578670" cy="2308657"/>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rgbClr val="002060">
                <a:alpha val="42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44" name="Freeform 2"/>
            <p:cNvSpPr>
              <a:spLocks noChangeArrowheads="1"/>
            </p:cNvSpPr>
            <p:nvPr/>
          </p:nvSpPr>
          <p:spPr bwMode="auto">
            <a:xfrm>
              <a:off x="16332170" y="6450581"/>
              <a:ext cx="1580786" cy="1682293"/>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rgbClr val="002060">
                <a:alpha val="83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46" name="Freeform 3"/>
            <p:cNvSpPr>
              <a:spLocks noChangeArrowheads="1"/>
            </p:cNvSpPr>
            <p:nvPr/>
          </p:nvSpPr>
          <p:spPr bwMode="auto">
            <a:xfrm>
              <a:off x="16332170" y="3018278"/>
              <a:ext cx="4056716" cy="2228245"/>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rgbClr val="002060"/>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48" name="Freeform 4"/>
            <p:cNvSpPr>
              <a:spLocks noChangeArrowheads="1"/>
            </p:cNvSpPr>
            <p:nvPr/>
          </p:nvSpPr>
          <p:spPr bwMode="auto">
            <a:xfrm>
              <a:off x="17995488" y="4108065"/>
              <a:ext cx="2177549" cy="2276916"/>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rgbClr val="002060">
                <a:alpha val="68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49" name="Freeform 5"/>
            <p:cNvSpPr>
              <a:spLocks noChangeArrowheads="1"/>
            </p:cNvSpPr>
            <p:nvPr/>
          </p:nvSpPr>
          <p:spPr bwMode="auto">
            <a:xfrm>
              <a:off x="19057810" y="4717500"/>
              <a:ext cx="1513068" cy="3265132"/>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rgbClr val="002060">
                <a:alpha val="68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50" name="Freeform 6"/>
            <p:cNvSpPr>
              <a:spLocks noChangeArrowheads="1"/>
            </p:cNvSpPr>
            <p:nvPr/>
          </p:nvSpPr>
          <p:spPr bwMode="auto">
            <a:xfrm>
              <a:off x="16399888" y="8198474"/>
              <a:ext cx="3157341" cy="1286585"/>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rgbClr val="002060">
                <a:alpha val="42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51" name="Freeform 7"/>
            <p:cNvSpPr>
              <a:spLocks noChangeArrowheads="1"/>
            </p:cNvSpPr>
            <p:nvPr/>
          </p:nvSpPr>
          <p:spPr bwMode="auto">
            <a:xfrm>
              <a:off x="15037068" y="3612899"/>
              <a:ext cx="1813566" cy="4270276"/>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rgbClr val="002060">
                <a:alpha val="83000"/>
              </a:srgbClr>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52" name="Freeform 8"/>
            <p:cNvSpPr>
              <a:spLocks noChangeArrowheads="1"/>
            </p:cNvSpPr>
            <p:nvPr/>
          </p:nvSpPr>
          <p:spPr bwMode="auto">
            <a:xfrm>
              <a:off x="16332170" y="4700571"/>
              <a:ext cx="1580786" cy="1684410"/>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rgbClr val="002060"/>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53" name="Freeform 9"/>
            <p:cNvSpPr>
              <a:spLocks noChangeArrowheads="1"/>
            </p:cNvSpPr>
            <p:nvPr/>
          </p:nvSpPr>
          <p:spPr bwMode="auto">
            <a:xfrm>
              <a:off x="16782916" y="9485058"/>
              <a:ext cx="2342612" cy="2126673"/>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chemeClr val="accent6"/>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sp>
          <p:nvSpPr>
            <p:cNvPr id="54" name="Freeform 10"/>
            <p:cNvSpPr>
              <a:spLocks noChangeArrowheads="1"/>
            </p:cNvSpPr>
            <p:nvPr/>
          </p:nvSpPr>
          <p:spPr bwMode="auto">
            <a:xfrm>
              <a:off x="17445281" y="11677331"/>
              <a:ext cx="964978" cy="133313"/>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chemeClr val="accent6"/>
            </a:solidFill>
            <a:ln>
              <a:noFill/>
            </a:ln>
            <a:effectLst/>
            <a:extLst/>
          </p:spPr>
          <p:txBody>
            <a:bodyPr wrap="none" lIns="182895" tIns="91448" rIns="182895" bIns="91448" anchor="ctr"/>
            <a:lstStyle/>
            <a:p>
              <a:pPr defTabSz="1828434" eaLnBrk="1" fontAlgn="auto" hangingPunct="1">
                <a:spcBef>
                  <a:spcPts val="0"/>
                </a:spcBef>
                <a:spcAft>
                  <a:spcPts val="0"/>
                </a:spcAft>
                <a:defRPr/>
              </a:pPr>
              <a:endParaRPr lang="en-US" sz="2701" dirty="0">
                <a:latin typeface="Roboto Light"/>
              </a:endParaRPr>
            </a:p>
          </p:txBody>
        </p:sp>
      </p:grpSp>
      <p:sp>
        <p:nvSpPr>
          <p:cNvPr id="55" name="Rectangle 1"/>
          <p:cNvSpPr>
            <a:spLocks/>
          </p:cNvSpPr>
          <p:nvPr/>
        </p:nvSpPr>
        <p:spPr bwMode="auto">
          <a:xfrm>
            <a:off x="3023737" y="2506864"/>
            <a:ext cx="12242134"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Belarus – new destination for MICE</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56" name="Group 55"/>
          <p:cNvGrpSpPr/>
          <p:nvPr/>
        </p:nvGrpSpPr>
        <p:grpSpPr>
          <a:xfrm>
            <a:off x="8846344" y="3431963"/>
            <a:ext cx="600075" cy="142912"/>
            <a:chOff x="1942594" y="2781300"/>
            <a:chExt cx="799891" cy="190500"/>
          </a:xfrm>
          <a:solidFill>
            <a:schemeClr val="bg1">
              <a:lumMod val="85000"/>
            </a:schemeClr>
          </a:solidFill>
        </p:grpSpPr>
        <p:sp>
          <p:nvSpPr>
            <p:cNvPr id="57"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8"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9"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33" name="TextBox 32"/>
          <p:cNvSpPr txBox="1"/>
          <p:nvPr/>
        </p:nvSpPr>
        <p:spPr>
          <a:xfrm>
            <a:off x="13113355" y="10361878"/>
            <a:ext cx="1363663" cy="436017"/>
          </a:xfrm>
          <a:prstGeom prst="rect">
            <a:avLst/>
          </a:prstGeom>
          <a:noFill/>
        </p:spPr>
        <p:txBody>
          <a:bodyPr wrap="square" lIns="0" tIns="0" rIns="0" bIns="0">
            <a:spAutoFit/>
          </a:bodyPr>
          <a:lstStyle/>
          <a:p>
            <a:pPr defTabSz="1828434" eaLnBrk="1" fontAlgn="auto" hangingPunct="1">
              <a:lnSpc>
                <a:spcPts val="3401"/>
              </a:lnSpc>
              <a:spcBef>
                <a:spcPts val="0"/>
              </a:spcBef>
              <a:spcAft>
                <a:spcPts val="1200"/>
              </a:spcAft>
              <a:defRPr/>
            </a:pPr>
            <a:r>
              <a:rPr lang="en-US" sz="3500" b="1" cap="all" spc="40" dirty="0" smtClean="0">
                <a:solidFill>
                  <a:schemeClr val="bg1"/>
                </a:solidFill>
                <a:latin typeface="Roboto Regular"/>
                <a:cs typeface="Roboto Regular"/>
              </a:rPr>
              <a:t>MICE</a:t>
            </a:r>
            <a:endParaRPr lang="en-US" sz="3500" cap="all" spc="40" dirty="0">
              <a:solidFill>
                <a:schemeClr val="bg1"/>
              </a:solidFill>
              <a:latin typeface="Roboto Regular"/>
              <a:cs typeface="Roboto Regular"/>
            </a:endParaRPr>
          </a:p>
        </p:txBody>
      </p:sp>
      <p:sp>
        <p:nvSpPr>
          <p:cNvPr id="35" name="Прямоугольник 34"/>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6" name="Рисунок 3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41" name="Овал 40"/>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Овал 67"/>
          <p:cNvSpPr/>
          <p:nvPr/>
        </p:nvSpPr>
        <p:spPr>
          <a:xfrm>
            <a:off x="1337734" y="6302408"/>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9" name="Овал 68"/>
          <p:cNvSpPr/>
          <p:nvPr/>
        </p:nvSpPr>
        <p:spPr>
          <a:xfrm>
            <a:off x="1331649" y="7515025"/>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0" name="Овал 69"/>
          <p:cNvSpPr/>
          <p:nvPr/>
        </p:nvSpPr>
        <p:spPr>
          <a:xfrm>
            <a:off x="1331648" y="8804076"/>
            <a:ext cx="677333" cy="711200"/>
          </a:xfrm>
          <a:prstGeom prst="ellipse">
            <a:avLst/>
          </a:prstGeom>
          <a:solidFill>
            <a:srgbClr val="002060"/>
          </a:solidFill>
          <a:ln>
            <a:solidFill>
              <a:srgbClr val="002060">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47" name="Прямоугольник 46"/>
          <p:cNvSpPr/>
          <p:nvPr/>
        </p:nvSpPr>
        <p:spPr>
          <a:xfrm>
            <a:off x="17204267" y="701676"/>
            <a:ext cx="672705" cy="646331"/>
          </a:xfrm>
          <a:prstGeom prst="rect">
            <a:avLst/>
          </a:prstGeom>
        </p:spPr>
        <p:txBody>
          <a:bodyPr wrap="none">
            <a:spAutoFit/>
          </a:bodyPr>
          <a:lstStyle/>
          <a:p>
            <a:r>
              <a:rPr lang="ru-RU" b="1" dirty="0" smtClean="0">
                <a:solidFill>
                  <a:schemeClr val="bg1"/>
                </a:solidFill>
                <a:latin typeface="Roboto Black"/>
                <a:cs typeface="Roboto Black"/>
              </a:rPr>
              <a:t>1</a:t>
            </a:r>
            <a:r>
              <a:rPr lang="en-US" b="1" dirty="0" smtClean="0">
                <a:solidFill>
                  <a:schemeClr val="bg1"/>
                </a:solidFill>
                <a:latin typeface="Roboto Black"/>
                <a:cs typeface="Roboto Black"/>
              </a:rPr>
              <a:t>1</a:t>
            </a:r>
            <a:endParaRPr lang="ru-RU" b="1" dirty="0"/>
          </a:p>
        </p:txBody>
      </p:sp>
      <p:sp>
        <p:nvSpPr>
          <p:cNvPr id="60" name="Овал 59"/>
          <p:cNvSpPr/>
          <p:nvPr/>
        </p:nvSpPr>
        <p:spPr>
          <a:xfrm>
            <a:off x="1325533" y="9964556"/>
            <a:ext cx="677333" cy="711200"/>
          </a:xfrm>
          <a:prstGeom prst="ellipse">
            <a:avLst/>
          </a:prstGeom>
          <a:solidFill>
            <a:srgbClr val="002060"/>
          </a:solidFill>
          <a:ln>
            <a:solidFill>
              <a:srgbClr val="002060">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TextBox 71"/>
          <p:cNvSpPr txBox="1"/>
          <p:nvPr/>
        </p:nvSpPr>
        <p:spPr>
          <a:xfrm>
            <a:off x="12497091" y="4641595"/>
            <a:ext cx="1973720" cy="440120"/>
          </a:xfrm>
          <a:prstGeom prst="rect">
            <a:avLst/>
          </a:prstGeom>
          <a:noFill/>
        </p:spPr>
        <p:txBody>
          <a:bodyPr wrap="square" lIns="0" tIns="0" rIns="0" bIns="0">
            <a:spAutoFit/>
          </a:bodyPr>
          <a:lstStyle/>
          <a:p>
            <a:pPr eaLnBrk="1" hangingPunct="1">
              <a:lnSpc>
                <a:spcPct val="130000"/>
              </a:lnSpc>
              <a:defRPr/>
            </a:pPr>
            <a:r>
              <a:rPr lang="en-US" altLang="ru-RU" sz="2200" b="1" dirty="0" smtClean="0">
                <a:solidFill>
                  <a:schemeClr val="bg1"/>
                </a:solidFill>
                <a:latin typeface="Roboto Light"/>
              </a:rPr>
              <a:t>Conferences</a:t>
            </a:r>
            <a:endParaRPr lang="en-US" altLang="ru-RU" sz="2200" b="1" dirty="0">
              <a:solidFill>
                <a:schemeClr val="bg1"/>
              </a:solidFill>
              <a:latin typeface="Roboto Light"/>
            </a:endParaRPr>
          </a:p>
        </p:txBody>
      </p:sp>
      <p:sp>
        <p:nvSpPr>
          <p:cNvPr id="73" name="TextBox 72"/>
          <p:cNvSpPr txBox="1"/>
          <p:nvPr/>
        </p:nvSpPr>
        <p:spPr>
          <a:xfrm>
            <a:off x="12884406" y="8829439"/>
            <a:ext cx="1973720" cy="440120"/>
          </a:xfrm>
          <a:prstGeom prst="rect">
            <a:avLst/>
          </a:prstGeom>
          <a:noFill/>
        </p:spPr>
        <p:txBody>
          <a:bodyPr wrap="square" lIns="0" tIns="0" rIns="0" bIns="0">
            <a:spAutoFit/>
          </a:bodyPr>
          <a:lstStyle/>
          <a:p>
            <a:pPr eaLnBrk="1" hangingPunct="1">
              <a:lnSpc>
                <a:spcPct val="130000"/>
              </a:lnSpc>
              <a:defRPr/>
            </a:pPr>
            <a:r>
              <a:rPr lang="en-US" altLang="ru-RU" sz="2200" b="1" dirty="0" smtClean="0">
                <a:solidFill>
                  <a:schemeClr val="bg1"/>
                </a:solidFill>
                <a:latin typeface="Roboto Light"/>
              </a:rPr>
              <a:t>Meeting</a:t>
            </a:r>
            <a:endParaRPr lang="en-US" altLang="ru-RU" sz="2200" b="1" dirty="0">
              <a:solidFill>
                <a:schemeClr val="bg1"/>
              </a:solidFill>
              <a:latin typeface="Roboto Light"/>
            </a:endParaRPr>
          </a:p>
        </p:txBody>
      </p:sp>
      <p:sp>
        <p:nvSpPr>
          <p:cNvPr id="74" name="TextBox 73"/>
          <p:cNvSpPr txBox="1"/>
          <p:nvPr/>
        </p:nvSpPr>
        <p:spPr>
          <a:xfrm rot="16200000">
            <a:off x="10971682" y="5761386"/>
            <a:ext cx="1973720" cy="440120"/>
          </a:xfrm>
          <a:prstGeom prst="rect">
            <a:avLst/>
          </a:prstGeom>
          <a:noFill/>
        </p:spPr>
        <p:txBody>
          <a:bodyPr wrap="square" lIns="0" tIns="0" rIns="0" bIns="0">
            <a:spAutoFit/>
          </a:bodyPr>
          <a:lstStyle/>
          <a:p>
            <a:pPr eaLnBrk="1" hangingPunct="1">
              <a:lnSpc>
                <a:spcPct val="130000"/>
              </a:lnSpc>
              <a:defRPr/>
            </a:pPr>
            <a:r>
              <a:rPr lang="en-US" altLang="ru-RU" sz="2200" b="1" dirty="0" smtClean="0">
                <a:solidFill>
                  <a:schemeClr val="bg1"/>
                </a:solidFill>
                <a:latin typeface="Roboto Light"/>
              </a:rPr>
              <a:t>Incentive</a:t>
            </a:r>
            <a:endParaRPr lang="en-US" altLang="ru-RU" sz="2200" b="1" dirty="0">
              <a:solidFill>
                <a:schemeClr val="bg1"/>
              </a:solidFill>
              <a:latin typeface="Roboto Light"/>
            </a:endParaRPr>
          </a:p>
        </p:txBody>
      </p:sp>
      <p:sp>
        <p:nvSpPr>
          <p:cNvPr id="75" name="TextBox 74"/>
          <p:cNvSpPr txBox="1"/>
          <p:nvPr/>
        </p:nvSpPr>
        <p:spPr>
          <a:xfrm rot="5400000">
            <a:off x="14385222" y="7367787"/>
            <a:ext cx="1973720" cy="440120"/>
          </a:xfrm>
          <a:prstGeom prst="rect">
            <a:avLst/>
          </a:prstGeom>
          <a:noFill/>
        </p:spPr>
        <p:txBody>
          <a:bodyPr wrap="square" lIns="0" tIns="0" rIns="0" bIns="0">
            <a:spAutoFit/>
          </a:bodyPr>
          <a:lstStyle/>
          <a:p>
            <a:pPr eaLnBrk="1" hangingPunct="1">
              <a:lnSpc>
                <a:spcPct val="130000"/>
              </a:lnSpc>
              <a:defRPr/>
            </a:pPr>
            <a:r>
              <a:rPr lang="en-US" altLang="ru-RU" sz="2200" b="1" dirty="0" smtClean="0">
                <a:solidFill>
                  <a:schemeClr val="bg1"/>
                </a:solidFill>
                <a:latin typeface="Roboto Light"/>
              </a:rPr>
              <a:t>Events</a:t>
            </a:r>
            <a:endParaRPr lang="en-US" altLang="ru-RU" sz="2200" b="1" dirty="0">
              <a:solidFill>
                <a:schemeClr val="bg1"/>
              </a:solidFill>
              <a:latin typeface="Roboto Light"/>
            </a:endParaRPr>
          </a:p>
        </p:txBody>
      </p:sp>
      <p:sp>
        <p:nvSpPr>
          <p:cNvPr id="42" name="Прямоугольник 41"/>
          <p:cNvSpPr/>
          <p:nvPr/>
        </p:nvSpPr>
        <p:spPr>
          <a:xfrm>
            <a:off x="1489874" y="6413143"/>
            <a:ext cx="377026" cy="507831"/>
          </a:xfrm>
          <a:prstGeom prst="rect">
            <a:avLst/>
          </a:prstGeom>
        </p:spPr>
        <p:txBody>
          <a:bodyPr wrap="none">
            <a:spAutoFit/>
          </a:bodyPr>
          <a:lstStyle/>
          <a:p>
            <a:r>
              <a:rPr lang="en-US" sz="2700" b="1" dirty="0" smtClean="0">
                <a:solidFill>
                  <a:schemeClr val="bg1"/>
                </a:solidFill>
                <a:latin typeface="Roboto Regular"/>
                <a:cs typeface="Roboto Regular"/>
              </a:rPr>
              <a:t>1</a:t>
            </a:r>
            <a:endParaRPr lang="ru-RU" sz="2700" dirty="0">
              <a:solidFill>
                <a:schemeClr val="bg1"/>
              </a:solidFill>
            </a:endParaRPr>
          </a:p>
        </p:txBody>
      </p:sp>
      <p:sp>
        <p:nvSpPr>
          <p:cNvPr id="61" name="Прямоугольник 60"/>
          <p:cNvSpPr/>
          <p:nvPr/>
        </p:nvSpPr>
        <p:spPr>
          <a:xfrm>
            <a:off x="1478620" y="7607846"/>
            <a:ext cx="377026" cy="507831"/>
          </a:xfrm>
          <a:prstGeom prst="rect">
            <a:avLst/>
          </a:prstGeom>
        </p:spPr>
        <p:txBody>
          <a:bodyPr wrap="none">
            <a:spAutoFit/>
          </a:bodyPr>
          <a:lstStyle/>
          <a:p>
            <a:r>
              <a:rPr lang="ru-RU" sz="2700" b="1" dirty="0" smtClean="0">
                <a:solidFill>
                  <a:schemeClr val="bg1"/>
                </a:solidFill>
                <a:latin typeface="Roboto Regular"/>
                <a:cs typeface="Roboto Regular"/>
              </a:rPr>
              <a:t>2</a:t>
            </a:r>
            <a:endParaRPr lang="ru-RU" sz="2700" dirty="0">
              <a:solidFill>
                <a:schemeClr val="bg1"/>
              </a:solidFill>
            </a:endParaRPr>
          </a:p>
        </p:txBody>
      </p:sp>
      <p:sp>
        <p:nvSpPr>
          <p:cNvPr id="62" name="Прямоугольник 61"/>
          <p:cNvSpPr/>
          <p:nvPr/>
        </p:nvSpPr>
        <p:spPr>
          <a:xfrm>
            <a:off x="1482980" y="8924289"/>
            <a:ext cx="377026" cy="507831"/>
          </a:xfrm>
          <a:prstGeom prst="rect">
            <a:avLst/>
          </a:prstGeom>
        </p:spPr>
        <p:txBody>
          <a:bodyPr wrap="none">
            <a:spAutoFit/>
          </a:bodyPr>
          <a:lstStyle/>
          <a:p>
            <a:r>
              <a:rPr lang="ru-RU" sz="2700" b="1" dirty="0" smtClean="0">
                <a:solidFill>
                  <a:schemeClr val="bg1"/>
                </a:solidFill>
                <a:latin typeface="Roboto Regular"/>
                <a:cs typeface="Roboto Regular"/>
              </a:rPr>
              <a:t>3</a:t>
            </a:r>
            <a:endParaRPr lang="ru-RU" sz="2700" dirty="0">
              <a:solidFill>
                <a:schemeClr val="bg1"/>
              </a:solidFill>
            </a:endParaRPr>
          </a:p>
        </p:txBody>
      </p:sp>
      <p:sp>
        <p:nvSpPr>
          <p:cNvPr id="63" name="Прямоугольник 62"/>
          <p:cNvSpPr/>
          <p:nvPr/>
        </p:nvSpPr>
        <p:spPr>
          <a:xfrm>
            <a:off x="1475686" y="10093127"/>
            <a:ext cx="377026" cy="507831"/>
          </a:xfrm>
          <a:prstGeom prst="rect">
            <a:avLst/>
          </a:prstGeom>
        </p:spPr>
        <p:txBody>
          <a:bodyPr wrap="none">
            <a:spAutoFit/>
          </a:bodyPr>
          <a:lstStyle/>
          <a:p>
            <a:r>
              <a:rPr lang="ru-RU" sz="2700" b="1" dirty="0" smtClean="0">
                <a:solidFill>
                  <a:schemeClr val="bg1"/>
                </a:solidFill>
                <a:latin typeface="Roboto Regular"/>
                <a:cs typeface="Roboto Regular"/>
              </a:rPr>
              <a:t>4</a:t>
            </a:r>
            <a:endParaRPr lang="ru-RU" sz="2700" dirty="0">
              <a:solidFill>
                <a:schemeClr val="bg1"/>
              </a:solidFill>
            </a:endParaRPr>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1000"/>
                                        <p:tgtEl>
                                          <p:spTgt spid="30"/>
                                        </p:tgtEl>
                                      </p:cBhvr>
                                    </p:animEffect>
                                    <p:anim calcmode="lin" valueType="num">
                                      <p:cBhvr>
                                        <p:cTn id="18" dur="1000" fill="hold"/>
                                        <p:tgtEl>
                                          <p:spTgt spid="30"/>
                                        </p:tgtEl>
                                        <p:attrNameLst>
                                          <p:attrName>ppt_x</p:attrName>
                                        </p:attrNameLst>
                                      </p:cBhvr>
                                      <p:tavLst>
                                        <p:tav tm="0">
                                          <p:val>
                                            <p:strVal val="#ppt_x"/>
                                          </p:val>
                                        </p:tav>
                                        <p:tav tm="100000">
                                          <p:val>
                                            <p:strVal val="#ppt_x"/>
                                          </p:val>
                                        </p:tav>
                                      </p:tavLst>
                                    </p:anim>
                                    <p:anim calcmode="lin" valueType="num">
                                      <p:cBhvr>
                                        <p:cTn id="19" dur="1000" fill="hold"/>
                                        <p:tgtEl>
                                          <p:spTgt spid="3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1000"/>
                                        <p:tgtEl>
                                          <p:spTgt spid="40"/>
                                        </p:tgtEl>
                                      </p:cBhvr>
                                    </p:animEffect>
                                    <p:anim calcmode="lin" valueType="num">
                                      <p:cBhvr>
                                        <p:cTn id="53" dur="1000" fill="hold"/>
                                        <p:tgtEl>
                                          <p:spTgt spid="40"/>
                                        </p:tgtEl>
                                        <p:attrNameLst>
                                          <p:attrName>ppt_x</p:attrName>
                                        </p:attrNameLst>
                                      </p:cBhvr>
                                      <p:tavLst>
                                        <p:tav tm="0">
                                          <p:val>
                                            <p:strVal val="#ppt_x"/>
                                          </p:val>
                                        </p:tav>
                                        <p:tav tm="100000">
                                          <p:val>
                                            <p:strVal val="#ppt_x"/>
                                          </p:val>
                                        </p:tav>
                                      </p:tavLst>
                                    </p:anim>
                                    <p:anim calcmode="lin" valueType="num">
                                      <p:cBhvr>
                                        <p:cTn id="54" dur="10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par>
                                <p:cTn id="63" presetID="42"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1000"/>
                                        <p:tgtEl>
                                          <p:spTgt spid="73"/>
                                        </p:tgtEl>
                                      </p:cBhvr>
                                    </p:animEffect>
                                    <p:anim calcmode="lin" valueType="num">
                                      <p:cBhvr>
                                        <p:cTn id="71" dur="1000" fill="hold"/>
                                        <p:tgtEl>
                                          <p:spTgt spid="73"/>
                                        </p:tgtEl>
                                        <p:attrNameLst>
                                          <p:attrName>ppt_x</p:attrName>
                                        </p:attrNameLst>
                                      </p:cBhvr>
                                      <p:tavLst>
                                        <p:tav tm="0">
                                          <p:val>
                                            <p:strVal val="#ppt_x"/>
                                          </p:val>
                                        </p:tav>
                                        <p:tav tm="100000">
                                          <p:val>
                                            <p:strVal val="#ppt_x"/>
                                          </p:val>
                                        </p:tav>
                                      </p:tavLst>
                                    </p:anim>
                                    <p:anim calcmode="lin" valueType="num">
                                      <p:cBhvr>
                                        <p:cTn id="72" dur="1000" fill="hold"/>
                                        <p:tgtEl>
                                          <p:spTgt spid="7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1000"/>
                                        <p:tgtEl>
                                          <p:spTgt spid="74"/>
                                        </p:tgtEl>
                                      </p:cBhvr>
                                    </p:animEffect>
                                    <p:anim calcmode="lin" valueType="num">
                                      <p:cBhvr>
                                        <p:cTn id="76" dur="1000" fill="hold"/>
                                        <p:tgtEl>
                                          <p:spTgt spid="74"/>
                                        </p:tgtEl>
                                        <p:attrNameLst>
                                          <p:attrName>ppt_x</p:attrName>
                                        </p:attrNameLst>
                                      </p:cBhvr>
                                      <p:tavLst>
                                        <p:tav tm="0">
                                          <p:val>
                                            <p:strVal val="#ppt_x"/>
                                          </p:val>
                                        </p:tav>
                                        <p:tav tm="100000">
                                          <p:val>
                                            <p:strVal val="#ppt_x"/>
                                          </p:val>
                                        </p:tav>
                                      </p:tavLst>
                                    </p:anim>
                                    <p:anim calcmode="lin" valueType="num">
                                      <p:cBhvr>
                                        <p:cTn id="77" dur="1000" fill="hold"/>
                                        <p:tgtEl>
                                          <p:spTgt spid="7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fade">
                                      <p:cBhvr>
                                        <p:cTn id="80" dur="1000"/>
                                        <p:tgtEl>
                                          <p:spTgt spid="75"/>
                                        </p:tgtEl>
                                      </p:cBhvr>
                                    </p:animEffect>
                                    <p:anim calcmode="lin" valueType="num">
                                      <p:cBhvr>
                                        <p:cTn id="81" dur="1000" fill="hold"/>
                                        <p:tgtEl>
                                          <p:spTgt spid="75"/>
                                        </p:tgtEl>
                                        <p:attrNameLst>
                                          <p:attrName>ppt_x</p:attrName>
                                        </p:attrNameLst>
                                      </p:cBhvr>
                                      <p:tavLst>
                                        <p:tav tm="0">
                                          <p:val>
                                            <p:strVal val="#ppt_x"/>
                                          </p:val>
                                        </p:tav>
                                        <p:tav tm="100000">
                                          <p:val>
                                            <p:strVal val="#ppt_x"/>
                                          </p:val>
                                        </p:tav>
                                      </p:tavLst>
                                    </p:anim>
                                    <p:anim calcmode="lin" valueType="num">
                                      <p:cBhvr>
                                        <p:cTn id="82"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30" grpId="0"/>
      <p:bldP spid="31" grpId="0"/>
      <p:bldP spid="32" grpId="0"/>
      <p:bldP spid="33" grpId="0"/>
      <p:bldP spid="45" grpId="0"/>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3344525" y="5110163"/>
            <a:ext cx="1204913" cy="334962"/>
          </a:xfrm>
          <a:prstGeom prst="rect">
            <a:avLst/>
          </a:prstGeom>
          <a:noFill/>
        </p:spPr>
        <p:txBody>
          <a:bodyPr wrap="none" lIns="0" tIns="0" rIns="0" bIns="0">
            <a:spAutoFit/>
          </a:bodyPr>
          <a:lstStyle/>
          <a:p>
            <a:pPr algn="ctr" defTabSz="1828434" eaLnBrk="1" fontAlgn="auto" hangingPunct="1">
              <a:lnSpc>
                <a:spcPts val="2600"/>
              </a:lnSpc>
              <a:spcBef>
                <a:spcPts val="0"/>
              </a:spcBef>
              <a:spcAft>
                <a:spcPts val="2400"/>
              </a:spcAft>
              <a:defRPr/>
            </a:pPr>
            <a:r>
              <a:rPr lang="en-US" sz="2026" b="1" cap="all" spc="40" dirty="0">
                <a:solidFill>
                  <a:schemeClr val="bg1"/>
                </a:solidFill>
                <a:latin typeface="Roboto Regular"/>
                <a:cs typeface="Roboto Regular"/>
              </a:rPr>
              <a:t>OPTION C</a:t>
            </a:r>
          </a:p>
        </p:txBody>
      </p:sp>
      <p:sp>
        <p:nvSpPr>
          <p:cNvPr id="41" name="Rectangle 40"/>
          <p:cNvSpPr/>
          <p:nvPr/>
        </p:nvSpPr>
        <p:spPr>
          <a:xfrm>
            <a:off x="657645" y="3808238"/>
            <a:ext cx="4951786" cy="862805"/>
          </a:xfrm>
          <a:prstGeom prst="rect">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42" name="Rectangle 41"/>
          <p:cNvSpPr/>
          <p:nvPr/>
        </p:nvSpPr>
        <p:spPr>
          <a:xfrm>
            <a:off x="657645" y="4670921"/>
            <a:ext cx="4951786" cy="5253973"/>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44" name="TextBox 43"/>
          <p:cNvSpPr txBox="1"/>
          <p:nvPr/>
        </p:nvSpPr>
        <p:spPr>
          <a:xfrm>
            <a:off x="7493729" y="4923185"/>
            <a:ext cx="3521075" cy="880241"/>
          </a:xfrm>
          <a:prstGeom prst="rect">
            <a:avLst/>
          </a:prstGeom>
          <a:noFill/>
        </p:spPr>
        <p:txBody>
          <a:bodyPr lIns="0" tIns="0" rIns="0" bIns="0">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nSpc>
                <a:spcPct val="130000"/>
              </a:lnSpc>
            </a:pPr>
            <a:r>
              <a:rPr lang="en-US" sz="2200" dirty="0" smtClean="0">
                <a:latin typeface="Roboto Light"/>
              </a:rPr>
              <a:t>located </a:t>
            </a:r>
            <a:r>
              <a:rPr lang="en-US" sz="2200" dirty="0">
                <a:latin typeface="Roboto Light"/>
              </a:rPr>
              <a:t>in the city </a:t>
            </a:r>
            <a:r>
              <a:rPr lang="en-US" sz="2200" dirty="0" smtClean="0">
                <a:latin typeface="Roboto Light"/>
              </a:rPr>
              <a:t>center,  </a:t>
            </a:r>
            <a:r>
              <a:rPr lang="en-US" sz="2200" dirty="0">
                <a:latin typeface="Roboto Light"/>
              </a:rPr>
              <a:t>Hilton chain </a:t>
            </a:r>
            <a:r>
              <a:rPr lang="en-US" sz="2200" dirty="0" smtClean="0">
                <a:latin typeface="Roboto Light"/>
              </a:rPr>
              <a:t>hotel</a:t>
            </a:r>
            <a:endParaRPr lang="en-US" sz="2200" dirty="0">
              <a:latin typeface="Roboto Light"/>
            </a:endParaRPr>
          </a:p>
        </p:txBody>
      </p:sp>
      <p:sp>
        <p:nvSpPr>
          <p:cNvPr id="50" name="Freeform 92"/>
          <p:cNvSpPr>
            <a:spLocks noChangeArrowheads="1"/>
          </p:cNvSpPr>
          <p:nvPr/>
        </p:nvSpPr>
        <p:spPr bwMode="auto">
          <a:xfrm>
            <a:off x="899212" y="6011353"/>
            <a:ext cx="312737" cy="303213"/>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51" name="Freeform 92"/>
          <p:cNvSpPr>
            <a:spLocks noChangeArrowheads="1"/>
          </p:cNvSpPr>
          <p:nvPr/>
        </p:nvSpPr>
        <p:spPr bwMode="auto">
          <a:xfrm>
            <a:off x="899213" y="5002089"/>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54" name="TextBox 53"/>
          <p:cNvSpPr txBox="1"/>
          <p:nvPr/>
        </p:nvSpPr>
        <p:spPr>
          <a:xfrm>
            <a:off x="8614569" y="4178945"/>
            <a:ext cx="1206500" cy="334962"/>
          </a:xfrm>
          <a:prstGeom prst="rect">
            <a:avLst/>
          </a:prstGeom>
          <a:noFill/>
        </p:spPr>
        <p:txBody>
          <a:bodyPr wrap="none" lIns="0" tIns="0" rIns="0" bIns="0">
            <a:spAutoFit/>
          </a:bodyPr>
          <a:lstStyle/>
          <a:p>
            <a:pPr algn="ctr" defTabSz="1828434" eaLnBrk="1" fontAlgn="auto" hangingPunct="1">
              <a:lnSpc>
                <a:spcPts val="2600"/>
              </a:lnSpc>
              <a:spcBef>
                <a:spcPts val="0"/>
              </a:spcBef>
              <a:spcAft>
                <a:spcPts val="2400"/>
              </a:spcAft>
              <a:defRPr/>
            </a:pPr>
            <a:r>
              <a:rPr lang="en-US" sz="2026" b="1" cap="all" spc="40" dirty="0">
                <a:solidFill>
                  <a:schemeClr val="bg1"/>
                </a:solidFill>
                <a:latin typeface="Roboto Regular"/>
                <a:cs typeface="Roboto Regular"/>
              </a:rPr>
              <a:t>OPTION B</a:t>
            </a:r>
          </a:p>
        </p:txBody>
      </p:sp>
      <p:sp>
        <p:nvSpPr>
          <p:cNvPr id="38" name="Rectangle 1"/>
          <p:cNvSpPr>
            <a:spLocks/>
          </p:cNvSpPr>
          <p:nvPr/>
        </p:nvSpPr>
        <p:spPr bwMode="auto">
          <a:xfrm>
            <a:off x="6258710" y="2506864"/>
            <a:ext cx="5773761"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Venues for MICE</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47" name="Group 46"/>
          <p:cNvGrpSpPr/>
          <p:nvPr/>
        </p:nvGrpSpPr>
        <p:grpSpPr>
          <a:xfrm>
            <a:off x="8846344" y="3431963"/>
            <a:ext cx="600075" cy="142912"/>
            <a:chOff x="1942594" y="2781300"/>
            <a:chExt cx="799891" cy="190500"/>
          </a:xfrm>
          <a:solidFill>
            <a:schemeClr val="bg1">
              <a:lumMod val="85000"/>
            </a:schemeClr>
          </a:solidFill>
        </p:grpSpPr>
        <p:sp>
          <p:nvSpPr>
            <p:cNvPr id="48"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63"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65"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pic>
        <p:nvPicPr>
          <p:cNvPr id="69" name="Рисунок 6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70" name="Овал 69"/>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 name="Прямоугольник 70"/>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Прямоугольник 71"/>
          <p:cNvSpPr/>
          <p:nvPr/>
        </p:nvSpPr>
        <p:spPr>
          <a:xfrm>
            <a:off x="6526213" y="12327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74" name="Rectangle 40"/>
          <p:cNvSpPr/>
          <p:nvPr/>
        </p:nvSpPr>
        <p:spPr>
          <a:xfrm>
            <a:off x="6669697" y="3762235"/>
            <a:ext cx="4951786" cy="862805"/>
          </a:xfrm>
          <a:prstGeom prst="rect">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75" name="Rectangle 40"/>
          <p:cNvSpPr/>
          <p:nvPr/>
        </p:nvSpPr>
        <p:spPr>
          <a:xfrm>
            <a:off x="12439044" y="3820717"/>
            <a:ext cx="4951786" cy="862805"/>
          </a:xfrm>
          <a:prstGeom prst="rect">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76" name="Freeform 92"/>
          <p:cNvSpPr>
            <a:spLocks noChangeArrowheads="1"/>
          </p:cNvSpPr>
          <p:nvPr/>
        </p:nvSpPr>
        <p:spPr bwMode="auto">
          <a:xfrm>
            <a:off x="895243" y="6988968"/>
            <a:ext cx="312737" cy="303213"/>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7" name="Freeform 92"/>
          <p:cNvSpPr>
            <a:spLocks noChangeArrowheads="1"/>
          </p:cNvSpPr>
          <p:nvPr/>
        </p:nvSpPr>
        <p:spPr bwMode="auto">
          <a:xfrm>
            <a:off x="899213" y="7966583"/>
            <a:ext cx="312737" cy="303213"/>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8" name="Rectangle 41"/>
          <p:cNvSpPr/>
          <p:nvPr/>
        </p:nvSpPr>
        <p:spPr>
          <a:xfrm>
            <a:off x="6669697" y="4625038"/>
            <a:ext cx="4951786" cy="5253973"/>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79" name="Freeform 92"/>
          <p:cNvSpPr>
            <a:spLocks noChangeArrowheads="1"/>
          </p:cNvSpPr>
          <p:nvPr/>
        </p:nvSpPr>
        <p:spPr bwMode="auto">
          <a:xfrm>
            <a:off x="6914356" y="5028664"/>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0" name="Freeform 92"/>
          <p:cNvSpPr>
            <a:spLocks noChangeArrowheads="1"/>
          </p:cNvSpPr>
          <p:nvPr/>
        </p:nvSpPr>
        <p:spPr bwMode="auto">
          <a:xfrm>
            <a:off x="6914356" y="6162166"/>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1" name="Freeform 92"/>
          <p:cNvSpPr>
            <a:spLocks noChangeArrowheads="1"/>
          </p:cNvSpPr>
          <p:nvPr/>
        </p:nvSpPr>
        <p:spPr bwMode="auto">
          <a:xfrm>
            <a:off x="6914356" y="7149037"/>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2" name="Freeform 92"/>
          <p:cNvSpPr>
            <a:spLocks noChangeArrowheads="1"/>
          </p:cNvSpPr>
          <p:nvPr/>
        </p:nvSpPr>
        <p:spPr bwMode="auto">
          <a:xfrm>
            <a:off x="6914356" y="8095254"/>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3" name="Rectangle 41"/>
          <p:cNvSpPr/>
          <p:nvPr/>
        </p:nvSpPr>
        <p:spPr>
          <a:xfrm>
            <a:off x="12439044" y="4683522"/>
            <a:ext cx="4951786" cy="5253973"/>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95" tIns="91448" rIns="182895" bIns="91448" anchor="ctr"/>
          <a:lstStyle/>
          <a:p>
            <a:pPr algn="ctr" defTabSz="1828434" eaLnBrk="1" fontAlgn="auto" hangingPunct="1">
              <a:spcBef>
                <a:spcPts val="0"/>
              </a:spcBef>
              <a:spcAft>
                <a:spcPts val="0"/>
              </a:spcAft>
              <a:defRPr/>
            </a:pPr>
            <a:endParaRPr lang="en-US" sz="2701">
              <a:latin typeface="Roboto Light"/>
            </a:endParaRPr>
          </a:p>
        </p:txBody>
      </p:sp>
      <p:sp>
        <p:nvSpPr>
          <p:cNvPr id="86" name="Freeform 92"/>
          <p:cNvSpPr>
            <a:spLocks noChangeArrowheads="1"/>
          </p:cNvSpPr>
          <p:nvPr/>
        </p:nvSpPr>
        <p:spPr bwMode="auto">
          <a:xfrm>
            <a:off x="12834148" y="6150143"/>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7" name="Freeform 92"/>
          <p:cNvSpPr>
            <a:spLocks noChangeArrowheads="1"/>
          </p:cNvSpPr>
          <p:nvPr/>
        </p:nvSpPr>
        <p:spPr bwMode="auto">
          <a:xfrm>
            <a:off x="12834147" y="7099624"/>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8" name="Freeform 92"/>
          <p:cNvSpPr>
            <a:spLocks noChangeArrowheads="1"/>
          </p:cNvSpPr>
          <p:nvPr/>
        </p:nvSpPr>
        <p:spPr bwMode="auto">
          <a:xfrm>
            <a:off x="12834146" y="8095254"/>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89" name="Freeform 92"/>
          <p:cNvSpPr>
            <a:spLocks noChangeArrowheads="1"/>
          </p:cNvSpPr>
          <p:nvPr/>
        </p:nvSpPr>
        <p:spPr bwMode="auto">
          <a:xfrm>
            <a:off x="12834149" y="5154489"/>
            <a:ext cx="312737" cy="304800"/>
          </a:xfrm>
          <a:custGeom>
            <a:avLst/>
            <a:gdLst>
              <a:gd name="T0" fmla="*/ 580 w 609"/>
              <a:gd name="T1" fmla="*/ 601 h 602"/>
              <a:gd name="T2" fmla="*/ 580 w 609"/>
              <a:gd name="T3" fmla="*/ 601 h 602"/>
              <a:gd name="T4" fmla="*/ 29 w 609"/>
              <a:gd name="T5" fmla="*/ 601 h 602"/>
              <a:gd name="T6" fmla="*/ 0 w 609"/>
              <a:gd name="T7" fmla="*/ 572 h 602"/>
              <a:gd name="T8" fmla="*/ 0 w 609"/>
              <a:gd name="T9" fmla="*/ 28 h 602"/>
              <a:gd name="T10" fmla="*/ 29 w 609"/>
              <a:gd name="T11" fmla="*/ 0 h 602"/>
              <a:gd name="T12" fmla="*/ 580 w 609"/>
              <a:gd name="T13" fmla="*/ 0 h 602"/>
              <a:gd name="T14" fmla="*/ 608 w 609"/>
              <a:gd name="T15" fmla="*/ 28 h 602"/>
              <a:gd name="T16" fmla="*/ 608 w 609"/>
              <a:gd name="T17" fmla="*/ 572 h 602"/>
              <a:gd name="T18" fmla="*/ 580 w 609"/>
              <a:gd name="T19" fmla="*/ 601 h 602"/>
              <a:gd name="T20" fmla="*/ 552 w 609"/>
              <a:gd name="T21" fmla="*/ 56 h 602"/>
              <a:gd name="T22" fmla="*/ 552 w 609"/>
              <a:gd name="T23" fmla="*/ 56 h 602"/>
              <a:gd name="T24" fmla="*/ 57 w 609"/>
              <a:gd name="T25" fmla="*/ 56 h 602"/>
              <a:gd name="T26" fmla="*/ 57 w 609"/>
              <a:gd name="T27" fmla="*/ 544 h 602"/>
              <a:gd name="T28" fmla="*/ 552 w 609"/>
              <a:gd name="T29" fmla="*/ 544 h 602"/>
              <a:gd name="T30" fmla="*/ 552 w 609"/>
              <a:gd name="T31" fmla="*/ 56 h 602"/>
              <a:gd name="T32" fmla="*/ 184 w 609"/>
              <a:gd name="T33" fmla="*/ 261 h 602"/>
              <a:gd name="T34" fmla="*/ 184 w 609"/>
              <a:gd name="T35" fmla="*/ 261 h 602"/>
              <a:gd name="T36" fmla="*/ 198 w 609"/>
              <a:gd name="T37" fmla="*/ 275 h 602"/>
              <a:gd name="T38" fmla="*/ 269 w 609"/>
              <a:gd name="T39" fmla="*/ 339 h 602"/>
              <a:gd name="T40" fmla="*/ 396 w 609"/>
              <a:gd name="T41" fmla="*/ 205 h 602"/>
              <a:gd name="T42" fmla="*/ 417 w 609"/>
              <a:gd name="T43" fmla="*/ 198 h 602"/>
              <a:gd name="T44" fmla="*/ 446 w 609"/>
              <a:gd name="T45" fmla="*/ 226 h 602"/>
              <a:gd name="T46" fmla="*/ 439 w 609"/>
              <a:gd name="T47" fmla="*/ 247 h 602"/>
              <a:gd name="T48" fmla="*/ 283 w 609"/>
              <a:gd name="T49" fmla="*/ 396 h 602"/>
              <a:gd name="T50" fmla="*/ 269 w 609"/>
              <a:gd name="T51" fmla="*/ 403 h 602"/>
              <a:gd name="T52" fmla="*/ 248 w 609"/>
              <a:gd name="T53" fmla="*/ 396 h 602"/>
              <a:gd name="T54" fmla="*/ 163 w 609"/>
              <a:gd name="T55" fmla="*/ 311 h 602"/>
              <a:gd name="T56" fmla="*/ 156 w 609"/>
              <a:gd name="T57" fmla="*/ 290 h 602"/>
              <a:gd name="T58" fmla="*/ 184 w 609"/>
              <a:gd name="T59" fmla="*/ 261 h 602"/>
              <a:gd name="T60" fmla="*/ 439 w 609"/>
              <a:gd name="T61" fmla="*/ 403 h 602"/>
              <a:gd name="T62" fmla="*/ 439 w 609"/>
              <a:gd name="T63" fmla="*/ 403 h 602"/>
              <a:gd name="T64" fmla="*/ 439 w 609"/>
              <a:gd name="T65" fmla="*/ 198 h 602"/>
              <a:gd name="T66" fmla="*/ 439 w 609"/>
              <a:gd name="T67" fmla="*/ 198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9" h="602">
                <a:moveTo>
                  <a:pt x="580" y="601"/>
                </a:moveTo>
                <a:lnTo>
                  <a:pt x="580" y="601"/>
                </a:lnTo>
                <a:cubicBezTo>
                  <a:pt x="29" y="601"/>
                  <a:pt x="29" y="601"/>
                  <a:pt x="29" y="601"/>
                </a:cubicBezTo>
                <a:cubicBezTo>
                  <a:pt x="15" y="601"/>
                  <a:pt x="0" y="593"/>
                  <a:pt x="0" y="572"/>
                </a:cubicBezTo>
                <a:cubicBezTo>
                  <a:pt x="0" y="28"/>
                  <a:pt x="0" y="28"/>
                  <a:pt x="0" y="28"/>
                </a:cubicBezTo>
                <a:cubicBezTo>
                  <a:pt x="0" y="14"/>
                  <a:pt x="15" y="0"/>
                  <a:pt x="29" y="0"/>
                </a:cubicBezTo>
                <a:cubicBezTo>
                  <a:pt x="580" y="0"/>
                  <a:pt x="580" y="0"/>
                  <a:pt x="580" y="0"/>
                </a:cubicBezTo>
                <a:cubicBezTo>
                  <a:pt x="594" y="0"/>
                  <a:pt x="608" y="14"/>
                  <a:pt x="608" y="28"/>
                </a:cubicBezTo>
                <a:cubicBezTo>
                  <a:pt x="608" y="572"/>
                  <a:pt x="608" y="572"/>
                  <a:pt x="608" y="572"/>
                </a:cubicBezTo>
                <a:cubicBezTo>
                  <a:pt x="608" y="593"/>
                  <a:pt x="594" y="601"/>
                  <a:pt x="580" y="601"/>
                </a:cubicBezTo>
                <a:close/>
                <a:moveTo>
                  <a:pt x="552" y="56"/>
                </a:moveTo>
                <a:lnTo>
                  <a:pt x="552" y="56"/>
                </a:lnTo>
                <a:cubicBezTo>
                  <a:pt x="57" y="56"/>
                  <a:pt x="57" y="56"/>
                  <a:pt x="57" y="56"/>
                </a:cubicBezTo>
                <a:cubicBezTo>
                  <a:pt x="57" y="544"/>
                  <a:pt x="57" y="544"/>
                  <a:pt x="57" y="544"/>
                </a:cubicBezTo>
                <a:cubicBezTo>
                  <a:pt x="552" y="544"/>
                  <a:pt x="552" y="544"/>
                  <a:pt x="552" y="544"/>
                </a:cubicBezTo>
                <a:lnTo>
                  <a:pt x="552" y="56"/>
                </a:lnTo>
                <a:close/>
                <a:moveTo>
                  <a:pt x="184" y="261"/>
                </a:moveTo>
                <a:lnTo>
                  <a:pt x="184" y="261"/>
                </a:lnTo>
                <a:cubicBezTo>
                  <a:pt x="191" y="261"/>
                  <a:pt x="198" y="268"/>
                  <a:pt x="198" y="275"/>
                </a:cubicBezTo>
                <a:cubicBezTo>
                  <a:pt x="269" y="339"/>
                  <a:pt x="269" y="339"/>
                  <a:pt x="269" y="339"/>
                </a:cubicBezTo>
                <a:cubicBezTo>
                  <a:pt x="396" y="205"/>
                  <a:pt x="396" y="205"/>
                  <a:pt x="396" y="205"/>
                </a:cubicBezTo>
                <a:cubicBezTo>
                  <a:pt x="403" y="198"/>
                  <a:pt x="410" y="198"/>
                  <a:pt x="417" y="198"/>
                </a:cubicBezTo>
                <a:cubicBezTo>
                  <a:pt x="432" y="198"/>
                  <a:pt x="446" y="212"/>
                  <a:pt x="446" y="226"/>
                </a:cubicBezTo>
                <a:cubicBezTo>
                  <a:pt x="446" y="233"/>
                  <a:pt x="446" y="240"/>
                  <a:pt x="439" y="247"/>
                </a:cubicBezTo>
                <a:cubicBezTo>
                  <a:pt x="283" y="396"/>
                  <a:pt x="283" y="396"/>
                  <a:pt x="283" y="396"/>
                </a:cubicBezTo>
                <a:cubicBezTo>
                  <a:pt x="283" y="403"/>
                  <a:pt x="276" y="403"/>
                  <a:pt x="269" y="403"/>
                </a:cubicBezTo>
                <a:cubicBezTo>
                  <a:pt x="262" y="403"/>
                  <a:pt x="255" y="403"/>
                  <a:pt x="248" y="396"/>
                </a:cubicBezTo>
                <a:cubicBezTo>
                  <a:pt x="163" y="311"/>
                  <a:pt x="163" y="311"/>
                  <a:pt x="163" y="311"/>
                </a:cubicBezTo>
                <a:cubicBezTo>
                  <a:pt x="156" y="304"/>
                  <a:pt x="156" y="297"/>
                  <a:pt x="156" y="290"/>
                </a:cubicBezTo>
                <a:cubicBezTo>
                  <a:pt x="156" y="275"/>
                  <a:pt x="163" y="261"/>
                  <a:pt x="184" y="261"/>
                </a:cubicBezTo>
                <a:close/>
                <a:moveTo>
                  <a:pt x="439" y="403"/>
                </a:moveTo>
                <a:lnTo>
                  <a:pt x="439" y="403"/>
                </a:lnTo>
                <a:close/>
                <a:moveTo>
                  <a:pt x="439" y="198"/>
                </a:moveTo>
                <a:lnTo>
                  <a:pt x="439" y="198"/>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40" name="Rectangle 41"/>
          <p:cNvSpPr/>
          <p:nvPr/>
        </p:nvSpPr>
        <p:spPr>
          <a:xfrm>
            <a:off x="760548" y="3934831"/>
            <a:ext cx="4745980" cy="1018749"/>
          </a:xfrm>
          <a:prstGeom prst="rect">
            <a:avLst/>
          </a:prstGeom>
        </p:spPr>
        <p:txBody>
          <a:bodyPr wrap="square" lIns="137168" tIns="68584" rIns="137168" bIns="68584">
            <a:spAutoFit/>
          </a:bodyPr>
          <a:lstStyle/>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Renaissance Minsk Hotel</a:t>
            </a:r>
          </a:p>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 </a:t>
            </a:r>
            <a:endParaRPr lang="en-US" sz="2200" b="1" dirty="0">
              <a:solidFill>
                <a:schemeClr val="bg1"/>
              </a:solidFill>
              <a:latin typeface="Roboto Light"/>
              <a:ea typeface="Open Sans" panose="020B0606030504020204" pitchFamily="34" charset="0"/>
              <a:cs typeface="Roboto Regular"/>
            </a:endParaRPr>
          </a:p>
        </p:txBody>
      </p:sp>
      <p:sp>
        <p:nvSpPr>
          <p:cNvPr id="43" name="Rectangle 41"/>
          <p:cNvSpPr/>
          <p:nvPr/>
        </p:nvSpPr>
        <p:spPr>
          <a:xfrm>
            <a:off x="6772600" y="3898404"/>
            <a:ext cx="4745980" cy="1018749"/>
          </a:xfrm>
          <a:prstGeom prst="rect">
            <a:avLst/>
          </a:prstGeom>
        </p:spPr>
        <p:txBody>
          <a:bodyPr wrap="square" lIns="137168" tIns="68584" rIns="137168" bIns="68584">
            <a:spAutoFit/>
          </a:bodyPr>
          <a:lstStyle/>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Double Tree by Hilton</a:t>
            </a:r>
          </a:p>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 </a:t>
            </a:r>
            <a:endParaRPr lang="en-US" sz="2200" b="1" dirty="0">
              <a:solidFill>
                <a:schemeClr val="bg1"/>
              </a:solidFill>
              <a:latin typeface="Roboto Light"/>
              <a:ea typeface="Open Sans" panose="020B0606030504020204" pitchFamily="34" charset="0"/>
              <a:cs typeface="Roboto Regular"/>
            </a:endParaRPr>
          </a:p>
        </p:txBody>
      </p:sp>
      <p:sp>
        <p:nvSpPr>
          <p:cNvPr id="45" name="Rectangle 41"/>
          <p:cNvSpPr/>
          <p:nvPr/>
        </p:nvSpPr>
        <p:spPr>
          <a:xfrm>
            <a:off x="12541732" y="3921929"/>
            <a:ext cx="4745980" cy="1018749"/>
          </a:xfrm>
          <a:prstGeom prst="rect">
            <a:avLst/>
          </a:prstGeom>
        </p:spPr>
        <p:txBody>
          <a:bodyPr wrap="square" lIns="137168" tIns="68584" rIns="137168" bIns="68584">
            <a:spAutoFit/>
          </a:bodyPr>
          <a:lstStyle/>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Victoria </a:t>
            </a:r>
            <a:r>
              <a:rPr lang="en-US" sz="2200" b="1" dirty="0" err="1" smtClean="0">
                <a:solidFill>
                  <a:schemeClr val="bg1"/>
                </a:solidFill>
                <a:latin typeface="Roboto Light"/>
                <a:ea typeface="Open Sans" panose="020B0606030504020204" pitchFamily="34" charset="0"/>
                <a:cs typeface="Roboto Regular"/>
              </a:rPr>
              <a:t>Olymp</a:t>
            </a:r>
            <a:r>
              <a:rPr lang="en-US" sz="2200" b="1" dirty="0" smtClean="0">
                <a:solidFill>
                  <a:schemeClr val="bg1"/>
                </a:solidFill>
                <a:latin typeface="Roboto Light"/>
                <a:ea typeface="Open Sans" panose="020B0606030504020204" pitchFamily="34" charset="0"/>
                <a:cs typeface="Roboto Regular"/>
              </a:rPr>
              <a:t> Hotel</a:t>
            </a:r>
          </a:p>
          <a:p>
            <a:pPr algn="ctr" defTabSz="1828434" eaLnBrk="1" fontAlgn="auto" hangingPunct="1">
              <a:lnSpc>
                <a:spcPct val="130000"/>
              </a:lnSpc>
              <a:spcBef>
                <a:spcPts val="0"/>
              </a:spcBef>
              <a:spcAft>
                <a:spcPts val="0"/>
              </a:spcAft>
              <a:defRPr/>
            </a:pPr>
            <a:r>
              <a:rPr lang="en-US" sz="2200" b="1" dirty="0" smtClean="0">
                <a:solidFill>
                  <a:schemeClr val="bg1"/>
                </a:solidFill>
                <a:latin typeface="Roboto Light"/>
                <a:ea typeface="Open Sans" panose="020B0606030504020204" pitchFamily="34" charset="0"/>
                <a:cs typeface="Roboto Regular"/>
              </a:rPr>
              <a:t> </a:t>
            </a:r>
            <a:endParaRPr lang="en-US" sz="2200" b="1" dirty="0">
              <a:solidFill>
                <a:schemeClr val="bg1"/>
              </a:solidFill>
              <a:latin typeface="Roboto Light"/>
              <a:ea typeface="Open Sans" panose="020B0606030504020204" pitchFamily="34" charset="0"/>
              <a:cs typeface="Roboto Regular"/>
            </a:endParaRPr>
          </a:p>
        </p:txBody>
      </p:sp>
      <p:pic>
        <p:nvPicPr>
          <p:cNvPr id="68" name="Рисунок 67"/>
          <p:cNvPicPr>
            <a:picLocks noChangeAspect="1"/>
          </p:cNvPicPr>
          <p:nvPr/>
        </p:nvPicPr>
        <p:blipFill rotWithShape="1">
          <a:blip r:embed="rId3">
            <a:extLst>
              <a:ext uri="{28A0092B-C50C-407E-A947-70E740481C1C}">
                <a14:useLocalDpi xmlns:a14="http://schemas.microsoft.com/office/drawing/2010/main" xmlns="" val="0"/>
              </a:ext>
            </a:extLst>
          </a:blip>
          <a:srcRect l="1175" b="13074"/>
          <a:stretch/>
        </p:blipFill>
        <p:spPr>
          <a:xfrm>
            <a:off x="12448566" y="9102672"/>
            <a:ext cx="4951786" cy="2863213"/>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7645" y="9135306"/>
            <a:ext cx="4951786" cy="2836553"/>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679219" y="9102672"/>
            <a:ext cx="4951786" cy="2866338"/>
          </a:xfrm>
          <a:prstGeom prst="rect">
            <a:avLst/>
          </a:prstGeom>
        </p:spPr>
      </p:pic>
      <p:sp>
        <p:nvSpPr>
          <p:cNvPr id="6" name="Прямоугольник 5"/>
          <p:cNvSpPr/>
          <p:nvPr/>
        </p:nvSpPr>
        <p:spPr>
          <a:xfrm>
            <a:off x="7360049" y="5977283"/>
            <a:ext cx="3571082" cy="532453"/>
          </a:xfrm>
          <a:prstGeom prst="rect">
            <a:avLst/>
          </a:prstGeom>
        </p:spPr>
        <p:txBody>
          <a:bodyPr wrap="square">
            <a:spAutoFit/>
          </a:bodyPr>
          <a:lstStyle/>
          <a:p>
            <a:pPr>
              <a:lnSpc>
                <a:spcPct val="130000"/>
              </a:lnSpc>
            </a:pPr>
            <a:r>
              <a:rPr lang="en-US" sz="2200" dirty="0">
                <a:latin typeface="Roboto Light"/>
              </a:rPr>
              <a:t>quantity of rooms</a:t>
            </a:r>
            <a:r>
              <a:rPr lang="ru-RU" sz="2200" dirty="0">
                <a:latin typeface="Roboto Light"/>
              </a:rPr>
              <a:t>: </a:t>
            </a:r>
            <a:r>
              <a:rPr lang="en-US" sz="2200" dirty="0" smtClean="0">
                <a:latin typeface="Roboto Light"/>
              </a:rPr>
              <a:t>193</a:t>
            </a:r>
            <a:endParaRPr lang="ru-RU" sz="2200" dirty="0">
              <a:latin typeface="Roboto Light"/>
            </a:endParaRPr>
          </a:p>
        </p:txBody>
      </p:sp>
      <p:sp>
        <p:nvSpPr>
          <p:cNvPr id="7" name="Прямоугольник 6"/>
          <p:cNvSpPr/>
          <p:nvPr/>
        </p:nvSpPr>
        <p:spPr>
          <a:xfrm>
            <a:off x="7395723" y="6805894"/>
            <a:ext cx="4311827" cy="972574"/>
          </a:xfrm>
          <a:prstGeom prst="rect">
            <a:avLst/>
          </a:prstGeom>
        </p:spPr>
        <p:txBody>
          <a:bodyPr wrap="square">
            <a:spAutoFit/>
          </a:bodyPr>
          <a:lstStyle/>
          <a:p>
            <a:pPr>
              <a:lnSpc>
                <a:spcPct val="130000"/>
              </a:lnSpc>
            </a:pPr>
            <a:r>
              <a:rPr lang="en-US" sz="2200" dirty="0">
                <a:latin typeface="Roboto Light"/>
              </a:rPr>
              <a:t>3</a:t>
            </a:r>
            <a:r>
              <a:rPr lang="ru-RU" sz="2200" dirty="0">
                <a:latin typeface="Roboto Light"/>
              </a:rPr>
              <a:t> </a:t>
            </a:r>
            <a:r>
              <a:rPr lang="en-US" sz="2200" dirty="0">
                <a:latin typeface="Roboto Light"/>
              </a:rPr>
              <a:t>conference rooms + </a:t>
            </a:r>
          </a:p>
          <a:p>
            <a:pPr>
              <a:lnSpc>
                <a:spcPct val="130000"/>
              </a:lnSpc>
            </a:pPr>
            <a:r>
              <a:rPr lang="en-US" sz="2200" dirty="0">
                <a:latin typeface="Roboto Light"/>
              </a:rPr>
              <a:t>   3 meeting </a:t>
            </a:r>
            <a:r>
              <a:rPr lang="en-US" sz="2200" dirty="0" smtClean="0">
                <a:latin typeface="Roboto Light"/>
              </a:rPr>
              <a:t>rooms</a:t>
            </a:r>
            <a:endParaRPr lang="ru-RU" sz="2200" dirty="0">
              <a:latin typeface="Roboto Light"/>
            </a:endParaRPr>
          </a:p>
        </p:txBody>
      </p:sp>
      <p:sp>
        <p:nvSpPr>
          <p:cNvPr id="8" name="Прямоугольник 7"/>
          <p:cNvSpPr/>
          <p:nvPr/>
        </p:nvSpPr>
        <p:spPr>
          <a:xfrm>
            <a:off x="7225272" y="7973931"/>
            <a:ext cx="3081293" cy="486608"/>
          </a:xfrm>
          <a:prstGeom prst="rect">
            <a:avLst/>
          </a:prstGeom>
        </p:spPr>
        <p:txBody>
          <a:bodyPr wrap="none">
            <a:spAutoFit/>
          </a:bodyPr>
          <a:lstStyle/>
          <a:p>
            <a:pPr>
              <a:lnSpc>
                <a:spcPct val="130000"/>
              </a:lnSpc>
            </a:pPr>
            <a:r>
              <a:rPr lang="ru-RU" sz="2200" dirty="0">
                <a:latin typeface="Roboto Light"/>
              </a:rPr>
              <a:t> </a:t>
            </a:r>
            <a:r>
              <a:rPr lang="en-US" sz="2200" dirty="0">
                <a:latin typeface="Roboto Light"/>
              </a:rPr>
              <a:t>1</a:t>
            </a:r>
            <a:r>
              <a:rPr lang="ru-RU" sz="2200" dirty="0">
                <a:latin typeface="Roboto Light"/>
              </a:rPr>
              <a:t> </a:t>
            </a:r>
            <a:r>
              <a:rPr lang="en-US" sz="2200" dirty="0">
                <a:latin typeface="Roboto Light"/>
              </a:rPr>
              <a:t>restaurant + Sky Bar</a:t>
            </a:r>
            <a:endParaRPr lang="ru-RU" sz="2200" dirty="0">
              <a:latin typeface="Roboto Light"/>
            </a:endParaRPr>
          </a:p>
        </p:txBody>
      </p:sp>
      <p:sp>
        <p:nvSpPr>
          <p:cNvPr id="49" name="Прямоугольник 48"/>
          <p:cNvSpPr/>
          <p:nvPr/>
        </p:nvSpPr>
        <p:spPr>
          <a:xfrm>
            <a:off x="17204267" y="680821"/>
            <a:ext cx="698178" cy="646331"/>
          </a:xfrm>
          <a:prstGeom prst="rect">
            <a:avLst/>
          </a:prstGeom>
        </p:spPr>
        <p:txBody>
          <a:bodyPr wrap="none">
            <a:spAutoFit/>
          </a:bodyPr>
          <a:lstStyle/>
          <a:p>
            <a:r>
              <a:rPr lang="en-US" b="1" dirty="0" smtClean="0">
                <a:solidFill>
                  <a:schemeClr val="bg1"/>
                </a:solidFill>
                <a:latin typeface="Roboto Black"/>
                <a:cs typeface="Roboto Black"/>
              </a:rPr>
              <a:t>12</a:t>
            </a:r>
            <a:endParaRPr lang="ru-RU" b="1" dirty="0"/>
          </a:p>
        </p:txBody>
      </p:sp>
      <p:sp>
        <p:nvSpPr>
          <p:cNvPr id="9" name="Прямоугольник 8"/>
          <p:cNvSpPr/>
          <p:nvPr/>
        </p:nvSpPr>
        <p:spPr>
          <a:xfrm>
            <a:off x="1469106" y="4877100"/>
            <a:ext cx="4140110" cy="926729"/>
          </a:xfrm>
          <a:prstGeom prst="rect">
            <a:avLst/>
          </a:prstGeom>
        </p:spPr>
        <p:txBody>
          <a:bodyPr wrap="square">
            <a:spAutoFit/>
          </a:bodyPr>
          <a:lstStyle/>
          <a:p>
            <a:pPr>
              <a:lnSpc>
                <a:spcPct val="130000"/>
              </a:lnSpc>
            </a:pPr>
            <a:r>
              <a:rPr lang="en-US" sz="2200" dirty="0" smtClean="0">
                <a:latin typeface="Roboto Light"/>
              </a:rPr>
              <a:t>3 </a:t>
            </a:r>
            <a:r>
              <a:rPr lang="en-US" sz="2200" dirty="0">
                <a:latin typeface="Roboto Light"/>
              </a:rPr>
              <a:t>km from the city </a:t>
            </a:r>
            <a:r>
              <a:rPr lang="en-US" sz="2200" dirty="0" smtClean="0">
                <a:latin typeface="Roboto Light"/>
              </a:rPr>
              <a:t>center,   </a:t>
            </a:r>
            <a:r>
              <a:rPr lang="en-US" sz="2200" dirty="0">
                <a:latin typeface="Roboto Light"/>
              </a:rPr>
              <a:t>Marriott chain </a:t>
            </a:r>
            <a:r>
              <a:rPr lang="en-US" sz="2200" dirty="0" smtClean="0">
                <a:latin typeface="Roboto Light"/>
              </a:rPr>
              <a:t>hotel</a:t>
            </a:r>
            <a:endParaRPr lang="en-US" sz="2200" dirty="0">
              <a:latin typeface="Roboto Light"/>
            </a:endParaRPr>
          </a:p>
        </p:txBody>
      </p:sp>
      <p:sp>
        <p:nvSpPr>
          <p:cNvPr id="10" name="Прямоугольник 9"/>
          <p:cNvSpPr/>
          <p:nvPr/>
        </p:nvSpPr>
        <p:spPr>
          <a:xfrm>
            <a:off x="1469106" y="6059239"/>
            <a:ext cx="9144000" cy="486608"/>
          </a:xfrm>
          <a:prstGeom prst="rect">
            <a:avLst/>
          </a:prstGeom>
        </p:spPr>
        <p:txBody>
          <a:bodyPr>
            <a:spAutoFit/>
          </a:bodyPr>
          <a:lstStyle/>
          <a:p>
            <a:pPr>
              <a:lnSpc>
                <a:spcPct val="130000"/>
              </a:lnSpc>
            </a:pPr>
            <a:r>
              <a:rPr lang="en-US" sz="2200" dirty="0">
                <a:latin typeface="Roboto Light"/>
              </a:rPr>
              <a:t>quantity of rooms</a:t>
            </a:r>
            <a:r>
              <a:rPr lang="ru-RU" sz="2200" dirty="0">
                <a:latin typeface="Roboto Light"/>
              </a:rPr>
              <a:t>: </a:t>
            </a:r>
            <a:r>
              <a:rPr lang="ru-RU" sz="2200" dirty="0" smtClean="0">
                <a:latin typeface="Roboto Light"/>
              </a:rPr>
              <a:t>267</a:t>
            </a:r>
            <a:endParaRPr lang="ru-RU" sz="2200" dirty="0">
              <a:latin typeface="Roboto Light"/>
            </a:endParaRPr>
          </a:p>
        </p:txBody>
      </p:sp>
      <p:sp>
        <p:nvSpPr>
          <p:cNvPr id="11" name="Прямоугольник 10"/>
          <p:cNvSpPr/>
          <p:nvPr/>
        </p:nvSpPr>
        <p:spPr>
          <a:xfrm>
            <a:off x="1469106" y="6894604"/>
            <a:ext cx="9144000" cy="486608"/>
          </a:xfrm>
          <a:prstGeom prst="rect">
            <a:avLst/>
          </a:prstGeom>
        </p:spPr>
        <p:txBody>
          <a:bodyPr>
            <a:spAutoFit/>
          </a:bodyPr>
          <a:lstStyle/>
          <a:p>
            <a:pPr>
              <a:lnSpc>
                <a:spcPct val="130000"/>
              </a:lnSpc>
            </a:pPr>
            <a:r>
              <a:rPr lang="ru-RU" sz="2200" dirty="0">
                <a:latin typeface="Roboto Light"/>
              </a:rPr>
              <a:t>11 </a:t>
            </a:r>
            <a:r>
              <a:rPr lang="en-US" sz="2200" dirty="0">
                <a:latin typeface="Roboto Light"/>
              </a:rPr>
              <a:t>conference </a:t>
            </a:r>
            <a:r>
              <a:rPr lang="en-US" sz="2200" dirty="0" smtClean="0">
                <a:latin typeface="Roboto Light"/>
              </a:rPr>
              <a:t>rooms</a:t>
            </a:r>
            <a:endParaRPr lang="ru-RU" sz="2200" dirty="0">
              <a:latin typeface="Roboto Light"/>
            </a:endParaRPr>
          </a:p>
        </p:txBody>
      </p:sp>
      <p:sp>
        <p:nvSpPr>
          <p:cNvPr id="12" name="Прямоугольник 11"/>
          <p:cNvSpPr/>
          <p:nvPr/>
        </p:nvSpPr>
        <p:spPr>
          <a:xfrm>
            <a:off x="1469505" y="7851950"/>
            <a:ext cx="1834156" cy="486608"/>
          </a:xfrm>
          <a:prstGeom prst="rect">
            <a:avLst/>
          </a:prstGeom>
        </p:spPr>
        <p:txBody>
          <a:bodyPr wrap="none">
            <a:spAutoFit/>
          </a:bodyPr>
          <a:lstStyle/>
          <a:p>
            <a:pPr>
              <a:lnSpc>
                <a:spcPct val="130000"/>
              </a:lnSpc>
            </a:pPr>
            <a:r>
              <a:rPr lang="ru-RU" sz="2200" dirty="0">
                <a:latin typeface="Roboto Light"/>
              </a:rPr>
              <a:t>2 </a:t>
            </a:r>
            <a:r>
              <a:rPr lang="en-US" sz="2200" dirty="0">
                <a:latin typeface="Roboto Light"/>
              </a:rPr>
              <a:t>restaurants</a:t>
            </a:r>
            <a:endParaRPr lang="ru-RU" sz="2200" dirty="0">
              <a:latin typeface="Roboto Light"/>
            </a:endParaRPr>
          </a:p>
        </p:txBody>
      </p:sp>
      <p:sp>
        <p:nvSpPr>
          <p:cNvPr id="13" name="Прямоугольник 12"/>
          <p:cNvSpPr/>
          <p:nvPr/>
        </p:nvSpPr>
        <p:spPr>
          <a:xfrm>
            <a:off x="13344525" y="4957705"/>
            <a:ext cx="5268357" cy="972574"/>
          </a:xfrm>
          <a:prstGeom prst="rect">
            <a:avLst/>
          </a:prstGeom>
        </p:spPr>
        <p:txBody>
          <a:bodyPr wrap="square">
            <a:spAutoFit/>
          </a:bodyPr>
          <a:lstStyle/>
          <a:p>
            <a:pPr>
              <a:lnSpc>
                <a:spcPct val="130000"/>
              </a:lnSpc>
            </a:pPr>
            <a:r>
              <a:rPr lang="ru-RU" sz="2200" dirty="0" smtClean="0">
                <a:latin typeface="Roboto Light"/>
              </a:rPr>
              <a:t>7</a:t>
            </a:r>
            <a:r>
              <a:rPr lang="en-US" sz="2200" dirty="0" smtClean="0">
                <a:latin typeface="Roboto Light"/>
              </a:rPr>
              <a:t> </a:t>
            </a:r>
            <a:r>
              <a:rPr lang="en-US" sz="2200" dirty="0">
                <a:latin typeface="Roboto Light"/>
              </a:rPr>
              <a:t>km from the city </a:t>
            </a:r>
            <a:r>
              <a:rPr lang="en-US" sz="2200" dirty="0" smtClean="0">
                <a:latin typeface="Roboto Light"/>
              </a:rPr>
              <a:t>center, </a:t>
            </a:r>
          </a:p>
          <a:p>
            <a:pPr>
              <a:lnSpc>
                <a:spcPct val="130000"/>
              </a:lnSpc>
            </a:pPr>
            <a:r>
              <a:rPr lang="en-US" sz="2200" dirty="0" smtClean="0">
                <a:latin typeface="Roboto Light"/>
              </a:rPr>
              <a:t>Victory chain hotel</a:t>
            </a:r>
            <a:endParaRPr lang="ru-RU" sz="2200" dirty="0">
              <a:latin typeface="Roboto Light"/>
            </a:endParaRPr>
          </a:p>
        </p:txBody>
      </p:sp>
      <p:sp>
        <p:nvSpPr>
          <p:cNvPr id="14" name="Прямоугольник 13"/>
          <p:cNvSpPr/>
          <p:nvPr/>
        </p:nvSpPr>
        <p:spPr>
          <a:xfrm>
            <a:off x="13345870" y="6059239"/>
            <a:ext cx="4274344" cy="532453"/>
          </a:xfrm>
          <a:prstGeom prst="rect">
            <a:avLst/>
          </a:prstGeom>
        </p:spPr>
        <p:txBody>
          <a:bodyPr wrap="square">
            <a:spAutoFit/>
          </a:bodyPr>
          <a:lstStyle/>
          <a:p>
            <a:pPr>
              <a:lnSpc>
                <a:spcPct val="130000"/>
              </a:lnSpc>
            </a:pPr>
            <a:r>
              <a:rPr lang="en-US" sz="2200" dirty="0">
                <a:latin typeface="Roboto Light"/>
              </a:rPr>
              <a:t>quantity of rooms</a:t>
            </a:r>
            <a:r>
              <a:rPr lang="ru-RU" sz="2200" dirty="0">
                <a:latin typeface="Roboto Light"/>
              </a:rPr>
              <a:t>: </a:t>
            </a:r>
            <a:r>
              <a:rPr lang="ru-RU" sz="2200" dirty="0" smtClean="0">
                <a:latin typeface="Roboto Light"/>
              </a:rPr>
              <a:t>238</a:t>
            </a:r>
            <a:endParaRPr lang="ru-RU" sz="2200" dirty="0">
              <a:latin typeface="Roboto Light"/>
            </a:endParaRPr>
          </a:p>
        </p:txBody>
      </p:sp>
      <p:sp>
        <p:nvSpPr>
          <p:cNvPr id="15" name="Прямоугольник 14"/>
          <p:cNvSpPr/>
          <p:nvPr/>
        </p:nvSpPr>
        <p:spPr>
          <a:xfrm>
            <a:off x="13345870" y="6847143"/>
            <a:ext cx="5734565" cy="926729"/>
          </a:xfrm>
          <a:prstGeom prst="rect">
            <a:avLst/>
          </a:prstGeom>
        </p:spPr>
        <p:txBody>
          <a:bodyPr wrap="square">
            <a:spAutoFit/>
          </a:bodyPr>
          <a:lstStyle/>
          <a:p>
            <a:pPr>
              <a:lnSpc>
                <a:spcPct val="130000"/>
              </a:lnSpc>
            </a:pPr>
            <a:r>
              <a:rPr lang="ru-RU" sz="2200" dirty="0">
                <a:latin typeface="Roboto Light"/>
              </a:rPr>
              <a:t>3 </a:t>
            </a:r>
            <a:r>
              <a:rPr lang="en-US" sz="2200" dirty="0">
                <a:latin typeface="Roboto Light"/>
              </a:rPr>
              <a:t>conference rooms +  </a:t>
            </a:r>
            <a:endParaRPr lang="en-US" sz="2200" dirty="0" smtClean="0">
              <a:latin typeface="Roboto Light"/>
            </a:endParaRPr>
          </a:p>
          <a:p>
            <a:pPr>
              <a:lnSpc>
                <a:spcPct val="130000"/>
              </a:lnSpc>
            </a:pPr>
            <a:r>
              <a:rPr lang="ru-RU" sz="2200" dirty="0" smtClean="0">
                <a:latin typeface="Roboto Light"/>
              </a:rPr>
              <a:t>2 </a:t>
            </a:r>
            <a:r>
              <a:rPr lang="en-US" sz="2200" dirty="0">
                <a:latin typeface="Roboto Light"/>
              </a:rPr>
              <a:t>meeting </a:t>
            </a:r>
            <a:r>
              <a:rPr lang="en-US" sz="2200" dirty="0" smtClean="0">
                <a:latin typeface="Roboto Light"/>
              </a:rPr>
              <a:t>rooms</a:t>
            </a:r>
            <a:endParaRPr lang="en-US" sz="2200" dirty="0">
              <a:latin typeface="Roboto Light"/>
            </a:endParaRPr>
          </a:p>
        </p:txBody>
      </p:sp>
      <p:sp>
        <p:nvSpPr>
          <p:cNvPr id="16" name="Прямоугольник 15"/>
          <p:cNvSpPr/>
          <p:nvPr/>
        </p:nvSpPr>
        <p:spPr>
          <a:xfrm>
            <a:off x="13344525" y="8029323"/>
            <a:ext cx="1834156" cy="486608"/>
          </a:xfrm>
          <a:prstGeom prst="rect">
            <a:avLst/>
          </a:prstGeom>
        </p:spPr>
        <p:txBody>
          <a:bodyPr wrap="none">
            <a:spAutoFit/>
          </a:bodyPr>
          <a:lstStyle/>
          <a:p>
            <a:pPr>
              <a:lnSpc>
                <a:spcPct val="130000"/>
              </a:lnSpc>
            </a:pPr>
            <a:r>
              <a:rPr lang="ru-RU" sz="2200" dirty="0">
                <a:latin typeface="Roboto Light"/>
              </a:rPr>
              <a:t>3 </a:t>
            </a:r>
            <a:r>
              <a:rPr lang="en-US" sz="2200" dirty="0">
                <a:latin typeface="Roboto Light"/>
              </a:rPr>
              <a:t>restaurants</a:t>
            </a:r>
            <a:endParaRPr lang="ru-RU" sz="2200" dirty="0">
              <a:latin typeface="Roboto Light"/>
            </a:endParaRPr>
          </a:p>
        </p:txBody>
      </p:sp>
    </p:spTree>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ppt_w</p:attrName>
                                        </p:attrNameLst>
                                      </p:cBhvr>
                                      <p:tavLst>
                                        <p:tav tm="0">
                                          <p:val>
                                            <p:fltVal val="0"/>
                                          </p:val>
                                        </p:tav>
                                        <p:tav tm="100000">
                                          <p:val>
                                            <p:strVal val="#ppt_w"/>
                                          </p:val>
                                        </p:tav>
                                      </p:tavLst>
                                    </p:anim>
                                    <p:anim calcmode="lin" valueType="num">
                                      <p:cBhvr>
                                        <p:cTn id="28" dur="500" fill="hold"/>
                                        <p:tgtEl>
                                          <p:spTgt spid="50"/>
                                        </p:tgtEl>
                                        <p:attrNameLst>
                                          <p:attrName>ppt_h</p:attrName>
                                        </p:attrNameLst>
                                      </p:cBhvr>
                                      <p:tavLst>
                                        <p:tav tm="0">
                                          <p:val>
                                            <p:fltVal val="0"/>
                                          </p:val>
                                        </p:tav>
                                        <p:tav tm="100000">
                                          <p:val>
                                            <p:strVal val="#ppt_h"/>
                                          </p:val>
                                        </p:tav>
                                      </p:tavLst>
                                    </p:anim>
                                    <p:animEffect transition="in" filter="fade">
                                      <p:cBhvr>
                                        <p:cTn id="29" dur="500"/>
                                        <p:tgtEl>
                                          <p:spTgt spid="50"/>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wipe(left)">
                                      <p:cBhvr>
                                        <p:cTn id="42" dur="500"/>
                                        <p:tgtEl>
                                          <p:spTgt spid="73"/>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500" fill="hold"/>
                                        <p:tgtEl>
                                          <p:spTgt spid="74"/>
                                        </p:tgtEl>
                                        <p:attrNameLst>
                                          <p:attrName>ppt_w</p:attrName>
                                        </p:attrNameLst>
                                      </p:cBhvr>
                                      <p:tavLst>
                                        <p:tav tm="0">
                                          <p:val>
                                            <p:fltVal val="0"/>
                                          </p:val>
                                        </p:tav>
                                        <p:tav tm="100000">
                                          <p:val>
                                            <p:strVal val="#ppt_w"/>
                                          </p:val>
                                        </p:tav>
                                      </p:tavLst>
                                    </p:anim>
                                    <p:anim calcmode="lin" valueType="num">
                                      <p:cBhvr>
                                        <p:cTn id="46" dur="500" fill="hold"/>
                                        <p:tgtEl>
                                          <p:spTgt spid="74"/>
                                        </p:tgtEl>
                                        <p:attrNameLst>
                                          <p:attrName>ppt_h</p:attrName>
                                        </p:attrNameLst>
                                      </p:cBhvr>
                                      <p:tavLst>
                                        <p:tav tm="0">
                                          <p:val>
                                            <p:fltVal val="0"/>
                                          </p:val>
                                        </p:tav>
                                        <p:tav tm="100000">
                                          <p:val>
                                            <p:strVal val="#ppt_h"/>
                                          </p:val>
                                        </p:tav>
                                      </p:tavLst>
                                    </p:anim>
                                    <p:animEffect transition="in" filter="fade">
                                      <p:cBhvr>
                                        <p:cTn id="47" dur="500"/>
                                        <p:tgtEl>
                                          <p:spTgt spid="7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500" fill="hold"/>
                                        <p:tgtEl>
                                          <p:spTgt spid="76"/>
                                        </p:tgtEl>
                                        <p:attrNameLst>
                                          <p:attrName>ppt_w</p:attrName>
                                        </p:attrNameLst>
                                      </p:cBhvr>
                                      <p:tavLst>
                                        <p:tav tm="0">
                                          <p:val>
                                            <p:fltVal val="0"/>
                                          </p:val>
                                        </p:tav>
                                        <p:tav tm="100000">
                                          <p:val>
                                            <p:strVal val="#ppt_w"/>
                                          </p:val>
                                        </p:tav>
                                      </p:tavLst>
                                    </p:anim>
                                    <p:anim calcmode="lin" valueType="num">
                                      <p:cBhvr>
                                        <p:cTn id="56" dur="500" fill="hold"/>
                                        <p:tgtEl>
                                          <p:spTgt spid="76"/>
                                        </p:tgtEl>
                                        <p:attrNameLst>
                                          <p:attrName>ppt_h</p:attrName>
                                        </p:attrNameLst>
                                      </p:cBhvr>
                                      <p:tavLst>
                                        <p:tav tm="0">
                                          <p:val>
                                            <p:fltVal val="0"/>
                                          </p:val>
                                        </p:tav>
                                        <p:tav tm="100000">
                                          <p:val>
                                            <p:strVal val="#ppt_h"/>
                                          </p:val>
                                        </p:tav>
                                      </p:tavLst>
                                    </p:anim>
                                    <p:animEffect transition="in" filter="fade">
                                      <p:cBhvr>
                                        <p:cTn id="57" dur="500"/>
                                        <p:tgtEl>
                                          <p:spTgt spid="76"/>
                                        </p:tgtEl>
                                      </p:cBhvr>
                                    </p:animEffect>
                                  </p:childTnLst>
                                </p:cTn>
                              </p:par>
                              <p:par>
                                <p:cTn id="58" presetID="53" presetClass="entr" presetSubtype="16" fill="hold" nodeType="withEffect">
                                  <p:stCondLst>
                                    <p:cond delay="0"/>
                                  </p:stCondLst>
                                  <p:childTnLst>
                                    <p:set>
                                      <p:cBhvr>
                                        <p:cTn id="59" dur="1" fill="hold">
                                          <p:stCondLst>
                                            <p:cond delay="0"/>
                                          </p:stCondLst>
                                        </p:cTn>
                                        <p:tgtEl>
                                          <p:spTgt spid="77"/>
                                        </p:tgtEl>
                                        <p:attrNameLst>
                                          <p:attrName>style.visibility</p:attrName>
                                        </p:attrNameLst>
                                      </p:cBhvr>
                                      <p:to>
                                        <p:strVal val="visible"/>
                                      </p:to>
                                    </p:set>
                                    <p:anim calcmode="lin" valueType="num">
                                      <p:cBhvr>
                                        <p:cTn id="60" dur="500" fill="hold"/>
                                        <p:tgtEl>
                                          <p:spTgt spid="77"/>
                                        </p:tgtEl>
                                        <p:attrNameLst>
                                          <p:attrName>ppt_w</p:attrName>
                                        </p:attrNameLst>
                                      </p:cBhvr>
                                      <p:tavLst>
                                        <p:tav tm="0">
                                          <p:val>
                                            <p:fltVal val="0"/>
                                          </p:val>
                                        </p:tav>
                                        <p:tav tm="100000">
                                          <p:val>
                                            <p:strVal val="#ppt_w"/>
                                          </p:val>
                                        </p:tav>
                                      </p:tavLst>
                                    </p:anim>
                                    <p:anim calcmode="lin" valueType="num">
                                      <p:cBhvr>
                                        <p:cTn id="61" dur="500" fill="hold"/>
                                        <p:tgtEl>
                                          <p:spTgt spid="77"/>
                                        </p:tgtEl>
                                        <p:attrNameLst>
                                          <p:attrName>ppt_h</p:attrName>
                                        </p:attrNameLst>
                                      </p:cBhvr>
                                      <p:tavLst>
                                        <p:tav tm="0">
                                          <p:val>
                                            <p:fltVal val="0"/>
                                          </p:val>
                                        </p:tav>
                                        <p:tav tm="100000">
                                          <p:val>
                                            <p:strVal val="#ppt_h"/>
                                          </p:val>
                                        </p:tav>
                                      </p:tavLst>
                                    </p:anim>
                                    <p:animEffect transition="in" filter="fade">
                                      <p:cBhvr>
                                        <p:cTn id="62" dur="500"/>
                                        <p:tgtEl>
                                          <p:spTgt spid="7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p:cTn id="65" dur="500" fill="hold"/>
                                        <p:tgtEl>
                                          <p:spTgt spid="78"/>
                                        </p:tgtEl>
                                        <p:attrNameLst>
                                          <p:attrName>ppt_w</p:attrName>
                                        </p:attrNameLst>
                                      </p:cBhvr>
                                      <p:tavLst>
                                        <p:tav tm="0">
                                          <p:val>
                                            <p:fltVal val="0"/>
                                          </p:val>
                                        </p:tav>
                                        <p:tav tm="100000">
                                          <p:val>
                                            <p:strVal val="#ppt_w"/>
                                          </p:val>
                                        </p:tav>
                                      </p:tavLst>
                                    </p:anim>
                                    <p:anim calcmode="lin" valueType="num">
                                      <p:cBhvr>
                                        <p:cTn id="66" dur="500" fill="hold"/>
                                        <p:tgtEl>
                                          <p:spTgt spid="78"/>
                                        </p:tgtEl>
                                        <p:attrNameLst>
                                          <p:attrName>ppt_h</p:attrName>
                                        </p:attrNameLst>
                                      </p:cBhvr>
                                      <p:tavLst>
                                        <p:tav tm="0">
                                          <p:val>
                                            <p:fltVal val="0"/>
                                          </p:val>
                                        </p:tav>
                                        <p:tav tm="100000">
                                          <p:val>
                                            <p:strVal val="#ppt_h"/>
                                          </p:val>
                                        </p:tav>
                                      </p:tavLst>
                                    </p:anim>
                                    <p:animEffect transition="in" filter="fade">
                                      <p:cBhvr>
                                        <p:cTn id="67" dur="500"/>
                                        <p:tgtEl>
                                          <p:spTgt spid="78"/>
                                        </p:tgtEl>
                                      </p:cBhvr>
                                    </p:animEffect>
                                  </p:childTnLst>
                                </p:cTn>
                              </p:par>
                              <p:par>
                                <p:cTn id="68" presetID="53" presetClass="entr" presetSubtype="16"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p:cTn id="70" dur="500" fill="hold"/>
                                        <p:tgtEl>
                                          <p:spTgt spid="79"/>
                                        </p:tgtEl>
                                        <p:attrNameLst>
                                          <p:attrName>ppt_w</p:attrName>
                                        </p:attrNameLst>
                                      </p:cBhvr>
                                      <p:tavLst>
                                        <p:tav tm="0">
                                          <p:val>
                                            <p:fltVal val="0"/>
                                          </p:val>
                                        </p:tav>
                                        <p:tav tm="100000">
                                          <p:val>
                                            <p:strVal val="#ppt_w"/>
                                          </p:val>
                                        </p:tav>
                                      </p:tavLst>
                                    </p:anim>
                                    <p:anim calcmode="lin" valueType="num">
                                      <p:cBhvr>
                                        <p:cTn id="71" dur="500" fill="hold"/>
                                        <p:tgtEl>
                                          <p:spTgt spid="79"/>
                                        </p:tgtEl>
                                        <p:attrNameLst>
                                          <p:attrName>ppt_h</p:attrName>
                                        </p:attrNameLst>
                                      </p:cBhvr>
                                      <p:tavLst>
                                        <p:tav tm="0">
                                          <p:val>
                                            <p:fltVal val="0"/>
                                          </p:val>
                                        </p:tav>
                                        <p:tav tm="100000">
                                          <p:val>
                                            <p:strVal val="#ppt_h"/>
                                          </p:val>
                                        </p:tav>
                                      </p:tavLst>
                                    </p:anim>
                                    <p:animEffect transition="in" filter="fade">
                                      <p:cBhvr>
                                        <p:cTn id="72" dur="500"/>
                                        <p:tgtEl>
                                          <p:spTgt spid="79"/>
                                        </p:tgtEl>
                                      </p:cBhvr>
                                    </p:animEffect>
                                  </p:childTnLst>
                                </p:cTn>
                              </p:par>
                              <p:par>
                                <p:cTn id="73" presetID="53" presetClass="entr" presetSubtype="16" fill="hold" nodeType="with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p:cTn id="75" dur="500" fill="hold"/>
                                        <p:tgtEl>
                                          <p:spTgt spid="80"/>
                                        </p:tgtEl>
                                        <p:attrNameLst>
                                          <p:attrName>ppt_w</p:attrName>
                                        </p:attrNameLst>
                                      </p:cBhvr>
                                      <p:tavLst>
                                        <p:tav tm="0">
                                          <p:val>
                                            <p:fltVal val="0"/>
                                          </p:val>
                                        </p:tav>
                                        <p:tav tm="100000">
                                          <p:val>
                                            <p:strVal val="#ppt_w"/>
                                          </p:val>
                                        </p:tav>
                                      </p:tavLst>
                                    </p:anim>
                                    <p:anim calcmode="lin" valueType="num">
                                      <p:cBhvr>
                                        <p:cTn id="76" dur="500" fill="hold"/>
                                        <p:tgtEl>
                                          <p:spTgt spid="80"/>
                                        </p:tgtEl>
                                        <p:attrNameLst>
                                          <p:attrName>ppt_h</p:attrName>
                                        </p:attrNameLst>
                                      </p:cBhvr>
                                      <p:tavLst>
                                        <p:tav tm="0">
                                          <p:val>
                                            <p:fltVal val="0"/>
                                          </p:val>
                                        </p:tav>
                                        <p:tav tm="100000">
                                          <p:val>
                                            <p:strVal val="#ppt_h"/>
                                          </p:val>
                                        </p:tav>
                                      </p:tavLst>
                                    </p:anim>
                                    <p:animEffect transition="in" filter="fade">
                                      <p:cBhvr>
                                        <p:cTn id="77" dur="500"/>
                                        <p:tgtEl>
                                          <p:spTgt spid="80"/>
                                        </p:tgtEl>
                                      </p:cBhvr>
                                    </p:animEffect>
                                  </p:childTnLst>
                                </p:cTn>
                              </p:par>
                              <p:par>
                                <p:cTn id="78" presetID="53" presetClass="entr" presetSubtype="16" fill="hold" nodeType="withEffect">
                                  <p:stCondLst>
                                    <p:cond delay="0"/>
                                  </p:stCondLst>
                                  <p:childTnLst>
                                    <p:set>
                                      <p:cBhvr>
                                        <p:cTn id="79" dur="1" fill="hold">
                                          <p:stCondLst>
                                            <p:cond delay="0"/>
                                          </p:stCondLst>
                                        </p:cTn>
                                        <p:tgtEl>
                                          <p:spTgt spid="81"/>
                                        </p:tgtEl>
                                        <p:attrNameLst>
                                          <p:attrName>style.visibility</p:attrName>
                                        </p:attrNameLst>
                                      </p:cBhvr>
                                      <p:to>
                                        <p:strVal val="visible"/>
                                      </p:to>
                                    </p:set>
                                    <p:anim calcmode="lin" valueType="num">
                                      <p:cBhvr>
                                        <p:cTn id="80" dur="500" fill="hold"/>
                                        <p:tgtEl>
                                          <p:spTgt spid="81"/>
                                        </p:tgtEl>
                                        <p:attrNameLst>
                                          <p:attrName>ppt_w</p:attrName>
                                        </p:attrNameLst>
                                      </p:cBhvr>
                                      <p:tavLst>
                                        <p:tav tm="0">
                                          <p:val>
                                            <p:fltVal val="0"/>
                                          </p:val>
                                        </p:tav>
                                        <p:tav tm="100000">
                                          <p:val>
                                            <p:strVal val="#ppt_w"/>
                                          </p:val>
                                        </p:tav>
                                      </p:tavLst>
                                    </p:anim>
                                    <p:anim calcmode="lin" valueType="num">
                                      <p:cBhvr>
                                        <p:cTn id="81" dur="500" fill="hold"/>
                                        <p:tgtEl>
                                          <p:spTgt spid="81"/>
                                        </p:tgtEl>
                                        <p:attrNameLst>
                                          <p:attrName>ppt_h</p:attrName>
                                        </p:attrNameLst>
                                      </p:cBhvr>
                                      <p:tavLst>
                                        <p:tav tm="0">
                                          <p:val>
                                            <p:fltVal val="0"/>
                                          </p:val>
                                        </p:tav>
                                        <p:tav tm="100000">
                                          <p:val>
                                            <p:strVal val="#ppt_h"/>
                                          </p:val>
                                        </p:tav>
                                      </p:tavLst>
                                    </p:anim>
                                    <p:animEffect transition="in" filter="fade">
                                      <p:cBhvr>
                                        <p:cTn id="82" dur="500"/>
                                        <p:tgtEl>
                                          <p:spTgt spid="81"/>
                                        </p:tgtEl>
                                      </p:cBhvr>
                                    </p:animEffect>
                                  </p:childTnLst>
                                </p:cTn>
                              </p:par>
                              <p:par>
                                <p:cTn id="83" presetID="53" presetClass="entr" presetSubtype="16" fill="hold" nodeType="withEffect">
                                  <p:stCondLst>
                                    <p:cond delay="0"/>
                                  </p:stCondLst>
                                  <p:childTnLst>
                                    <p:set>
                                      <p:cBhvr>
                                        <p:cTn id="84" dur="1" fill="hold">
                                          <p:stCondLst>
                                            <p:cond delay="0"/>
                                          </p:stCondLst>
                                        </p:cTn>
                                        <p:tgtEl>
                                          <p:spTgt spid="82"/>
                                        </p:tgtEl>
                                        <p:attrNameLst>
                                          <p:attrName>style.visibility</p:attrName>
                                        </p:attrNameLst>
                                      </p:cBhvr>
                                      <p:to>
                                        <p:strVal val="visible"/>
                                      </p:to>
                                    </p:set>
                                    <p:anim calcmode="lin" valueType="num">
                                      <p:cBhvr>
                                        <p:cTn id="85" dur="500" fill="hold"/>
                                        <p:tgtEl>
                                          <p:spTgt spid="82"/>
                                        </p:tgtEl>
                                        <p:attrNameLst>
                                          <p:attrName>ppt_w</p:attrName>
                                        </p:attrNameLst>
                                      </p:cBhvr>
                                      <p:tavLst>
                                        <p:tav tm="0">
                                          <p:val>
                                            <p:fltVal val="0"/>
                                          </p:val>
                                        </p:tav>
                                        <p:tav tm="100000">
                                          <p:val>
                                            <p:strVal val="#ppt_w"/>
                                          </p:val>
                                        </p:tav>
                                      </p:tavLst>
                                    </p:anim>
                                    <p:anim calcmode="lin" valueType="num">
                                      <p:cBhvr>
                                        <p:cTn id="86" dur="500" fill="hold"/>
                                        <p:tgtEl>
                                          <p:spTgt spid="82"/>
                                        </p:tgtEl>
                                        <p:attrNameLst>
                                          <p:attrName>ppt_h</p:attrName>
                                        </p:attrNameLst>
                                      </p:cBhvr>
                                      <p:tavLst>
                                        <p:tav tm="0">
                                          <p:val>
                                            <p:fltVal val="0"/>
                                          </p:val>
                                        </p:tav>
                                        <p:tav tm="100000">
                                          <p:val>
                                            <p:strVal val="#ppt_h"/>
                                          </p:val>
                                        </p:tav>
                                      </p:tavLst>
                                    </p:anim>
                                    <p:animEffect transition="in" filter="fade">
                                      <p:cBhvr>
                                        <p:cTn id="87" dur="500"/>
                                        <p:tgtEl>
                                          <p:spTgt spid="82"/>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p:cTn id="90" dur="500" fill="hold"/>
                                        <p:tgtEl>
                                          <p:spTgt spid="83"/>
                                        </p:tgtEl>
                                        <p:attrNameLst>
                                          <p:attrName>ppt_w</p:attrName>
                                        </p:attrNameLst>
                                      </p:cBhvr>
                                      <p:tavLst>
                                        <p:tav tm="0">
                                          <p:val>
                                            <p:fltVal val="0"/>
                                          </p:val>
                                        </p:tav>
                                        <p:tav tm="100000">
                                          <p:val>
                                            <p:strVal val="#ppt_w"/>
                                          </p:val>
                                        </p:tav>
                                      </p:tavLst>
                                    </p:anim>
                                    <p:anim calcmode="lin" valueType="num">
                                      <p:cBhvr>
                                        <p:cTn id="91" dur="500" fill="hold"/>
                                        <p:tgtEl>
                                          <p:spTgt spid="83"/>
                                        </p:tgtEl>
                                        <p:attrNameLst>
                                          <p:attrName>ppt_h</p:attrName>
                                        </p:attrNameLst>
                                      </p:cBhvr>
                                      <p:tavLst>
                                        <p:tav tm="0">
                                          <p:val>
                                            <p:fltVal val="0"/>
                                          </p:val>
                                        </p:tav>
                                        <p:tav tm="100000">
                                          <p:val>
                                            <p:strVal val="#ppt_h"/>
                                          </p:val>
                                        </p:tav>
                                      </p:tavLst>
                                    </p:anim>
                                    <p:animEffect transition="in" filter="fade">
                                      <p:cBhvr>
                                        <p:cTn id="92" dur="500"/>
                                        <p:tgtEl>
                                          <p:spTgt spid="83"/>
                                        </p:tgtEl>
                                      </p:cBhvr>
                                    </p:animEffect>
                                  </p:childTnLst>
                                </p:cTn>
                              </p:par>
                              <p:par>
                                <p:cTn id="93" presetID="53" presetClass="entr" presetSubtype="16" fill="hold"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p:cTn id="95" dur="500" fill="hold"/>
                                        <p:tgtEl>
                                          <p:spTgt spid="86"/>
                                        </p:tgtEl>
                                        <p:attrNameLst>
                                          <p:attrName>ppt_w</p:attrName>
                                        </p:attrNameLst>
                                      </p:cBhvr>
                                      <p:tavLst>
                                        <p:tav tm="0">
                                          <p:val>
                                            <p:fltVal val="0"/>
                                          </p:val>
                                        </p:tav>
                                        <p:tav tm="100000">
                                          <p:val>
                                            <p:strVal val="#ppt_w"/>
                                          </p:val>
                                        </p:tav>
                                      </p:tavLst>
                                    </p:anim>
                                    <p:anim calcmode="lin" valueType="num">
                                      <p:cBhvr>
                                        <p:cTn id="96" dur="500" fill="hold"/>
                                        <p:tgtEl>
                                          <p:spTgt spid="86"/>
                                        </p:tgtEl>
                                        <p:attrNameLst>
                                          <p:attrName>ppt_h</p:attrName>
                                        </p:attrNameLst>
                                      </p:cBhvr>
                                      <p:tavLst>
                                        <p:tav tm="0">
                                          <p:val>
                                            <p:fltVal val="0"/>
                                          </p:val>
                                        </p:tav>
                                        <p:tav tm="100000">
                                          <p:val>
                                            <p:strVal val="#ppt_h"/>
                                          </p:val>
                                        </p:tav>
                                      </p:tavLst>
                                    </p:anim>
                                    <p:animEffect transition="in" filter="fade">
                                      <p:cBhvr>
                                        <p:cTn id="97" dur="500"/>
                                        <p:tgtEl>
                                          <p:spTgt spid="86"/>
                                        </p:tgtEl>
                                      </p:cBhvr>
                                    </p:animEffect>
                                  </p:childTnLst>
                                </p:cTn>
                              </p:par>
                              <p:par>
                                <p:cTn id="98" presetID="53" presetClass="entr" presetSubtype="16" fill="hold" nodeType="withEffect">
                                  <p:stCondLst>
                                    <p:cond delay="0"/>
                                  </p:stCondLst>
                                  <p:childTnLst>
                                    <p:set>
                                      <p:cBhvr>
                                        <p:cTn id="99" dur="1" fill="hold">
                                          <p:stCondLst>
                                            <p:cond delay="0"/>
                                          </p:stCondLst>
                                        </p:cTn>
                                        <p:tgtEl>
                                          <p:spTgt spid="87"/>
                                        </p:tgtEl>
                                        <p:attrNameLst>
                                          <p:attrName>style.visibility</p:attrName>
                                        </p:attrNameLst>
                                      </p:cBhvr>
                                      <p:to>
                                        <p:strVal val="visible"/>
                                      </p:to>
                                    </p:set>
                                    <p:anim calcmode="lin" valueType="num">
                                      <p:cBhvr>
                                        <p:cTn id="100" dur="500" fill="hold"/>
                                        <p:tgtEl>
                                          <p:spTgt spid="87"/>
                                        </p:tgtEl>
                                        <p:attrNameLst>
                                          <p:attrName>ppt_w</p:attrName>
                                        </p:attrNameLst>
                                      </p:cBhvr>
                                      <p:tavLst>
                                        <p:tav tm="0">
                                          <p:val>
                                            <p:fltVal val="0"/>
                                          </p:val>
                                        </p:tav>
                                        <p:tav tm="100000">
                                          <p:val>
                                            <p:strVal val="#ppt_w"/>
                                          </p:val>
                                        </p:tav>
                                      </p:tavLst>
                                    </p:anim>
                                    <p:anim calcmode="lin" valueType="num">
                                      <p:cBhvr>
                                        <p:cTn id="101" dur="500" fill="hold"/>
                                        <p:tgtEl>
                                          <p:spTgt spid="87"/>
                                        </p:tgtEl>
                                        <p:attrNameLst>
                                          <p:attrName>ppt_h</p:attrName>
                                        </p:attrNameLst>
                                      </p:cBhvr>
                                      <p:tavLst>
                                        <p:tav tm="0">
                                          <p:val>
                                            <p:fltVal val="0"/>
                                          </p:val>
                                        </p:tav>
                                        <p:tav tm="100000">
                                          <p:val>
                                            <p:strVal val="#ppt_h"/>
                                          </p:val>
                                        </p:tav>
                                      </p:tavLst>
                                    </p:anim>
                                    <p:animEffect transition="in" filter="fade">
                                      <p:cBhvr>
                                        <p:cTn id="102" dur="500"/>
                                        <p:tgtEl>
                                          <p:spTgt spid="87"/>
                                        </p:tgtEl>
                                      </p:cBhvr>
                                    </p:animEffect>
                                  </p:childTnLst>
                                </p:cTn>
                              </p:par>
                              <p:par>
                                <p:cTn id="103" presetID="53" presetClass="entr" presetSubtype="16" fill="hold" nodeType="withEffect">
                                  <p:stCondLst>
                                    <p:cond delay="0"/>
                                  </p:stCondLst>
                                  <p:childTnLst>
                                    <p:set>
                                      <p:cBhvr>
                                        <p:cTn id="104" dur="1" fill="hold">
                                          <p:stCondLst>
                                            <p:cond delay="0"/>
                                          </p:stCondLst>
                                        </p:cTn>
                                        <p:tgtEl>
                                          <p:spTgt spid="88"/>
                                        </p:tgtEl>
                                        <p:attrNameLst>
                                          <p:attrName>style.visibility</p:attrName>
                                        </p:attrNameLst>
                                      </p:cBhvr>
                                      <p:to>
                                        <p:strVal val="visible"/>
                                      </p:to>
                                    </p:set>
                                    <p:anim calcmode="lin" valueType="num">
                                      <p:cBhvr>
                                        <p:cTn id="105" dur="500" fill="hold"/>
                                        <p:tgtEl>
                                          <p:spTgt spid="88"/>
                                        </p:tgtEl>
                                        <p:attrNameLst>
                                          <p:attrName>ppt_w</p:attrName>
                                        </p:attrNameLst>
                                      </p:cBhvr>
                                      <p:tavLst>
                                        <p:tav tm="0">
                                          <p:val>
                                            <p:fltVal val="0"/>
                                          </p:val>
                                        </p:tav>
                                        <p:tav tm="100000">
                                          <p:val>
                                            <p:strVal val="#ppt_w"/>
                                          </p:val>
                                        </p:tav>
                                      </p:tavLst>
                                    </p:anim>
                                    <p:anim calcmode="lin" valueType="num">
                                      <p:cBhvr>
                                        <p:cTn id="106" dur="500" fill="hold"/>
                                        <p:tgtEl>
                                          <p:spTgt spid="88"/>
                                        </p:tgtEl>
                                        <p:attrNameLst>
                                          <p:attrName>ppt_h</p:attrName>
                                        </p:attrNameLst>
                                      </p:cBhvr>
                                      <p:tavLst>
                                        <p:tav tm="0">
                                          <p:val>
                                            <p:fltVal val="0"/>
                                          </p:val>
                                        </p:tav>
                                        <p:tav tm="100000">
                                          <p:val>
                                            <p:strVal val="#ppt_h"/>
                                          </p:val>
                                        </p:tav>
                                      </p:tavLst>
                                    </p:anim>
                                    <p:animEffect transition="in" filter="fade">
                                      <p:cBhvr>
                                        <p:cTn id="107" dur="500"/>
                                        <p:tgtEl>
                                          <p:spTgt spid="88"/>
                                        </p:tgtEl>
                                      </p:cBhvr>
                                    </p:animEffect>
                                  </p:childTnLst>
                                </p:cTn>
                              </p:par>
                              <p:par>
                                <p:cTn id="108" presetID="53" presetClass="entr" presetSubtype="16" fill="hold" nodeType="withEffect">
                                  <p:stCondLst>
                                    <p:cond delay="0"/>
                                  </p:stCondLst>
                                  <p:childTnLst>
                                    <p:set>
                                      <p:cBhvr>
                                        <p:cTn id="109" dur="1" fill="hold">
                                          <p:stCondLst>
                                            <p:cond delay="0"/>
                                          </p:stCondLst>
                                        </p:cTn>
                                        <p:tgtEl>
                                          <p:spTgt spid="89"/>
                                        </p:tgtEl>
                                        <p:attrNameLst>
                                          <p:attrName>style.visibility</p:attrName>
                                        </p:attrNameLst>
                                      </p:cBhvr>
                                      <p:to>
                                        <p:strVal val="visible"/>
                                      </p:to>
                                    </p:set>
                                    <p:anim calcmode="lin" valueType="num">
                                      <p:cBhvr>
                                        <p:cTn id="110" dur="500" fill="hold"/>
                                        <p:tgtEl>
                                          <p:spTgt spid="89"/>
                                        </p:tgtEl>
                                        <p:attrNameLst>
                                          <p:attrName>ppt_w</p:attrName>
                                        </p:attrNameLst>
                                      </p:cBhvr>
                                      <p:tavLst>
                                        <p:tav tm="0">
                                          <p:val>
                                            <p:fltVal val="0"/>
                                          </p:val>
                                        </p:tav>
                                        <p:tav tm="100000">
                                          <p:val>
                                            <p:strVal val="#ppt_w"/>
                                          </p:val>
                                        </p:tav>
                                      </p:tavLst>
                                    </p:anim>
                                    <p:anim calcmode="lin" valueType="num">
                                      <p:cBhvr>
                                        <p:cTn id="111" dur="500" fill="hold"/>
                                        <p:tgtEl>
                                          <p:spTgt spid="89"/>
                                        </p:tgtEl>
                                        <p:attrNameLst>
                                          <p:attrName>ppt_h</p:attrName>
                                        </p:attrNameLst>
                                      </p:cBhvr>
                                      <p:tavLst>
                                        <p:tav tm="0">
                                          <p:val>
                                            <p:fltVal val="0"/>
                                          </p:val>
                                        </p:tav>
                                        <p:tav tm="100000">
                                          <p:val>
                                            <p:strVal val="#ppt_h"/>
                                          </p:val>
                                        </p:tav>
                                      </p:tavLst>
                                    </p:anim>
                                    <p:animEffect transition="in" filter="fade">
                                      <p:cBhvr>
                                        <p:cTn id="112" dur="500"/>
                                        <p:tgtEl>
                                          <p:spTgt spid="89"/>
                                        </p:tgtEl>
                                      </p:cBhvr>
                                    </p:animEffect>
                                  </p:childTnLst>
                                </p:cTn>
                              </p:par>
                              <p:par>
                                <p:cTn id="113" presetID="2" presetClass="entr" presetSubtype="4"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 calcmode="lin" valueType="num">
                                      <p:cBhvr additive="base">
                                        <p:cTn id="115" dur="500" fill="hold"/>
                                        <p:tgtEl>
                                          <p:spTgt spid="40"/>
                                        </p:tgtEl>
                                        <p:attrNameLst>
                                          <p:attrName>ppt_x</p:attrName>
                                        </p:attrNameLst>
                                      </p:cBhvr>
                                      <p:tavLst>
                                        <p:tav tm="0">
                                          <p:val>
                                            <p:strVal val="#ppt_x"/>
                                          </p:val>
                                        </p:tav>
                                        <p:tav tm="100000">
                                          <p:val>
                                            <p:strVal val="#ppt_x"/>
                                          </p:val>
                                        </p:tav>
                                      </p:tavLst>
                                    </p:anim>
                                    <p:anim calcmode="lin" valueType="num">
                                      <p:cBhvr additive="base">
                                        <p:cTn id="116" dur="500" fill="hold"/>
                                        <p:tgtEl>
                                          <p:spTgt spid="4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additive="base">
                                        <p:cTn id="119" dur="500" fill="hold"/>
                                        <p:tgtEl>
                                          <p:spTgt spid="43"/>
                                        </p:tgtEl>
                                        <p:attrNameLst>
                                          <p:attrName>ppt_x</p:attrName>
                                        </p:attrNameLst>
                                      </p:cBhvr>
                                      <p:tavLst>
                                        <p:tav tm="0">
                                          <p:val>
                                            <p:strVal val="#ppt_x"/>
                                          </p:val>
                                        </p:tav>
                                        <p:tav tm="100000">
                                          <p:val>
                                            <p:strVal val="#ppt_x"/>
                                          </p:val>
                                        </p:tav>
                                      </p:tavLst>
                                    </p:anim>
                                    <p:anim calcmode="lin" valueType="num">
                                      <p:cBhvr additive="base">
                                        <p:cTn id="120" dur="500" fill="hold"/>
                                        <p:tgtEl>
                                          <p:spTgt spid="43"/>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ppt_x"/>
                                          </p:val>
                                        </p:tav>
                                        <p:tav tm="100000">
                                          <p:val>
                                            <p:strVal val="#ppt_x"/>
                                          </p:val>
                                        </p:tav>
                                      </p:tavLst>
                                    </p:anim>
                                    <p:anim calcmode="lin" valueType="num">
                                      <p:cBhvr additive="base">
                                        <p:cTn id="12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animBg="1"/>
      <p:bldP spid="42" grpId="0" animBg="1"/>
      <p:bldP spid="44" grpId="0"/>
      <p:bldP spid="54" grpId="0"/>
      <p:bldP spid="73" grpId="0"/>
      <p:bldP spid="74" grpId="0" animBg="1"/>
      <p:bldP spid="75" grpId="0" animBg="1"/>
      <p:bldP spid="78" grpId="0" animBg="1"/>
      <p:bldP spid="83" grpId="0" animBg="1"/>
      <p:bldP spid="40" grpId="0"/>
      <p:bldP spid="43"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5434013" y="2262677"/>
            <a:ext cx="7529337" cy="969496"/>
          </a:xfrm>
          <a:prstGeom prst="rect">
            <a:avLst/>
          </a:prstGeom>
          <a:noFill/>
          <a:ln w="9525">
            <a:noFill/>
            <a:miter lim="800000"/>
            <a:headEnd/>
            <a:tailEnd/>
          </a:ln>
        </p:spPr>
        <p:txBody>
          <a:bodyPr wrap="none">
            <a:spAutoFit/>
          </a:bodyPr>
          <a:lstStyle/>
          <a:p>
            <a:r>
              <a:rPr lang="en-US" sz="5700" b="1" dirty="0" smtClean="0">
                <a:solidFill>
                  <a:schemeClr val="tx2"/>
                </a:solidFill>
                <a:ea typeface="Meiryo"/>
                <a:cs typeface="Meiryo"/>
              </a:rPr>
              <a:t>More Venues </a:t>
            </a:r>
            <a:r>
              <a:rPr lang="en-US" sz="5700" b="1" dirty="0">
                <a:solidFill>
                  <a:schemeClr val="tx2"/>
                </a:solidFill>
                <a:ea typeface="Meiryo"/>
                <a:cs typeface="Meiryo"/>
              </a:rPr>
              <a:t>in </a:t>
            </a:r>
            <a:r>
              <a:rPr lang="en-US" sz="5700" b="1" dirty="0" smtClean="0">
                <a:solidFill>
                  <a:schemeClr val="tx2"/>
                </a:solidFill>
                <a:ea typeface="Meiryo"/>
                <a:cs typeface="Meiryo"/>
              </a:rPr>
              <a:t>Minsk…</a:t>
            </a:r>
            <a:endParaRPr lang="ru-RU" sz="5700" b="1" dirty="0">
              <a:solidFill>
                <a:schemeClr val="tx2"/>
              </a:solidFill>
              <a:ea typeface="Meiryo"/>
              <a:cs typeface="Meiryo"/>
            </a:endParaRPr>
          </a:p>
        </p:txBody>
      </p:sp>
      <p:pic>
        <p:nvPicPr>
          <p:cNvPr id="3" name="Рисунок 6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4" name="Group 46"/>
          <p:cNvGrpSpPr/>
          <p:nvPr/>
        </p:nvGrpSpPr>
        <p:grpSpPr>
          <a:xfrm>
            <a:off x="8846344" y="3431963"/>
            <a:ext cx="600075" cy="142912"/>
            <a:chOff x="1942594" y="2781300"/>
            <a:chExt cx="799891" cy="190500"/>
          </a:xfrm>
          <a:solidFill>
            <a:schemeClr val="bg1">
              <a:lumMod val="85000"/>
            </a:schemeClr>
          </a:solidFill>
        </p:grpSpPr>
        <p:sp>
          <p:nvSpPr>
            <p:cNvPr id="5"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6"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7"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9" name="Овал 8"/>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17204267" y="680821"/>
            <a:ext cx="698178" cy="646331"/>
          </a:xfrm>
          <a:prstGeom prst="rect">
            <a:avLst/>
          </a:prstGeom>
        </p:spPr>
        <p:txBody>
          <a:bodyPr wrap="none">
            <a:spAutoFit/>
          </a:bodyPr>
          <a:lstStyle/>
          <a:p>
            <a:r>
              <a:rPr lang="en-US" b="1" dirty="0" smtClean="0">
                <a:solidFill>
                  <a:schemeClr val="bg1"/>
                </a:solidFill>
                <a:latin typeface="Roboto Black"/>
                <a:cs typeface="Roboto Black"/>
              </a:rPr>
              <a:t>13</a:t>
            </a:r>
            <a:endParaRPr lang="ru-RU" b="1" dirty="0"/>
          </a:p>
        </p:txBody>
      </p:sp>
      <p:sp>
        <p:nvSpPr>
          <p:cNvPr id="12" name="Прямоугольник 11"/>
          <p:cNvSpPr/>
          <p:nvPr/>
        </p:nvSpPr>
        <p:spPr>
          <a:xfrm>
            <a:off x="6526213" y="12327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14" name="Прямоугольник 13"/>
          <p:cNvSpPr/>
          <p:nvPr/>
        </p:nvSpPr>
        <p:spPr>
          <a:xfrm>
            <a:off x="506413" y="3833340"/>
            <a:ext cx="5740662" cy="923330"/>
          </a:xfrm>
          <a:prstGeom prst="rect">
            <a:avLst/>
          </a:prstGeom>
        </p:spPr>
        <p:txBody>
          <a:bodyPr wrap="square">
            <a:spAutoFit/>
          </a:bodyPr>
          <a:lstStyle/>
          <a:p>
            <a:pPr algn="ctr"/>
            <a:r>
              <a:rPr lang="en-US" sz="2700" dirty="0"/>
              <a:t>Minsk-Arena</a:t>
            </a:r>
            <a:r>
              <a:rPr lang="ru-RU" sz="2700" dirty="0"/>
              <a:t> </a:t>
            </a:r>
          </a:p>
          <a:p>
            <a:pPr algn="ctr"/>
            <a:r>
              <a:rPr lang="ru-RU" sz="2700" dirty="0"/>
              <a:t>(</a:t>
            </a:r>
            <a:r>
              <a:rPr lang="en-US" sz="2700" dirty="0"/>
              <a:t>capacity up to </a:t>
            </a:r>
            <a:r>
              <a:rPr lang="ru-RU" sz="2700" dirty="0"/>
              <a:t>15000</a:t>
            </a:r>
            <a:r>
              <a:rPr lang="en-US" sz="2700" dirty="0"/>
              <a:t> </a:t>
            </a:r>
            <a:r>
              <a:rPr lang="en-US" sz="2700" dirty="0" err="1"/>
              <a:t>pax</a:t>
            </a:r>
            <a:r>
              <a:rPr lang="en-US" sz="2700" dirty="0"/>
              <a:t>)</a:t>
            </a:r>
            <a:endParaRPr lang="ru-RU" sz="2700" dirty="0"/>
          </a:p>
        </p:txBody>
      </p:sp>
      <p:sp>
        <p:nvSpPr>
          <p:cNvPr id="15" name="Прямоугольник 14"/>
          <p:cNvSpPr/>
          <p:nvPr/>
        </p:nvSpPr>
        <p:spPr>
          <a:xfrm>
            <a:off x="4502944" y="3854620"/>
            <a:ext cx="9144000" cy="923330"/>
          </a:xfrm>
          <a:prstGeom prst="rect">
            <a:avLst/>
          </a:prstGeom>
        </p:spPr>
        <p:txBody>
          <a:bodyPr>
            <a:spAutoFit/>
          </a:bodyPr>
          <a:lstStyle/>
          <a:p>
            <a:pPr algn="ctr"/>
            <a:r>
              <a:rPr lang="en-US" sz="2700" dirty="0" err="1"/>
              <a:t>Dipservice</a:t>
            </a:r>
            <a:r>
              <a:rPr lang="en-US" sz="2700" dirty="0"/>
              <a:t> Hall</a:t>
            </a:r>
            <a:r>
              <a:rPr lang="ru-RU" sz="2700" dirty="0"/>
              <a:t> </a:t>
            </a:r>
            <a:endParaRPr lang="en-US" sz="2700" dirty="0"/>
          </a:p>
          <a:p>
            <a:pPr algn="ctr"/>
            <a:r>
              <a:rPr lang="ru-RU" sz="2700" dirty="0"/>
              <a:t>(</a:t>
            </a:r>
            <a:r>
              <a:rPr lang="en-US" sz="2700" dirty="0"/>
              <a:t>capacity up to 400 </a:t>
            </a:r>
            <a:r>
              <a:rPr lang="en-US" sz="2700" dirty="0" err="1"/>
              <a:t>pax</a:t>
            </a:r>
            <a:r>
              <a:rPr lang="en-US" sz="2700" dirty="0"/>
              <a:t>)</a:t>
            </a:r>
          </a:p>
        </p:txBody>
      </p:sp>
      <p:sp>
        <p:nvSpPr>
          <p:cNvPr id="16" name="Прямоугольник 15"/>
          <p:cNvSpPr/>
          <p:nvPr/>
        </p:nvSpPr>
        <p:spPr>
          <a:xfrm>
            <a:off x="10125806" y="3854620"/>
            <a:ext cx="9144000" cy="923330"/>
          </a:xfrm>
          <a:prstGeom prst="rect">
            <a:avLst/>
          </a:prstGeom>
        </p:spPr>
        <p:txBody>
          <a:bodyPr>
            <a:spAutoFit/>
          </a:bodyPr>
          <a:lstStyle/>
          <a:p>
            <a:pPr algn="ctr"/>
            <a:r>
              <a:rPr lang="en-US" sz="2700" dirty="0" smtClean="0"/>
              <a:t>Sports Complex </a:t>
            </a:r>
            <a:r>
              <a:rPr lang="en-US" sz="2700" dirty="0" err="1" smtClean="0"/>
              <a:t>Logoysk</a:t>
            </a:r>
            <a:endParaRPr lang="en-US" sz="2700" dirty="0"/>
          </a:p>
          <a:p>
            <a:pPr algn="ctr"/>
            <a:r>
              <a:rPr lang="ru-RU" sz="2700" dirty="0"/>
              <a:t>(</a:t>
            </a:r>
            <a:r>
              <a:rPr lang="en-US" sz="2700" dirty="0"/>
              <a:t>capacity up to </a:t>
            </a:r>
            <a:r>
              <a:rPr lang="en-US" sz="2700" dirty="0" smtClean="0"/>
              <a:t>200 </a:t>
            </a:r>
            <a:r>
              <a:rPr lang="en-US" sz="2700" dirty="0" err="1"/>
              <a:t>pax</a:t>
            </a:r>
            <a:r>
              <a:rPr lang="en-US" sz="2700" dirty="0"/>
              <a:t>)</a:t>
            </a:r>
          </a:p>
        </p:txBody>
      </p:sp>
      <p:sp>
        <p:nvSpPr>
          <p:cNvPr id="18" name="Прямоугольник 17"/>
          <p:cNvSpPr/>
          <p:nvPr/>
        </p:nvSpPr>
        <p:spPr>
          <a:xfrm>
            <a:off x="564357" y="8276280"/>
            <a:ext cx="5740662" cy="923330"/>
          </a:xfrm>
          <a:prstGeom prst="rect">
            <a:avLst/>
          </a:prstGeom>
        </p:spPr>
        <p:txBody>
          <a:bodyPr wrap="square">
            <a:spAutoFit/>
          </a:bodyPr>
          <a:lstStyle/>
          <a:p>
            <a:pPr algn="ctr"/>
            <a:r>
              <a:rPr lang="en-US" sz="2700" dirty="0" smtClean="0"/>
              <a:t>Agro-tourist Complex </a:t>
            </a:r>
            <a:r>
              <a:rPr lang="en-US" sz="2700" dirty="0" err="1" smtClean="0"/>
              <a:t>Nanosy</a:t>
            </a:r>
            <a:endParaRPr lang="ru-RU" sz="2700" dirty="0"/>
          </a:p>
          <a:p>
            <a:pPr algn="ctr"/>
            <a:r>
              <a:rPr lang="ru-RU" sz="2700" dirty="0"/>
              <a:t>(</a:t>
            </a:r>
            <a:r>
              <a:rPr lang="en-US" sz="2700" dirty="0"/>
              <a:t>capacity up to </a:t>
            </a:r>
            <a:r>
              <a:rPr lang="en-US" sz="2700" dirty="0" smtClean="0"/>
              <a:t>50 </a:t>
            </a:r>
            <a:r>
              <a:rPr lang="en-US" sz="2700" dirty="0" err="1"/>
              <a:t>pax</a:t>
            </a:r>
            <a:r>
              <a:rPr lang="en-US" sz="2700" dirty="0"/>
              <a:t>)</a:t>
            </a:r>
            <a:endParaRPr lang="ru-RU" sz="2700" dirty="0"/>
          </a:p>
        </p:txBody>
      </p:sp>
      <p:sp>
        <p:nvSpPr>
          <p:cNvPr id="19" name="Прямоугольник 18"/>
          <p:cNvSpPr/>
          <p:nvPr/>
        </p:nvSpPr>
        <p:spPr>
          <a:xfrm>
            <a:off x="6526213" y="8276280"/>
            <a:ext cx="5740662" cy="923330"/>
          </a:xfrm>
          <a:prstGeom prst="rect">
            <a:avLst/>
          </a:prstGeom>
        </p:spPr>
        <p:txBody>
          <a:bodyPr wrap="square">
            <a:spAutoFit/>
          </a:bodyPr>
          <a:lstStyle/>
          <a:p>
            <a:pPr algn="ctr"/>
            <a:r>
              <a:rPr lang="en-US" sz="2700" dirty="0" smtClean="0"/>
              <a:t>Robinson Club</a:t>
            </a:r>
            <a:endParaRPr lang="ru-RU" sz="2700" dirty="0"/>
          </a:p>
          <a:p>
            <a:pPr algn="ctr"/>
            <a:r>
              <a:rPr lang="ru-RU" sz="2700" dirty="0"/>
              <a:t>(</a:t>
            </a:r>
            <a:r>
              <a:rPr lang="en-US" sz="2700" dirty="0"/>
              <a:t>capacity up to 2</a:t>
            </a:r>
            <a:r>
              <a:rPr lang="ru-RU" sz="2700" dirty="0" smtClean="0"/>
              <a:t>00</a:t>
            </a:r>
            <a:r>
              <a:rPr lang="en-US" sz="2700" dirty="0" smtClean="0"/>
              <a:t> </a:t>
            </a:r>
            <a:r>
              <a:rPr lang="en-US" sz="2700" dirty="0" err="1"/>
              <a:t>pax</a:t>
            </a:r>
            <a:r>
              <a:rPr lang="en-US" sz="2700" dirty="0"/>
              <a:t>)</a:t>
            </a:r>
            <a:endParaRPr lang="ru-RU" sz="2700" dirty="0"/>
          </a:p>
        </p:txBody>
      </p:sp>
      <p:sp>
        <p:nvSpPr>
          <p:cNvPr id="20" name="Прямоугольник 19"/>
          <p:cNvSpPr/>
          <p:nvPr/>
        </p:nvSpPr>
        <p:spPr>
          <a:xfrm>
            <a:off x="10278206" y="8276280"/>
            <a:ext cx="9144000" cy="923330"/>
          </a:xfrm>
          <a:prstGeom prst="rect">
            <a:avLst/>
          </a:prstGeom>
        </p:spPr>
        <p:txBody>
          <a:bodyPr>
            <a:spAutoFit/>
          </a:bodyPr>
          <a:lstStyle/>
          <a:p>
            <a:pPr algn="ctr"/>
            <a:r>
              <a:rPr lang="en-US" sz="2700" dirty="0" smtClean="0"/>
              <a:t>Prime Hall</a:t>
            </a:r>
            <a:endParaRPr lang="en-US" sz="2700" dirty="0"/>
          </a:p>
          <a:p>
            <a:pPr algn="ctr"/>
            <a:r>
              <a:rPr lang="ru-RU" sz="2700" dirty="0"/>
              <a:t>(</a:t>
            </a:r>
            <a:r>
              <a:rPr lang="en-US" sz="2700" dirty="0"/>
              <a:t>capacity up to </a:t>
            </a:r>
            <a:r>
              <a:rPr lang="en-US" sz="2700" dirty="0" smtClean="0"/>
              <a:t>1600 </a:t>
            </a:r>
            <a:r>
              <a:rPr lang="en-US" sz="2700" dirty="0" err="1"/>
              <a:t>pax</a:t>
            </a:r>
            <a:r>
              <a:rPr lang="en-US" sz="2700" dirty="0"/>
              <a:t>)</a:t>
            </a:r>
          </a:p>
        </p:txBody>
      </p:sp>
      <p:pic>
        <p:nvPicPr>
          <p:cNvPr id="8" name="Изображение 7" descr="минск арена.jpg"/>
          <p:cNvPicPr>
            <a:picLocks noChangeAspect="1"/>
          </p:cNvPicPr>
          <p:nvPr/>
        </p:nvPicPr>
        <p:blipFill rotWithShape="1">
          <a:blip r:embed="rId3">
            <a:extLst>
              <a:ext uri="{28A0092B-C50C-407E-A947-70E740481C1C}">
                <a14:useLocalDpi xmlns:a14="http://schemas.microsoft.com/office/drawing/2010/main" xmlns="" val="0"/>
              </a:ext>
            </a:extLst>
          </a:blip>
          <a:srcRect r="8034" b="8442"/>
          <a:stretch/>
        </p:blipFill>
        <p:spPr>
          <a:xfrm>
            <a:off x="921871" y="4756670"/>
            <a:ext cx="5009495" cy="3172774"/>
          </a:xfrm>
          <a:prstGeom prst="rect">
            <a:avLst/>
          </a:prstGeom>
        </p:spPr>
      </p:pic>
      <p:pic>
        <p:nvPicPr>
          <p:cNvPr id="10" name="Изображение 9" descr="дипсервисс.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802368" y="4756670"/>
            <a:ext cx="5002351" cy="3172774"/>
          </a:xfrm>
          <a:prstGeom prst="rect">
            <a:avLst/>
          </a:prstGeom>
        </p:spPr>
      </p:pic>
      <p:pic>
        <p:nvPicPr>
          <p:cNvPr id="17" name="Изображение 16" descr="прайм холл.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542768" y="9307335"/>
            <a:ext cx="5002351" cy="3172774"/>
          </a:xfrm>
          <a:prstGeom prst="rect">
            <a:avLst/>
          </a:prstGeom>
        </p:spPr>
      </p:pic>
      <p:pic>
        <p:nvPicPr>
          <p:cNvPr id="22" name="Изображение 21" descr="3c7aa33d90a99fb21db4e0d89b89ed93.jpg"/>
          <p:cNvPicPr>
            <a:picLocks noChangeAspect="1"/>
          </p:cNvPicPr>
          <p:nvPr/>
        </p:nvPicPr>
        <p:blipFill rotWithShape="1">
          <a:blip r:embed="rId6" cstate="print">
            <a:extLst>
              <a:ext uri="{28A0092B-C50C-407E-A947-70E740481C1C}">
                <a14:useLocalDpi xmlns:a14="http://schemas.microsoft.com/office/drawing/2010/main" xmlns="" val="0"/>
              </a:ext>
            </a:extLst>
          </a:blip>
          <a:srcRect r="5492" b="8993"/>
          <a:stretch/>
        </p:blipFill>
        <p:spPr>
          <a:xfrm>
            <a:off x="921871" y="9307335"/>
            <a:ext cx="5009495" cy="3172774"/>
          </a:xfrm>
          <a:prstGeom prst="rect">
            <a:avLst/>
          </a:prstGeom>
        </p:spPr>
      </p:pic>
      <p:pic>
        <p:nvPicPr>
          <p:cNvPr id="23" name="Изображение 22" descr="50491112.jpg"/>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99987" y="9307335"/>
            <a:ext cx="5004732" cy="3172774"/>
          </a:xfrm>
          <a:prstGeom prst="rect">
            <a:avLst/>
          </a:prstGeom>
        </p:spPr>
      </p:pic>
      <p:pic>
        <p:nvPicPr>
          <p:cNvPr id="24" name="Изображение 23" descr="logoysk.jpg"/>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2542768" y="4756670"/>
            <a:ext cx="4960345" cy="3172774"/>
          </a:xfrm>
          <a:prstGeom prst="rect">
            <a:avLst/>
          </a:prstGeom>
        </p:spPr>
      </p:pic>
    </p:spTree>
    <p:extLst>
      <p:ext uri="{BB962C8B-B14F-4D97-AF65-F5344CB8AC3E}">
        <p14:creationId xmlns:p14="http://schemas.microsoft.com/office/powerpoint/2010/main" xmlns="" val="2584574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Рисунок 70"/>
          <p:cNvPicPr>
            <a:picLocks noGrp="1" noChangeAspect="1"/>
          </p:cNvPicPr>
          <p:nvPr>
            <p:ph type="pic" sz="quarter" idx="13"/>
          </p:nvPr>
        </p:nvPicPr>
        <p:blipFill>
          <a:blip r:embed="rId2">
            <a:extLst>
              <a:ext uri="{28A0092B-C50C-407E-A947-70E740481C1C}">
                <a14:useLocalDpi xmlns:a14="http://schemas.microsoft.com/office/drawing/2010/main" xmlns="" val="0"/>
              </a:ext>
            </a:extLst>
          </a:blip>
          <a:srcRect l="20703" r="20703"/>
          <a:stretch>
            <a:fillRect/>
          </a:stretch>
        </p:blipFill>
        <p:spPr>
          <a:xfrm>
            <a:off x="1014908" y="4315354"/>
            <a:ext cx="2714410" cy="2754572"/>
          </a:xfrm>
        </p:spPr>
      </p:pic>
      <p:sp>
        <p:nvSpPr>
          <p:cNvPr id="8" name="Rectangle 7"/>
          <p:cNvSpPr>
            <a:spLocks noChangeAspect="1"/>
          </p:cNvSpPr>
          <p:nvPr/>
        </p:nvSpPr>
        <p:spPr>
          <a:xfrm>
            <a:off x="3722688" y="4314825"/>
            <a:ext cx="2700337" cy="2701925"/>
          </a:xfrm>
          <a:prstGeom prst="rect">
            <a:avLst/>
          </a:prstGeom>
          <a:solidFill>
            <a:srgbClr val="002060">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p>
            <a:pPr algn="ctr" defTabSz="914690" eaLnBrk="1" fontAlgn="auto" hangingPunct="1">
              <a:spcBef>
                <a:spcPts val="0"/>
              </a:spcBef>
              <a:spcAft>
                <a:spcPts val="0"/>
              </a:spcAft>
              <a:defRPr/>
            </a:pPr>
            <a:endParaRPr lang="id-ID" sz="2701">
              <a:latin typeface="Roboto Light"/>
            </a:endParaRPr>
          </a:p>
        </p:txBody>
      </p:sp>
      <p:sp>
        <p:nvSpPr>
          <p:cNvPr id="9" name="Rectangle 8"/>
          <p:cNvSpPr>
            <a:spLocks noChangeAspect="1"/>
          </p:cNvSpPr>
          <p:nvPr/>
        </p:nvSpPr>
        <p:spPr>
          <a:xfrm>
            <a:off x="1016000" y="7023100"/>
            <a:ext cx="2698750" cy="27003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fontAlgn="base">
              <a:spcBef>
                <a:spcPct val="0"/>
              </a:spcBef>
              <a:spcAft>
                <a:spcPct val="0"/>
              </a:spcAft>
              <a:defRPr sz="3600">
                <a:solidFill>
                  <a:schemeClr val="tx1"/>
                </a:solidFill>
                <a:latin typeface="Calibri" panose="020F0502020204030204" pitchFamily="34" charset="0"/>
              </a:defRPr>
            </a:lvl6pPr>
            <a:lvl7pPr marL="2971800" indent="-228600" fontAlgn="base">
              <a:spcBef>
                <a:spcPct val="0"/>
              </a:spcBef>
              <a:spcAft>
                <a:spcPct val="0"/>
              </a:spcAft>
              <a:defRPr sz="3600">
                <a:solidFill>
                  <a:schemeClr val="tx1"/>
                </a:solidFill>
                <a:latin typeface="Calibri" panose="020F0502020204030204" pitchFamily="34" charset="0"/>
              </a:defRPr>
            </a:lvl7pPr>
            <a:lvl8pPr marL="3429000" indent="-228600" fontAlgn="base">
              <a:spcBef>
                <a:spcPct val="0"/>
              </a:spcBef>
              <a:spcAft>
                <a:spcPct val="0"/>
              </a:spcAft>
              <a:defRPr sz="3600">
                <a:solidFill>
                  <a:schemeClr val="tx1"/>
                </a:solidFill>
                <a:latin typeface="Calibri" panose="020F0502020204030204" pitchFamily="34" charset="0"/>
              </a:defRPr>
            </a:lvl8pPr>
            <a:lvl9pPr marL="3886200" indent="-228600" fontAlgn="base">
              <a:spcBef>
                <a:spcPct val="0"/>
              </a:spcBef>
              <a:spcAft>
                <a:spcPct val="0"/>
              </a:spcAft>
              <a:defRPr sz="3600">
                <a:solidFill>
                  <a:schemeClr val="tx1"/>
                </a:solidFill>
                <a:latin typeface="Calibri" panose="020F0502020204030204" pitchFamily="34" charset="0"/>
              </a:defRPr>
            </a:lvl9pPr>
          </a:lstStyle>
          <a:p>
            <a:pPr algn="ctr" defTabSz="914400" eaLnBrk="1" hangingPunct="1"/>
            <a:endParaRPr lang="id-ID" altLang="ru-RU" sz="2700">
              <a:solidFill>
                <a:srgbClr val="FFFFFF"/>
              </a:solidFill>
              <a:latin typeface="Roboto Light"/>
              <a:ea typeface="Roboto Light"/>
              <a:cs typeface="Roboto Light"/>
            </a:endParaRPr>
          </a:p>
        </p:txBody>
      </p:sp>
      <p:sp>
        <p:nvSpPr>
          <p:cNvPr id="10" name="Rectangle 9"/>
          <p:cNvSpPr>
            <a:spLocks noChangeAspect="1"/>
          </p:cNvSpPr>
          <p:nvPr/>
        </p:nvSpPr>
        <p:spPr>
          <a:xfrm>
            <a:off x="9147175" y="4314825"/>
            <a:ext cx="2700338" cy="2701925"/>
          </a:xfrm>
          <a:prstGeom prst="rect">
            <a:avLst/>
          </a:prstGeom>
          <a:solidFill>
            <a:srgbClr val="00206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p>
            <a:pPr algn="ctr" defTabSz="914690" eaLnBrk="1" fontAlgn="auto" hangingPunct="1">
              <a:spcBef>
                <a:spcPts val="0"/>
              </a:spcBef>
              <a:spcAft>
                <a:spcPts val="0"/>
              </a:spcAft>
              <a:defRPr/>
            </a:pPr>
            <a:endParaRPr lang="id-ID" sz="2701">
              <a:latin typeface="Roboto Light"/>
            </a:endParaRPr>
          </a:p>
        </p:txBody>
      </p:sp>
      <p:sp>
        <p:nvSpPr>
          <p:cNvPr id="11" name="Rectangle 10"/>
          <p:cNvSpPr>
            <a:spLocks noChangeAspect="1"/>
          </p:cNvSpPr>
          <p:nvPr/>
        </p:nvSpPr>
        <p:spPr>
          <a:xfrm>
            <a:off x="6440488" y="7023100"/>
            <a:ext cx="2700337" cy="2700338"/>
          </a:xfrm>
          <a:prstGeom prst="rect">
            <a:avLst/>
          </a:prstGeom>
          <a:solidFill>
            <a:srgbClr val="00206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fontAlgn="base">
              <a:spcBef>
                <a:spcPct val="0"/>
              </a:spcBef>
              <a:spcAft>
                <a:spcPct val="0"/>
              </a:spcAft>
              <a:defRPr sz="3600">
                <a:solidFill>
                  <a:schemeClr val="tx1"/>
                </a:solidFill>
                <a:latin typeface="Calibri" panose="020F0502020204030204" pitchFamily="34" charset="0"/>
              </a:defRPr>
            </a:lvl6pPr>
            <a:lvl7pPr marL="2971800" indent="-228600" fontAlgn="base">
              <a:spcBef>
                <a:spcPct val="0"/>
              </a:spcBef>
              <a:spcAft>
                <a:spcPct val="0"/>
              </a:spcAft>
              <a:defRPr sz="3600">
                <a:solidFill>
                  <a:schemeClr val="tx1"/>
                </a:solidFill>
                <a:latin typeface="Calibri" panose="020F0502020204030204" pitchFamily="34" charset="0"/>
              </a:defRPr>
            </a:lvl7pPr>
            <a:lvl8pPr marL="3429000" indent="-228600" fontAlgn="base">
              <a:spcBef>
                <a:spcPct val="0"/>
              </a:spcBef>
              <a:spcAft>
                <a:spcPct val="0"/>
              </a:spcAft>
              <a:defRPr sz="3600">
                <a:solidFill>
                  <a:schemeClr val="tx1"/>
                </a:solidFill>
                <a:latin typeface="Calibri" panose="020F0502020204030204" pitchFamily="34" charset="0"/>
              </a:defRPr>
            </a:lvl8pPr>
            <a:lvl9pPr marL="3886200" indent="-228600" fontAlgn="base">
              <a:spcBef>
                <a:spcPct val="0"/>
              </a:spcBef>
              <a:spcAft>
                <a:spcPct val="0"/>
              </a:spcAft>
              <a:defRPr sz="3600">
                <a:solidFill>
                  <a:schemeClr val="tx1"/>
                </a:solidFill>
                <a:latin typeface="Calibri" panose="020F0502020204030204" pitchFamily="34" charset="0"/>
              </a:defRPr>
            </a:lvl9pPr>
          </a:lstStyle>
          <a:p>
            <a:pPr algn="ctr" defTabSz="914400" eaLnBrk="1" hangingPunct="1"/>
            <a:endParaRPr lang="id-ID" altLang="ru-RU" sz="2700">
              <a:solidFill>
                <a:srgbClr val="FFFFFF"/>
              </a:solidFill>
              <a:latin typeface="Roboto Light"/>
              <a:ea typeface="Roboto Light"/>
              <a:cs typeface="Roboto Light"/>
            </a:endParaRPr>
          </a:p>
        </p:txBody>
      </p:sp>
      <p:sp>
        <p:nvSpPr>
          <p:cNvPr id="12" name="Rectangle 11"/>
          <p:cNvSpPr>
            <a:spLocks noChangeAspect="1"/>
          </p:cNvSpPr>
          <p:nvPr/>
        </p:nvSpPr>
        <p:spPr>
          <a:xfrm>
            <a:off x="14558963" y="4300079"/>
            <a:ext cx="2700337" cy="2701925"/>
          </a:xfrm>
          <a:prstGeom prst="rect">
            <a:avLst/>
          </a:prstGeom>
          <a:solidFill>
            <a:srgbClr val="00206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p>
            <a:pPr algn="ctr" defTabSz="914690" eaLnBrk="1" fontAlgn="auto" hangingPunct="1">
              <a:spcBef>
                <a:spcPts val="0"/>
              </a:spcBef>
              <a:spcAft>
                <a:spcPts val="0"/>
              </a:spcAft>
              <a:defRPr/>
            </a:pPr>
            <a:endParaRPr lang="id-ID" sz="2701">
              <a:latin typeface="Roboto Light"/>
            </a:endParaRPr>
          </a:p>
        </p:txBody>
      </p:sp>
      <p:sp>
        <p:nvSpPr>
          <p:cNvPr id="13" name="Rectangle 12"/>
          <p:cNvSpPr>
            <a:spLocks noChangeAspect="1"/>
          </p:cNvSpPr>
          <p:nvPr/>
        </p:nvSpPr>
        <p:spPr>
          <a:xfrm>
            <a:off x="11860213" y="7023100"/>
            <a:ext cx="2698750" cy="270033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8" tIns="68584" rIns="137168" bIns="68584"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fontAlgn="base">
              <a:spcBef>
                <a:spcPct val="0"/>
              </a:spcBef>
              <a:spcAft>
                <a:spcPct val="0"/>
              </a:spcAft>
              <a:defRPr sz="3600">
                <a:solidFill>
                  <a:schemeClr val="tx1"/>
                </a:solidFill>
                <a:latin typeface="Calibri" panose="020F0502020204030204" pitchFamily="34" charset="0"/>
              </a:defRPr>
            </a:lvl6pPr>
            <a:lvl7pPr marL="2971800" indent="-228600" fontAlgn="base">
              <a:spcBef>
                <a:spcPct val="0"/>
              </a:spcBef>
              <a:spcAft>
                <a:spcPct val="0"/>
              </a:spcAft>
              <a:defRPr sz="3600">
                <a:solidFill>
                  <a:schemeClr val="tx1"/>
                </a:solidFill>
                <a:latin typeface="Calibri" panose="020F0502020204030204" pitchFamily="34" charset="0"/>
              </a:defRPr>
            </a:lvl7pPr>
            <a:lvl8pPr marL="3429000" indent="-228600" fontAlgn="base">
              <a:spcBef>
                <a:spcPct val="0"/>
              </a:spcBef>
              <a:spcAft>
                <a:spcPct val="0"/>
              </a:spcAft>
              <a:defRPr sz="3600">
                <a:solidFill>
                  <a:schemeClr val="tx1"/>
                </a:solidFill>
                <a:latin typeface="Calibri" panose="020F0502020204030204" pitchFamily="34" charset="0"/>
              </a:defRPr>
            </a:lvl8pPr>
            <a:lvl9pPr marL="3886200" indent="-228600" fontAlgn="base">
              <a:spcBef>
                <a:spcPct val="0"/>
              </a:spcBef>
              <a:spcAft>
                <a:spcPct val="0"/>
              </a:spcAft>
              <a:defRPr sz="3600">
                <a:solidFill>
                  <a:schemeClr val="tx1"/>
                </a:solidFill>
                <a:latin typeface="Calibri" panose="020F0502020204030204" pitchFamily="34" charset="0"/>
              </a:defRPr>
            </a:lvl9pPr>
          </a:lstStyle>
          <a:p>
            <a:pPr algn="ctr" defTabSz="914400" eaLnBrk="1" hangingPunct="1"/>
            <a:endParaRPr lang="id-ID" altLang="ru-RU" sz="2700">
              <a:solidFill>
                <a:srgbClr val="FFFFFF"/>
              </a:solidFill>
              <a:latin typeface="Roboto Light"/>
              <a:ea typeface="Roboto Light"/>
              <a:cs typeface="Roboto Light"/>
            </a:endParaRPr>
          </a:p>
        </p:txBody>
      </p:sp>
      <p:sp>
        <p:nvSpPr>
          <p:cNvPr id="45" name="Freeform 64"/>
          <p:cNvSpPr>
            <a:spLocks noChangeArrowheads="1"/>
          </p:cNvSpPr>
          <p:nvPr/>
        </p:nvSpPr>
        <p:spPr bwMode="auto">
          <a:xfrm>
            <a:off x="10078182" y="4637797"/>
            <a:ext cx="777035" cy="677153"/>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a:extLst/>
        </p:spPr>
        <p:txBody>
          <a:bodyPr wrap="none" anchor="ctr"/>
          <a:lstStyle/>
          <a:p>
            <a:pPr defTabSz="914690" eaLnBrk="1" fontAlgn="auto" hangingPunct="1">
              <a:spcBef>
                <a:spcPts val="0"/>
              </a:spcBef>
              <a:spcAft>
                <a:spcPts val="0"/>
              </a:spcAft>
              <a:defRPr/>
            </a:pPr>
            <a:endParaRPr lang="en-US" sz="2701" dirty="0">
              <a:latin typeface="Roboto Light"/>
              <a:cs typeface="Roboto Light"/>
            </a:endParaRPr>
          </a:p>
        </p:txBody>
      </p:sp>
      <p:sp>
        <p:nvSpPr>
          <p:cNvPr id="51" name="Freeform 101"/>
          <p:cNvSpPr>
            <a:spLocks noChangeArrowheads="1"/>
          </p:cNvSpPr>
          <p:nvPr/>
        </p:nvSpPr>
        <p:spPr bwMode="auto">
          <a:xfrm>
            <a:off x="2078038" y="7540625"/>
            <a:ext cx="595312" cy="458788"/>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a:extLst/>
        </p:spPr>
        <p:txBody>
          <a:bodyPr wrap="none" anchor="ctr"/>
          <a:lstStyle/>
          <a:p>
            <a:pPr defTabSz="914690" eaLnBrk="1" fontAlgn="auto" hangingPunct="1">
              <a:spcBef>
                <a:spcPts val="0"/>
              </a:spcBef>
              <a:spcAft>
                <a:spcPts val="0"/>
              </a:spcAft>
              <a:defRPr/>
            </a:pPr>
            <a:endParaRPr lang="en-US" sz="2701" dirty="0">
              <a:latin typeface="Roboto Light"/>
              <a:cs typeface="Roboto Light"/>
            </a:endParaRPr>
          </a:p>
        </p:txBody>
      </p:sp>
      <p:sp>
        <p:nvSpPr>
          <p:cNvPr id="43" name="TextBox 42"/>
          <p:cNvSpPr txBox="1"/>
          <p:nvPr/>
        </p:nvSpPr>
        <p:spPr>
          <a:xfrm>
            <a:off x="9713545" y="5416550"/>
            <a:ext cx="1585065" cy="969504"/>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Military </a:t>
            </a:r>
          </a:p>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tours</a:t>
            </a:r>
            <a:endParaRPr lang="id-ID" sz="2700" b="1" dirty="0">
              <a:solidFill>
                <a:schemeClr val="bg1"/>
              </a:solidFill>
              <a:latin typeface="Roboto Light"/>
              <a:cs typeface="Roboto Regular"/>
            </a:endParaRPr>
          </a:p>
        </p:txBody>
      </p:sp>
      <p:sp>
        <p:nvSpPr>
          <p:cNvPr id="48" name="TextBox 47"/>
          <p:cNvSpPr txBox="1"/>
          <p:nvPr/>
        </p:nvSpPr>
        <p:spPr>
          <a:xfrm>
            <a:off x="15337812" y="5418418"/>
            <a:ext cx="1142638" cy="969504"/>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Eco </a:t>
            </a:r>
          </a:p>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tours</a:t>
            </a:r>
            <a:endParaRPr lang="id-ID" sz="2700" b="1" dirty="0">
              <a:solidFill>
                <a:schemeClr val="bg1"/>
              </a:solidFill>
              <a:latin typeface="Roboto Light"/>
              <a:cs typeface="Roboto Regular"/>
            </a:endParaRPr>
          </a:p>
        </p:txBody>
      </p:sp>
      <p:sp>
        <p:nvSpPr>
          <p:cNvPr id="53" name="TextBox 52"/>
          <p:cNvSpPr txBox="1"/>
          <p:nvPr/>
        </p:nvSpPr>
        <p:spPr>
          <a:xfrm>
            <a:off x="3740786" y="5416550"/>
            <a:ext cx="2681519" cy="969504"/>
          </a:xfrm>
          <a:prstGeom prst="rect">
            <a:avLst/>
          </a:prstGeom>
          <a:noFill/>
        </p:spPr>
        <p:txBody>
          <a:bodyPr wrap="none" lIns="137168" tIns="68584" rIns="137168" bIns="68584">
            <a:spAutoFit/>
          </a:bodyPr>
          <a:lstStyle/>
          <a:p>
            <a:pPr algn="ctr"/>
            <a:r>
              <a:rPr lang="en-US" sz="2700" b="1" dirty="0">
                <a:solidFill>
                  <a:schemeClr val="bg1"/>
                </a:solidFill>
                <a:latin typeface="Roboto Light"/>
              </a:rPr>
              <a:t>Culinary </a:t>
            </a:r>
            <a:endParaRPr lang="en-US" sz="2700" b="1" dirty="0" smtClean="0">
              <a:solidFill>
                <a:schemeClr val="bg1"/>
              </a:solidFill>
              <a:latin typeface="Roboto Light"/>
            </a:endParaRPr>
          </a:p>
          <a:p>
            <a:pPr algn="ctr"/>
            <a:r>
              <a:rPr lang="en-US" sz="2700" b="1" dirty="0" smtClean="0">
                <a:solidFill>
                  <a:schemeClr val="bg1"/>
                </a:solidFill>
                <a:latin typeface="Roboto Light"/>
              </a:rPr>
              <a:t>Arts </a:t>
            </a:r>
            <a:r>
              <a:rPr lang="en-US" sz="2700" b="1" dirty="0">
                <a:solidFill>
                  <a:schemeClr val="bg1"/>
                </a:solidFill>
                <a:latin typeface="Roboto Light"/>
              </a:rPr>
              <a:t>Programs</a:t>
            </a:r>
            <a:endParaRPr lang="ru-RU" sz="2700" b="1" dirty="0">
              <a:solidFill>
                <a:schemeClr val="bg1"/>
              </a:solidFill>
              <a:latin typeface="Roboto Light"/>
            </a:endParaRPr>
          </a:p>
        </p:txBody>
      </p:sp>
      <p:sp>
        <p:nvSpPr>
          <p:cNvPr id="75" name="TextBox 74"/>
          <p:cNvSpPr txBox="1"/>
          <p:nvPr/>
        </p:nvSpPr>
        <p:spPr>
          <a:xfrm>
            <a:off x="6819446" y="8124825"/>
            <a:ext cx="1931315" cy="969504"/>
          </a:xfrm>
          <a:prstGeom prst="rect">
            <a:avLst/>
          </a:prstGeom>
          <a:noFill/>
        </p:spPr>
        <p:txBody>
          <a:bodyPr wrap="non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Industrial </a:t>
            </a:r>
          </a:p>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programs</a:t>
            </a:r>
            <a:endParaRPr lang="id-ID" sz="2700" b="1" dirty="0">
              <a:solidFill>
                <a:schemeClr val="bg1"/>
              </a:solidFill>
              <a:latin typeface="Roboto Light"/>
              <a:cs typeface="Roboto Regular"/>
            </a:endParaRPr>
          </a:p>
        </p:txBody>
      </p:sp>
      <p:sp>
        <p:nvSpPr>
          <p:cNvPr id="77" name="TextBox 76"/>
          <p:cNvSpPr txBox="1"/>
          <p:nvPr/>
        </p:nvSpPr>
        <p:spPr>
          <a:xfrm>
            <a:off x="11915359" y="8189346"/>
            <a:ext cx="2643604" cy="1800501"/>
          </a:xfrm>
          <a:prstGeom prst="rect">
            <a:avLst/>
          </a:prstGeom>
          <a:noFill/>
        </p:spPr>
        <p:txBody>
          <a:bodyPr wrap="square" lIns="137168" tIns="68584" rIns="137168" bIns="68584">
            <a:spAutoFit/>
          </a:bodyPr>
          <a:lstStyle/>
          <a:p>
            <a:pPr algn="ctr" defTabSz="1828434" eaLnBrk="1" fontAlgn="auto" hangingPunct="1">
              <a:spcBef>
                <a:spcPts val="0"/>
              </a:spcBef>
              <a:spcAft>
                <a:spcPts val="0"/>
              </a:spcAft>
              <a:defRPr/>
            </a:pPr>
            <a:r>
              <a:rPr lang="en-US" sz="2700" b="1" dirty="0">
                <a:solidFill>
                  <a:schemeClr val="bg1"/>
                </a:solidFill>
                <a:latin typeface="Roboto Light"/>
              </a:rPr>
              <a:t>Sports and e</a:t>
            </a:r>
            <a:r>
              <a:rPr lang="en-US" sz="2700" b="1" dirty="0" smtClean="0">
                <a:solidFill>
                  <a:schemeClr val="bg1"/>
                </a:solidFill>
                <a:latin typeface="Roboto Light"/>
              </a:rPr>
              <a:t>ntertainment ideas</a:t>
            </a:r>
            <a:endParaRPr lang="en-US" sz="2700" b="1" dirty="0">
              <a:solidFill>
                <a:schemeClr val="bg1"/>
              </a:solidFill>
              <a:latin typeface="Roboto Light"/>
            </a:endParaRPr>
          </a:p>
          <a:p>
            <a:pPr algn="ctr" defTabSz="1828434" eaLnBrk="1" fontAlgn="auto" hangingPunct="1">
              <a:spcBef>
                <a:spcPts val="0"/>
              </a:spcBef>
              <a:spcAft>
                <a:spcPts val="0"/>
              </a:spcAft>
              <a:defRPr/>
            </a:pPr>
            <a:endParaRPr lang="id-ID" sz="2700" b="1" dirty="0">
              <a:solidFill>
                <a:schemeClr val="bg1"/>
              </a:solidFill>
              <a:latin typeface="Roboto Light"/>
              <a:cs typeface="Roboto Regular"/>
            </a:endParaRPr>
          </a:p>
        </p:txBody>
      </p:sp>
      <p:sp>
        <p:nvSpPr>
          <p:cNvPr id="79" name="TextBox 78"/>
          <p:cNvSpPr txBox="1"/>
          <p:nvPr/>
        </p:nvSpPr>
        <p:spPr>
          <a:xfrm>
            <a:off x="1461591" y="8088350"/>
            <a:ext cx="1888301" cy="969504"/>
          </a:xfrm>
          <a:prstGeom prst="rect">
            <a:avLst/>
          </a:prstGeom>
          <a:noFill/>
        </p:spPr>
        <p:txBody>
          <a:bodyPr wrap="square" lIns="137168" tIns="68584" rIns="137168" bIns="68584">
            <a:spAutoFit/>
          </a:bodyPr>
          <a:lstStyle/>
          <a:p>
            <a:pPr algn="ctr" defTabSz="1828434" eaLnBrk="1" fontAlgn="auto" hangingPunct="1">
              <a:spcBef>
                <a:spcPts val="0"/>
              </a:spcBef>
              <a:spcAft>
                <a:spcPts val="0"/>
              </a:spcAft>
              <a:defRPr/>
            </a:pPr>
            <a:r>
              <a:rPr lang="en-US" sz="2700" b="1" dirty="0" smtClean="0">
                <a:solidFill>
                  <a:schemeClr val="bg1"/>
                </a:solidFill>
                <a:latin typeface="Roboto Light"/>
                <a:cs typeface="Roboto Regular"/>
              </a:rPr>
              <a:t>Cultural programs</a:t>
            </a:r>
            <a:endParaRPr lang="id-ID" sz="2700" b="1" dirty="0">
              <a:solidFill>
                <a:schemeClr val="bg1"/>
              </a:solidFill>
              <a:latin typeface="Roboto Light"/>
              <a:cs typeface="Roboto Regular"/>
            </a:endParaRPr>
          </a:p>
        </p:txBody>
      </p:sp>
      <p:sp>
        <p:nvSpPr>
          <p:cNvPr id="41" name="Rectangle 1"/>
          <p:cNvSpPr>
            <a:spLocks/>
          </p:cNvSpPr>
          <p:nvPr/>
        </p:nvSpPr>
        <p:spPr bwMode="auto">
          <a:xfrm>
            <a:off x="6519881" y="2506864"/>
            <a:ext cx="5249835"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I</a:t>
            </a:r>
            <a:r>
              <a:rPr lang="en-US" sz="5702" b="1" dirty="0" smtClean="0">
                <a:solidFill>
                  <a:schemeClr val="tx2"/>
                </a:solidFill>
                <a:latin typeface="Roboto Light"/>
                <a:ea typeface="ＭＳ Ｐゴシック" charset="0"/>
                <a:cs typeface="ＭＳ Ｐゴシック" charset="0"/>
                <a:sym typeface="Bebas Neue" charset="0"/>
              </a:rPr>
              <a:t>ncentive ideas</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55" name="Group 54"/>
          <p:cNvGrpSpPr/>
          <p:nvPr/>
        </p:nvGrpSpPr>
        <p:grpSpPr>
          <a:xfrm>
            <a:off x="8846344" y="3431963"/>
            <a:ext cx="600075" cy="142912"/>
            <a:chOff x="1942594" y="2781300"/>
            <a:chExt cx="799891" cy="190500"/>
          </a:xfrm>
          <a:solidFill>
            <a:schemeClr val="bg1">
              <a:lumMod val="85000"/>
            </a:schemeClr>
          </a:solidFill>
        </p:grpSpPr>
        <p:sp>
          <p:nvSpPr>
            <p:cNvPr id="56"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7"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58"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60" name="Прямоугольник 59"/>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1" name="Рисунок 6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62" name="Овал 61"/>
          <p:cNvSpPr/>
          <p:nvPr/>
        </p:nvSpPr>
        <p:spPr>
          <a:xfrm>
            <a:off x="17183973" y="734110"/>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pic>
        <p:nvPicPr>
          <p:cNvPr id="24" name="Рисунок 23"/>
          <p:cNvPicPr>
            <a:picLocks noGrp="1" noChangeAspect="1"/>
          </p:cNvPicPr>
          <p:nvPr>
            <p:ph type="pic" sz="quarter" idx="15"/>
          </p:nvPr>
        </p:nvPicPr>
        <p:blipFill>
          <a:blip r:embed="rId4" cstate="print">
            <a:extLst>
              <a:ext uri="{28A0092B-C50C-407E-A947-70E740481C1C}">
                <a14:useLocalDpi xmlns:a14="http://schemas.microsoft.com/office/drawing/2010/main" xmlns="" val="0"/>
              </a:ext>
            </a:extLst>
          </a:blip>
          <a:srcRect l="17320" r="17320"/>
          <a:stretch>
            <a:fillRect/>
          </a:stretch>
        </p:blipFill>
        <p:spPr>
          <a:xfrm>
            <a:off x="6422530" y="4315354"/>
            <a:ext cx="2722283" cy="2754572"/>
          </a:xfrm>
        </p:spPr>
      </p:pic>
      <p:pic>
        <p:nvPicPr>
          <p:cNvPr id="66" name="Изображение 4" descr="dinamo-jokerit1.jpg"/>
          <p:cNvPicPr>
            <a:picLocks noGrp="1" noChangeAspect="1"/>
          </p:cNvPicPr>
          <p:nvPr>
            <p:ph type="pic" sz="quarter" idx="17"/>
          </p:nvPr>
        </p:nvPicPr>
        <p:blipFill>
          <a:blip r:embed="rId5" cstate="print">
            <a:extLst>
              <a:ext uri="{28A0092B-C50C-407E-A947-70E740481C1C}">
                <a14:useLocalDpi xmlns:a14="http://schemas.microsoft.com/office/drawing/2010/main" xmlns="" val="0"/>
              </a:ext>
            </a:extLst>
          </a:blip>
          <a:srcRect l="18482" r="18482"/>
          <a:stretch>
            <a:fillRect/>
          </a:stretch>
        </p:blipFill>
        <p:spPr>
          <a:xfrm>
            <a:off x="11837176" y="4315354"/>
            <a:ext cx="2726852" cy="2754572"/>
          </a:xfrm>
          <a:prstGeom prst="rect">
            <a:avLst/>
          </a:prstGeom>
        </p:spPr>
      </p:pic>
      <p:pic>
        <p:nvPicPr>
          <p:cNvPr id="39" name="Рисунок 38"/>
          <p:cNvPicPr>
            <a:picLocks noGrp="1" noChangeAspect="1"/>
          </p:cNvPicPr>
          <p:nvPr>
            <p:ph type="pic" sz="quarter" idx="16"/>
          </p:nvPr>
        </p:nvPicPr>
        <p:blipFill>
          <a:blip r:embed="rId6">
            <a:extLst>
              <a:ext uri="{28A0092B-C50C-407E-A947-70E740481C1C}">
                <a14:useLocalDpi xmlns:a14="http://schemas.microsoft.com/office/drawing/2010/main" xmlns="" val="0"/>
              </a:ext>
            </a:extLst>
          </a:blip>
          <a:srcRect l="17231" r="17231"/>
          <a:stretch>
            <a:fillRect/>
          </a:stretch>
        </p:blipFill>
        <p:spPr>
          <a:xfrm>
            <a:off x="9144812" y="7089426"/>
            <a:ext cx="2721751" cy="2634012"/>
          </a:xfrm>
        </p:spPr>
      </p:pic>
      <p:sp>
        <p:nvSpPr>
          <p:cNvPr id="83" name="Рисунок 82"/>
          <p:cNvSpPr>
            <a:spLocks noGrp="1"/>
          </p:cNvSpPr>
          <p:nvPr>
            <p:ph type="pic" sz="quarter" idx="14"/>
          </p:nvPr>
        </p:nvSpPr>
        <p:spPr/>
      </p:sp>
      <p:pic>
        <p:nvPicPr>
          <p:cNvPr id="84" name="Рисунок 83"/>
          <p:cNvPicPr>
            <a:picLocks noChangeAspect="1"/>
          </p:cNvPicPr>
          <p:nvPr/>
        </p:nvPicPr>
        <p:blipFill rotWithShape="1">
          <a:blip r:embed="rId7" cstate="print">
            <a:extLst>
              <a:ext uri="{28A0092B-C50C-407E-A947-70E740481C1C}">
                <a14:useLocalDpi xmlns:a14="http://schemas.microsoft.com/office/drawing/2010/main" xmlns="" val="0"/>
              </a:ext>
            </a:extLst>
          </a:blip>
          <a:srcRect l="19182" r="31559" b="166"/>
          <a:stretch/>
        </p:blipFill>
        <p:spPr>
          <a:xfrm>
            <a:off x="3714750" y="7104346"/>
            <a:ext cx="2739838" cy="2619092"/>
          </a:xfrm>
          <a:prstGeom prst="rect">
            <a:avLst/>
          </a:prstGeom>
        </p:spPr>
      </p:pic>
      <p:pic>
        <p:nvPicPr>
          <p:cNvPr id="87" name="Рисунок 86"/>
          <p:cNvPicPr>
            <a:picLocks noGrp="1" noChangeAspect="1"/>
          </p:cNvPicPr>
          <p:nvPr>
            <p:ph type="pic" sz="quarter" idx="18"/>
          </p:nvPr>
        </p:nvPicPr>
        <p:blipFill>
          <a:blip r:embed="rId8" cstate="print">
            <a:extLst>
              <a:ext uri="{28A0092B-C50C-407E-A947-70E740481C1C}">
                <a14:useLocalDpi xmlns:a14="http://schemas.microsoft.com/office/drawing/2010/main" xmlns="" val="0"/>
              </a:ext>
            </a:extLst>
          </a:blip>
          <a:srcRect l="25768" r="25768"/>
          <a:stretch>
            <a:fillRect/>
          </a:stretch>
        </p:blipFill>
        <p:spPr>
          <a:xfrm>
            <a:off x="14558963" y="7089426"/>
            <a:ext cx="2722556" cy="2620324"/>
          </a:xfrm>
        </p:spPr>
      </p:pic>
      <p:sp>
        <p:nvSpPr>
          <p:cNvPr id="35" name="Прямоугольник 34"/>
          <p:cNvSpPr/>
          <p:nvPr/>
        </p:nvSpPr>
        <p:spPr>
          <a:xfrm>
            <a:off x="17183973" y="734110"/>
            <a:ext cx="698178" cy="646331"/>
          </a:xfrm>
          <a:prstGeom prst="rect">
            <a:avLst/>
          </a:prstGeom>
        </p:spPr>
        <p:txBody>
          <a:bodyPr wrap="none">
            <a:spAutoFit/>
          </a:bodyPr>
          <a:lstStyle/>
          <a:p>
            <a:r>
              <a:rPr lang="ru-RU" b="1" dirty="0" smtClean="0">
                <a:solidFill>
                  <a:schemeClr val="bg1"/>
                </a:solidFill>
                <a:latin typeface="Roboto Black"/>
              </a:rPr>
              <a:t>1</a:t>
            </a:r>
            <a:r>
              <a:rPr lang="en-US" b="1" dirty="0">
                <a:solidFill>
                  <a:schemeClr val="bg1"/>
                </a:solidFill>
                <a:latin typeface="Roboto Black"/>
              </a:rPr>
              <a:t>4</a:t>
            </a:r>
            <a:endParaRPr lang="ru-RU" b="1" dirty="0"/>
          </a:p>
        </p:txBody>
      </p:sp>
      <p:grpSp>
        <p:nvGrpSpPr>
          <p:cNvPr id="36" name="Group 173"/>
          <p:cNvGrpSpPr/>
          <p:nvPr/>
        </p:nvGrpSpPr>
        <p:grpSpPr>
          <a:xfrm flipH="1">
            <a:off x="15597621" y="4571851"/>
            <a:ext cx="623019" cy="778645"/>
            <a:chOff x="5121005" y="3587132"/>
            <a:chExt cx="310358" cy="407706"/>
          </a:xfrm>
          <a:solidFill>
            <a:schemeClr val="bg1"/>
          </a:solidFill>
        </p:grpSpPr>
        <p:sp>
          <p:nvSpPr>
            <p:cNvPr id="37" name="Freeform 302"/>
            <p:cNvSpPr>
              <a:spLocks/>
            </p:cNvSpPr>
            <p:nvPr/>
          </p:nvSpPr>
          <p:spPr bwMode="auto">
            <a:xfrm>
              <a:off x="5121005" y="3587132"/>
              <a:ext cx="310358" cy="332526"/>
            </a:xfrm>
            <a:custGeom>
              <a:avLst/>
              <a:gdLst>
                <a:gd name="T0" fmla="*/ 112 w 136"/>
                <a:gd name="T1" fmla="*/ 100 h 146"/>
                <a:gd name="T2" fmla="*/ 122 w 136"/>
                <a:gd name="T3" fmla="*/ 95 h 146"/>
                <a:gd name="T4" fmla="*/ 134 w 136"/>
                <a:gd name="T5" fmla="*/ 90 h 146"/>
                <a:gd name="T6" fmla="*/ 136 w 136"/>
                <a:gd name="T7" fmla="*/ 73 h 146"/>
                <a:gd name="T8" fmla="*/ 132 w 136"/>
                <a:gd name="T9" fmla="*/ 43 h 146"/>
                <a:gd name="T10" fmla="*/ 101 w 136"/>
                <a:gd name="T11" fmla="*/ 69 h 146"/>
                <a:gd name="T12" fmla="*/ 91 w 136"/>
                <a:gd name="T13" fmla="*/ 79 h 146"/>
                <a:gd name="T14" fmla="*/ 92 w 136"/>
                <a:gd name="T15" fmla="*/ 68 h 146"/>
                <a:gd name="T16" fmla="*/ 102 w 136"/>
                <a:gd name="T17" fmla="*/ 48 h 146"/>
                <a:gd name="T18" fmla="*/ 93 w 136"/>
                <a:gd name="T19" fmla="*/ 29 h 146"/>
                <a:gd name="T20" fmla="*/ 68 w 136"/>
                <a:gd name="T21" fmla="*/ 0 h 146"/>
                <a:gd name="T22" fmla="*/ 68 w 136"/>
                <a:gd name="T23" fmla="*/ 0 h 146"/>
                <a:gd name="T24" fmla="*/ 68 w 136"/>
                <a:gd name="T25" fmla="*/ 0 h 146"/>
                <a:gd name="T26" fmla="*/ 68 w 136"/>
                <a:gd name="T27" fmla="*/ 0 h 146"/>
                <a:gd name="T28" fmla="*/ 68 w 136"/>
                <a:gd name="T29" fmla="*/ 0 h 146"/>
                <a:gd name="T30" fmla="*/ 43 w 136"/>
                <a:gd name="T31" fmla="*/ 29 h 146"/>
                <a:gd name="T32" fmla="*/ 34 w 136"/>
                <a:gd name="T33" fmla="*/ 48 h 146"/>
                <a:gd name="T34" fmla="*/ 44 w 136"/>
                <a:gd name="T35" fmla="*/ 68 h 146"/>
                <a:gd name="T36" fmla="*/ 45 w 136"/>
                <a:gd name="T37" fmla="*/ 79 h 146"/>
                <a:gd name="T38" fmla="*/ 35 w 136"/>
                <a:gd name="T39" fmla="*/ 69 h 146"/>
                <a:gd name="T40" fmla="*/ 4 w 136"/>
                <a:gd name="T41" fmla="*/ 43 h 146"/>
                <a:gd name="T42" fmla="*/ 0 w 136"/>
                <a:gd name="T43" fmla="*/ 73 h 146"/>
                <a:gd name="T44" fmla="*/ 2 w 136"/>
                <a:gd name="T45" fmla="*/ 90 h 146"/>
                <a:gd name="T46" fmla="*/ 14 w 136"/>
                <a:gd name="T47" fmla="*/ 95 h 146"/>
                <a:gd name="T48" fmla="*/ 24 w 136"/>
                <a:gd name="T49" fmla="*/ 100 h 146"/>
                <a:gd name="T50" fmla="*/ 22 w 136"/>
                <a:gd name="T51" fmla="*/ 107 h 146"/>
                <a:gd name="T52" fmla="*/ 0 w 136"/>
                <a:gd name="T53" fmla="*/ 100 h 146"/>
                <a:gd name="T54" fmla="*/ 31 w 136"/>
                <a:gd name="T55" fmla="*/ 143 h 146"/>
                <a:gd name="T56" fmla="*/ 46 w 136"/>
                <a:gd name="T57" fmla="*/ 140 h 146"/>
                <a:gd name="T58" fmla="*/ 60 w 136"/>
                <a:gd name="T59" fmla="*/ 131 h 146"/>
                <a:gd name="T60" fmla="*/ 65 w 136"/>
                <a:gd name="T61" fmla="*/ 129 h 146"/>
                <a:gd name="T62" fmla="*/ 65 w 136"/>
                <a:gd name="T63" fmla="*/ 123 h 146"/>
                <a:gd name="T64" fmla="*/ 68 w 136"/>
                <a:gd name="T65" fmla="*/ 65 h 146"/>
                <a:gd name="T66" fmla="*/ 71 w 136"/>
                <a:gd name="T67" fmla="*/ 123 h 146"/>
                <a:gd name="T68" fmla="*/ 71 w 136"/>
                <a:gd name="T69" fmla="*/ 129 h 146"/>
                <a:gd name="T70" fmla="*/ 76 w 136"/>
                <a:gd name="T71" fmla="*/ 131 h 146"/>
                <a:gd name="T72" fmla="*/ 90 w 136"/>
                <a:gd name="T73" fmla="*/ 140 h 146"/>
                <a:gd name="T74" fmla="*/ 105 w 136"/>
                <a:gd name="T75" fmla="*/ 143 h 146"/>
                <a:gd name="T76" fmla="*/ 136 w 136"/>
                <a:gd name="T77" fmla="*/ 100 h 146"/>
                <a:gd name="T78" fmla="*/ 114 w 136"/>
                <a:gd name="T79" fmla="*/ 107 h 146"/>
                <a:gd name="T80" fmla="*/ 112 w 136"/>
                <a:gd name="T81" fmla="*/ 10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46">
                  <a:moveTo>
                    <a:pt x="112" y="100"/>
                  </a:moveTo>
                  <a:cubicBezTo>
                    <a:pt x="115" y="97"/>
                    <a:pt x="119" y="96"/>
                    <a:pt x="122" y="95"/>
                  </a:cubicBezTo>
                  <a:cubicBezTo>
                    <a:pt x="126" y="94"/>
                    <a:pt x="130" y="93"/>
                    <a:pt x="134" y="90"/>
                  </a:cubicBezTo>
                  <a:cubicBezTo>
                    <a:pt x="135" y="85"/>
                    <a:pt x="136" y="79"/>
                    <a:pt x="136" y="73"/>
                  </a:cubicBezTo>
                  <a:cubicBezTo>
                    <a:pt x="134" y="63"/>
                    <a:pt x="132" y="53"/>
                    <a:pt x="132" y="43"/>
                  </a:cubicBezTo>
                  <a:cubicBezTo>
                    <a:pt x="120" y="50"/>
                    <a:pt x="105" y="54"/>
                    <a:pt x="101" y="69"/>
                  </a:cubicBezTo>
                  <a:cubicBezTo>
                    <a:pt x="101" y="72"/>
                    <a:pt x="96" y="82"/>
                    <a:pt x="91" y="79"/>
                  </a:cubicBezTo>
                  <a:cubicBezTo>
                    <a:pt x="87" y="76"/>
                    <a:pt x="90" y="71"/>
                    <a:pt x="92" y="68"/>
                  </a:cubicBezTo>
                  <a:cubicBezTo>
                    <a:pt x="96" y="61"/>
                    <a:pt x="102" y="56"/>
                    <a:pt x="102" y="48"/>
                  </a:cubicBezTo>
                  <a:cubicBezTo>
                    <a:pt x="102" y="41"/>
                    <a:pt x="97" y="34"/>
                    <a:pt x="93" y="29"/>
                  </a:cubicBezTo>
                  <a:cubicBezTo>
                    <a:pt x="85" y="19"/>
                    <a:pt x="75" y="11"/>
                    <a:pt x="68" y="0"/>
                  </a:cubicBezTo>
                  <a:cubicBezTo>
                    <a:pt x="68" y="0"/>
                    <a:pt x="68" y="0"/>
                    <a:pt x="68" y="0"/>
                  </a:cubicBezTo>
                  <a:cubicBezTo>
                    <a:pt x="68" y="0"/>
                    <a:pt x="68" y="0"/>
                    <a:pt x="68" y="0"/>
                  </a:cubicBezTo>
                  <a:cubicBezTo>
                    <a:pt x="68" y="0"/>
                    <a:pt x="68" y="0"/>
                    <a:pt x="68" y="0"/>
                  </a:cubicBezTo>
                  <a:cubicBezTo>
                    <a:pt x="68" y="0"/>
                    <a:pt x="68" y="0"/>
                    <a:pt x="68" y="0"/>
                  </a:cubicBezTo>
                  <a:cubicBezTo>
                    <a:pt x="61" y="11"/>
                    <a:pt x="51" y="19"/>
                    <a:pt x="43" y="29"/>
                  </a:cubicBezTo>
                  <a:cubicBezTo>
                    <a:pt x="39" y="34"/>
                    <a:pt x="34" y="41"/>
                    <a:pt x="34" y="48"/>
                  </a:cubicBezTo>
                  <a:cubicBezTo>
                    <a:pt x="34" y="56"/>
                    <a:pt x="40" y="61"/>
                    <a:pt x="44" y="68"/>
                  </a:cubicBezTo>
                  <a:cubicBezTo>
                    <a:pt x="46" y="71"/>
                    <a:pt x="49" y="76"/>
                    <a:pt x="45" y="79"/>
                  </a:cubicBezTo>
                  <a:cubicBezTo>
                    <a:pt x="40" y="82"/>
                    <a:pt x="35" y="72"/>
                    <a:pt x="35" y="69"/>
                  </a:cubicBezTo>
                  <a:cubicBezTo>
                    <a:pt x="31" y="54"/>
                    <a:pt x="16" y="50"/>
                    <a:pt x="4" y="43"/>
                  </a:cubicBezTo>
                  <a:cubicBezTo>
                    <a:pt x="4" y="53"/>
                    <a:pt x="2" y="63"/>
                    <a:pt x="0" y="73"/>
                  </a:cubicBezTo>
                  <a:cubicBezTo>
                    <a:pt x="0" y="79"/>
                    <a:pt x="1" y="85"/>
                    <a:pt x="2" y="90"/>
                  </a:cubicBezTo>
                  <a:cubicBezTo>
                    <a:pt x="6" y="93"/>
                    <a:pt x="10" y="94"/>
                    <a:pt x="14" y="95"/>
                  </a:cubicBezTo>
                  <a:cubicBezTo>
                    <a:pt x="17" y="96"/>
                    <a:pt x="21" y="97"/>
                    <a:pt x="24" y="100"/>
                  </a:cubicBezTo>
                  <a:cubicBezTo>
                    <a:pt x="27" y="102"/>
                    <a:pt x="27" y="108"/>
                    <a:pt x="22" y="107"/>
                  </a:cubicBezTo>
                  <a:cubicBezTo>
                    <a:pt x="14" y="106"/>
                    <a:pt x="8" y="99"/>
                    <a:pt x="0" y="100"/>
                  </a:cubicBezTo>
                  <a:cubicBezTo>
                    <a:pt x="4" y="118"/>
                    <a:pt x="13" y="135"/>
                    <a:pt x="31" y="143"/>
                  </a:cubicBezTo>
                  <a:cubicBezTo>
                    <a:pt x="38" y="146"/>
                    <a:pt x="40" y="144"/>
                    <a:pt x="46" y="140"/>
                  </a:cubicBezTo>
                  <a:cubicBezTo>
                    <a:pt x="51" y="136"/>
                    <a:pt x="54" y="133"/>
                    <a:pt x="60" y="131"/>
                  </a:cubicBezTo>
                  <a:cubicBezTo>
                    <a:pt x="62" y="131"/>
                    <a:pt x="64" y="132"/>
                    <a:pt x="65" y="129"/>
                  </a:cubicBezTo>
                  <a:cubicBezTo>
                    <a:pt x="65" y="127"/>
                    <a:pt x="65" y="125"/>
                    <a:pt x="65" y="123"/>
                  </a:cubicBezTo>
                  <a:cubicBezTo>
                    <a:pt x="66" y="100"/>
                    <a:pt x="67" y="87"/>
                    <a:pt x="68" y="65"/>
                  </a:cubicBezTo>
                  <a:cubicBezTo>
                    <a:pt x="69" y="87"/>
                    <a:pt x="70" y="100"/>
                    <a:pt x="71" y="123"/>
                  </a:cubicBezTo>
                  <a:cubicBezTo>
                    <a:pt x="71" y="125"/>
                    <a:pt x="71" y="127"/>
                    <a:pt x="71" y="129"/>
                  </a:cubicBezTo>
                  <a:cubicBezTo>
                    <a:pt x="72" y="132"/>
                    <a:pt x="74" y="131"/>
                    <a:pt x="76" y="131"/>
                  </a:cubicBezTo>
                  <a:cubicBezTo>
                    <a:pt x="82" y="133"/>
                    <a:pt x="85" y="136"/>
                    <a:pt x="90" y="140"/>
                  </a:cubicBezTo>
                  <a:cubicBezTo>
                    <a:pt x="96" y="144"/>
                    <a:pt x="98" y="146"/>
                    <a:pt x="105" y="143"/>
                  </a:cubicBezTo>
                  <a:cubicBezTo>
                    <a:pt x="123" y="135"/>
                    <a:pt x="132" y="118"/>
                    <a:pt x="136" y="100"/>
                  </a:cubicBezTo>
                  <a:cubicBezTo>
                    <a:pt x="128" y="99"/>
                    <a:pt x="122" y="106"/>
                    <a:pt x="114" y="107"/>
                  </a:cubicBezTo>
                  <a:cubicBezTo>
                    <a:pt x="109" y="108"/>
                    <a:pt x="109" y="102"/>
                    <a:pt x="112" y="10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38" name="Rectangle 303"/>
            <p:cNvSpPr>
              <a:spLocks noChangeArrowheads="1"/>
            </p:cNvSpPr>
            <p:nvPr/>
          </p:nvSpPr>
          <p:spPr bwMode="auto">
            <a:xfrm>
              <a:off x="5264617" y="3894598"/>
              <a:ext cx="23132" cy="100240"/>
            </a:xfrm>
            <a:prstGeom prst="rect">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sp>
        <p:nvSpPr>
          <p:cNvPr id="42" name="Freeform 102"/>
          <p:cNvSpPr>
            <a:spLocks noChangeArrowheads="1"/>
          </p:cNvSpPr>
          <p:nvPr/>
        </p:nvSpPr>
        <p:spPr bwMode="auto">
          <a:xfrm>
            <a:off x="7451509" y="7374968"/>
            <a:ext cx="697006" cy="642750"/>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nvGrpSpPr>
          <p:cNvPr id="46" name="Group 134"/>
          <p:cNvGrpSpPr/>
          <p:nvPr/>
        </p:nvGrpSpPr>
        <p:grpSpPr>
          <a:xfrm flipH="1">
            <a:off x="4745555" y="4680581"/>
            <a:ext cx="611299" cy="591583"/>
            <a:chOff x="4550721" y="5649763"/>
            <a:chExt cx="168673" cy="209154"/>
          </a:xfrm>
          <a:solidFill>
            <a:schemeClr val="bg1"/>
          </a:solidFill>
        </p:grpSpPr>
        <p:sp>
          <p:nvSpPr>
            <p:cNvPr id="47" name="Freeform 234"/>
            <p:cNvSpPr>
              <a:spLocks/>
            </p:cNvSpPr>
            <p:nvPr/>
          </p:nvSpPr>
          <p:spPr bwMode="auto">
            <a:xfrm>
              <a:off x="4550721" y="5653618"/>
              <a:ext cx="70361" cy="205299"/>
            </a:xfrm>
            <a:custGeom>
              <a:avLst/>
              <a:gdLst>
                <a:gd name="T0" fmla="*/ 4 w 31"/>
                <a:gd name="T1" fmla="*/ 10 h 90"/>
                <a:gd name="T2" fmla="*/ 1 w 31"/>
                <a:gd name="T3" fmla="*/ 21 h 90"/>
                <a:gd name="T4" fmla="*/ 3 w 31"/>
                <a:gd name="T5" fmla="*/ 31 h 90"/>
                <a:gd name="T6" fmla="*/ 11 w 31"/>
                <a:gd name="T7" fmla="*/ 41 h 90"/>
                <a:gd name="T8" fmla="*/ 11 w 31"/>
                <a:gd name="T9" fmla="*/ 90 h 90"/>
                <a:gd name="T10" fmla="*/ 20 w 31"/>
                <a:gd name="T11" fmla="*/ 90 h 90"/>
                <a:gd name="T12" fmla="*/ 20 w 31"/>
                <a:gd name="T13" fmla="*/ 41 h 90"/>
                <a:gd name="T14" fmla="*/ 29 w 31"/>
                <a:gd name="T15" fmla="*/ 31 h 90"/>
                <a:gd name="T16" fmla="*/ 31 w 31"/>
                <a:gd name="T17" fmla="*/ 21 h 90"/>
                <a:gd name="T18" fmla="*/ 28 w 31"/>
                <a:gd name="T19" fmla="*/ 10 h 90"/>
                <a:gd name="T20" fmla="*/ 21 w 31"/>
                <a:gd name="T21" fmla="*/ 0 h 90"/>
                <a:gd name="T22" fmla="*/ 23 w 31"/>
                <a:gd name="T23" fmla="*/ 21 h 90"/>
                <a:gd name="T24" fmla="*/ 20 w 31"/>
                <a:gd name="T25" fmla="*/ 21 h 90"/>
                <a:gd name="T26" fmla="*/ 18 w 31"/>
                <a:gd name="T27" fmla="*/ 0 h 90"/>
                <a:gd name="T28" fmla="*/ 16 w 31"/>
                <a:gd name="T29" fmla="*/ 0 h 90"/>
                <a:gd name="T30" fmla="*/ 14 w 31"/>
                <a:gd name="T31" fmla="*/ 0 h 90"/>
                <a:gd name="T32" fmla="*/ 11 w 31"/>
                <a:gd name="T33" fmla="*/ 21 h 90"/>
                <a:gd name="T34" fmla="*/ 8 w 31"/>
                <a:gd name="T35" fmla="*/ 21 h 90"/>
                <a:gd name="T36" fmla="*/ 11 w 31"/>
                <a:gd name="T37" fmla="*/ 0 h 90"/>
                <a:gd name="T38" fmla="*/ 4 w 31"/>
                <a:gd name="T39"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90">
                  <a:moveTo>
                    <a:pt x="4" y="10"/>
                  </a:moveTo>
                  <a:cubicBezTo>
                    <a:pt x="3" y="14"/>
                    <a:pt x="1" y="18"/>
                    <a:pt x="1" y="21"/>
                  </a:cubicBezTo>
                  <a:cubicBezTo>
                    <a:pt x="0" y="25"/>
                    <a:pt x="1" y="28"/>
                    <a:pt x="3" y="31"/>
                  </a:cubicBezTo>
                  <a:cubicBezTo>
                    <a:pt x="5" y="34"/>
                    <a:pt x="8" y="39"/>
                    <a:pt x="11" y="41"/>
                  </a:cubicBezTo>
                  <a:cubicBezTo>
                    <a:pt x="11" y="90"/>
                    <a:pt x="11" y="90"/>
                    <a:pt x="11" y="90"/>
                  </a:cubicBezTo>
                  <a:cubicBezTo>
                    <a:pt x="20" y="90"/>
                    <a:pt x="20" y="90"/>
                    <a:pt x="20" y="90"/>
                  </a:cubicBezTo>
                  <a:cubicBezTo>
                    <a:pt x="20" y="41"/>
                    <a:pt x="20" y="41"/>
                    <a:pt x="20" y="41"/>
                  </a:cubicBezTo>
                  <a:cubicBezTo>
                    <a:pt x="24" y="39"/>
                    <a:pt x="27" y="34"/>
                    <a:pt x="29" y="31"/>
                  </a:cubicBezTo>
                  <a:cubicBezTo>
                    <a:pt x="31" y="28"/>
                    <a:pt x="31" y="25"/>
                    <a:pt x="31" y="21"/>
                  </a:cubicBezTo>
                  <a:cubicBezTo>
                    <a:pt x="31" y="18"/>
                    <a:pt x="29" y="14"/>
                    <a:pt x="28" y="10"/>
                  </a:cubicBezTo>
                  <a:cubicBezTo>
                    <a:pt x="27" y="7"/>
                    <a:pt x="25" y="0"/>
                    <a:pt x="21" y="0"/>
                  </a:cubicBezTo>
                  <a:cubicBezTo>
                    <a:pt x="23" y="21"/>
                    <a:pt x="23" y="21"/>
                    <a:pt x="23" y="21"/>
                  </a:cubicBezTo>
                  <a:cubicBezTo>
                    <a:pt x="20" y="21"/>
                    <a:pt x="20" y="21"/>
                    <a:pt x="20" y="21"/>
                  </a:cubicBezTo>
                  <a:cubicBezTo>
                    <a:pt x="18" y="0"/>
                    <a:pt x="18" y="0"/>
                    <a:pt x="18" y="0"/>
                  </a:cubicBezTo>
                  <a:cubicBezTo>
                    <a:pt x="16" y="0"/>
                    <a:pt x="16" y="0"/>
                    <a:pt x="16" y="0"/>
                  </a:cubicBezTo>
                  <a:cubicBezTo>
                    <a:pt x="14" y="0"/>
                    <a:pt x="14" y="0"/>
                    <a:pt x="14" y="0"/>
                  </a:cubicBezTo>
                  <a:cubicBezTo>
                    <a:pt x="11" y="21"/>
                    <a:pt x="11" y="21"/>
                    <a:pt x="11" y="21"/>
                  </a:cubicBezTo>
                  <a:cubicBezTo>
                    <a:pt x="8" y="21"/>
                    <a:pt x="8" y="21"/>
                    <a:pt x="8" y="21"/>
                  </a:cubicBezTo>
                  <a:cubicBezTo>
                    <a:pt x="11" y="0"/>
                    <a:pt x="11" y="0"/>
                    <a:pt x="11" y="0"/>
                  </a:cubicBezTo>
                  <a:cubicBezTo>
                    <a:pt x="7" y="0"/>
                    <a:pt x="5" y="7"/>
                    <a:pt x="4" y="1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52" name="Freeform 235"/>
            <p:cNvSpPr>
              <a:spLocks/>
            </p:cNvSpPr>
            <p:nvPr/>
          </p:nvSpPr>
          <p:spPr bwMode="auto">
            <a:xfrm>
              <a:off x="4644214" y="5649763"/>
              <a:ext cx="75180" cy="209154"/>
            </a:xfrm>
            <a:custGeom>
              <a:avLst/>
              <a:gdLst>
                <a:gd name="T0" fmla="*/ 21 w 33"/>
                <a:gd name="T1" fmla="*/ 92 h 92"/>
                <a:gd name="T2" fmla="*/ 21 w 33"/>
                <a:gd name="T3" fmla="*/ 44 h 92"/>
                <a:gd name="T4" fmla="*/ 33 w 33"/>
                <a:gd name="T5" fmla="*/ 24 h 92"/>
                <a:gd name="T6" fmla="*/ 17 w 33"/>
                <a:gd name="T7" fmla="*/ 0 h 92"/>
                <a:gd name="T8" fmla="*/ 0 w 33"/>
                <a:gd name="T9" fmla="*/ 24 h 92"/>
                <a:gd name="T10" fmla="*/ 12 w 33"/>
                <a:gd name="T11" fmla="*/ 44 h 92"/>
                <a:gd name="T12" fmla="*/ 12 w 33"/>
                <a:gd name="T13" fmla="*/ 92 h 92"/>
                <a:gd name="T14" fmla="*/ 21 w 3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2">
                  <a:moveTo>
                    <a:pt x="21" y="92"/>
                  </a:moveTo>
                  <a:cubicBezTo>
                    <a:pt x="21" y="44"/>
                    <a:pt x="21" y="44"/>
                    <a:pt x="21" y="44"/>
                  </a:cubicBezTo>
                  <a:cubicBezTo>
                    <a:pt x="28" y="41"/>
                    <a:pt x="33" y="34"/>
                    <a:pt x="33" y="24"/>
                  </a:cubicBezTo>
                  <a:cubicBezTo>
                    <a:pt x="33" y="13"/>
                    <a:pt x="26" y="0"/>
                    <a:pt x="17" y="0"/>
                  </a:cubicBezTo>
                  <a:cubicBezTo>
                    <a:pt x="7" y="0"/>
                    <a:pt x="0" y="13"/>
                    <a:pt x="0" y="24"/>
                  </a:cubicBezTo>
                  <a:cubicBezTo>
                    <a:pt x="0" y="33"/>
                    <a:pt x="5" y="41"/>
                    <a:pt x="12" y="44"/>
                  </a:cubicBezTo>
                  <a:cubicBezTo>
                    <a:pt x="12" y="92"/>
                    <a:pt x="12" y="92"/>
                    <a:pt x="12" y="92"/>
                  </a:cubicBezTo>
                  <a:lnTo>
                    <a:pt x="21" y="92"/>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grpSp>
        <p:nvGrpSpPr>
          <p:cNvPr id="54" name="Group 91"/>
          <p:cNvGrpSpPr/>
          <p:nvPr/>
        </p:nvGrpSpPr>
        <p:grpSpPr>
          <a:xfrm flipH="1">
            <a:off x="12767783" y="7301448"/>
            <a:ext cx="900789" cy="792144"/>
            <a:chOff x="6475205" y="2673408"/>
            <a:chExt cx="524331" cy="440476"/>
          </a:xfrm>
          <a:solidFill>
            <a:schemeClr val="bg1"/>
          </a:solidFill>
        </p:grpSpPr>
        <p:sp>
          <p:nvSpPr>
            <p:cNvPr id="59" name="Rectangle 92"/>
            <p:cNvSpPr>
              <a:spLocks noChangeArrowheads="1"/>
            </p:cNvSpPr>
            <p:nvPr/>
          </p:nvSpPr>
          <p:spPr bwMode="auto">
            <a:xfrm>
              <a:off x="6812551" y="2673408"/>
              <a:ext cx="964" cy="964"/>
            </a:xfrm>
            <a:prstGeom prst="rect">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3" name="Freeform 93"/>
            <p:cNvSpPr>
              <a:spLocks/>
            </p:cNvSpPr>
            <p:nvPr/>
          </p:nvSpPr>
          <p:spPr bwMode="auto">
            <a:xfrm>
              <a:off x="6475205" y="2673408"/>
              <a:ext cx="1928"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4" name="Oval 136"/>
            <p:cNvSpPr>
              <a:spLocks noChangeArrowheads="1"/>
            </p:cNvSpPr>
            <p:nvPr/>
          </p:nvSpPr>
          <p:spPr bwMode="auto">
            <a:xfrm>
              <a:off x="6805804" y="2711962"/>
              <a:ext cx="79999" cy="79999"/>
            </a:xfrm>
            <a:prstGeom prst="ellipse">
              <a:avLst/>
            </a:pr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5" name="Freeform 137"/>
            <p:cNvSpPr>
              <a:spLocks noEditPoints="1"/>
            </p:cNvSpPr>
            <p:nvPr/>
          </p:nvSpPr>
          <p:spPr bwMode="auto">
            <a:xfrm>
              <a:off x="6505085" y="2942320"/>
              <a:ext cx="170601" cy="171564"/>
            </a:xfrm>
            <a:custGeom>
              <a:avLst/>
              <a:gdLst>
                <a:gd name="T0" fmla="*/ 38 w 75"/>
                <a:gd name="T1" fmla="*/ 75 h 75"/>
                <a:gd name="T2" fmla="*/ 75 w 75"/>
                <a:gd name="T3" fmla="*/ 38 h 75"/>
                <a:gd name="T4" fmla="*/ 38 w 75"/>
                <a:gd name="T5" fmla="*/ 0 h 75"/>
                <a:gd name="T6" fmla="*/ 38 w 75"/>
                <a:gd name="T7" fmla="*/ 17 h 75"/>
                <a:gd name="T8" fmla="*/ 58 w 75"/>
                <a:gd name="T9" fmla="*/ 38 h 75"/>
                <a:gd name="T10" fmla="*/ 38 w 75"/>
                <a:gd name="T11" fmla="*/ 58 h 75"/>
                <a:gd name="T12" fmla="*/ 38 w 75"/>
                <a:gd name="T13" fmla="*/ 75 h 75"/>
                <a:gd name="T14" fmla="*/ 38 w 75"/>
                <a:gd name="T15" fmla="*/ 0 h 75"/>
                <a:gd name="T16" fmla="*/ 0 w 75"/>
                <a:gd name="T17" fmla="*/ 38 h 75"/>
                <a:gd name="T18" fmla="*/ 38 w 75"/>
                <a:gd name="T19" fmla="*/ 75 h 75"/>
                <a:gd name="T20" fmla="*/ 38 w 75"/>
                <a:gd name="T21" fmla="*/ 75 h 75"/>
                <a:gd name="T22" fmla="*/ 38 w 75"/>
                <a:gd name="T23" fmla="*/ 58 h 75"/>
                <a:gd name="T24" fmla="*/ 38 w 75"/>
                <a:gd name="T25" fmla="*/ 58 h 75"/>
                <a:gd name="T26" fmla="*/ 38 w 75"/>
                <a:gd name="T27" fmla="*/ 58 h 75"/>
                <a:gd name="T28" fmla="*/ 17 w 75"/>
                <a:gd name="T29" fmla="*/ 38 h 75"/>
                <a:gd name="T30" fmla="*/ 38 w 75"/>
                <a:gd name="T31" fmla="*/ 17 h 75"/>
                <a:gd name="T32" fmla="*/ 38 w 75"/>
                <a:gd name="T33" fmla="*/ 17 h 75"/>
                <a:gd name="T34" fmla="*/ 38 w 75"/>
                <a:gd name="T3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5">
                  <a:moveTo>
                    <a:pt x="38" y="75"/>
                  </a:moveTo>
                  <a:cubicBezTo>
                    <a:pt x="58" y="75"/>
                    <a:pt x="75" y="58"/>
                    <a:pt x="75" y="38"/>
                  </a:cubicBezTo>
                  <a:cubicBezTo>
                    <a:pt x="75" y="17"/>
                    <a:pt x="58" y="0"/>
                    <a:pt x="38" y="0"/>
                  </a:cubicBezTo>
                  <a:cubicBezTo>
                    <a:pt x="38" y="17"/>
                    <a:pt x="38" y="17"/>
                    <a:pt x="38" y="17"/>
                  </a:cubicBezTo>
                  <a:cubicBezTo>
                    <a:pt x="49" y="17"/>
                    <a:pt x="58" y="26"/>
                    <a:pt x="58" y="38"/>
                  </a:cubicBezTo>
                  <a:cubicBezTo>
                    <a:pt x="58" y="49"/>
                    <a:pt x="49" y="58"/>
                    <a:pt x="38" y="58"/>
                  </a:cubicBezTo>
                  <a:lnTo>
                    <a:pt x="38" y="75"/>
                  </a:lnTo>
                  <a:close/>
                  <a:moveTo>
                    <a:pt x="38" y="0"/>
                  </a:moveTo>
                  <a:cubicBezTo>
                    <a:pt x="17" y="0"/>
                    <a:pt x="0" y="17"/>
                    <a:pt x="0" y="38"/>
                  </a:cubicBezTo>
                  <a:cubicBezTo>
                    <a:pt x="0" y="58"/>
                    <a:pt x="17" y="75"/>
                    <a:pt x="38" y="75"/>
                  </a:cubicBezTo>
                  <a:cubicBezTo>
                    <a:pt x="38" y="75"/>
                    <a:pt x="38" y="75"/>
                    <a:pt x="38" y="75"/>
                  </a:cubicBezTo>
                  <a:cubicBezTo>
                    <a:pt x="38" y="58"/>
                    <a:pt x="38" y="58"/>
                    <a:pt x="38" y="58"/>
                  </a:cubicBezTo>
                  <a:cubicBezTo>
                    <a:pt x="38" y="58"/>
                    <a:pt x="38" y="58"/>
                    <a:pt x="38" y="58"/>
                  </a:cubicBezTo>
                  <a:cubicBezTo>
                    <a:pt x="38" y="58"/>
                    <a:pt x="38" y="58"/>
                    <a:pt x="38" y="58"/>
                  </a:cubicBezTo>
                  <a:cubicBezTo>
                    <a:pt x="26" y="58"/>
                    <a:pt x="17" y="49"/>
                    <a:pt x="17" y="38"/>
                  </a:cubicBezTo>
                  <a:cubicBezTo>
                    <a:pt x="17" y="26"/>
                    <a:pt x="26" y="17"/>
                    <a:pt x="38" y="17"/>
                  </a:cubicBezTo>
                  <a:cubicBezTo>
                    <a:pt x="38" y="17"/>
                    <a:pt x="38" y="17"/>
                    <a:pt x="38" y="17"/>
                  </a:cubicBezTo>
                  <a:cubicBezTo>
                    <a:pt x="38" y="0"/>
                    <a:pt x="38" y="0"/>
                    <a:pt x="38" y="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7" name="Freeform 138"/>
            <p:cNvSpPr>
              <a:spLocks/>
            </p:cNvSpPr>
            <p:nvPr/>
          </p:nvSpPr>
          <p:spPr bwMode="auto">
            <a:xfrm>
              <a:off x="6488699" y="2903767"/>
              <a:ext cx="203371" cy="73252"/>
            </a:xfrm>
            <a:custGeom>
              <a:avLst/>
              <a:gdLst>
                <a:gd name="T0" fmla="*/ 7 w 89"/>
                <a:gd name="T1" fmla="*/ 31 h 32"/>
                <a:gd name="T2" fmla="*/ 12 w 89"/>
                <a:gd name="T3" fmla="*/ 29 h 32"/>
                <a:gd name="T4" fmla="*/ 45 w 89"/>
                <a:gd name="T5" fmla="*/ 11 h 32"/>
                <a:gd name="T6" fmla="*/ 78 w 89"/>
                <a:gd name="T7" fmla="*/ 29 h 32"/>
                <a:gd name="T8" fmla="*/ 86 w 89"/>
                <a:gd name="T9" fmla="*/ 30 h 32"/>
                <a:gd name="T10" fmla="*/ 87 w 89"/>
                <a:gd name="T11" fmla="*/ 22 h 32"/>
                <a:gd name="T12" fmla="*/ 45 w 89"/>
                <a:gd name="T13" fmla="*/ 0 h 32"/>
                <a:gd name="T14" fmla="*/ 2 w 89"/>
                <a:gd name="T15" fmla="*/ 22 h 32"/>
                <a:gd name="T16" fmla="*/ 4 w 89"/>
                <a:gd name="T17" fmla="*/ 30 h 32"/>
                <a:gd name="T18" fmla="*/ 7 w 89"/>
                <a:gd name="T19"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2">
                  <a:moveTo>
                    <a:pt x="7" y="31"/>
                  </a:moveTo>
                  <a:cubicBezTo>
                    <a:pt x="9" y="31"/>
                    <a:pt x="11" y="30"/>
                    <a:pt x="12" y="29"/>
                  </a:cubicBezTo>
                  <a:cubicBezTo>
                    <a:pt x="19" y="18"/>
                    <a:pt x="31" y="11"/>
                    <a:pt x="45" y="11"/>
                  </a:cubicBezTo>
                  <a:cubicBezTo>
                    <a:pt x="58" y="11"/>
                    <a:pt x="70" y="18"/>
                    <a:pt x="78" y="29"/>
                  </a:cubicBezTo>
                  <a:cubicBezTo>
                    <a:pt x="79" y="31"/>
                    <a:pt x="83" y="32"/>
                    <a:pt x="86" y="30"/>
                  </a:cubicBezTo>
                  <a:cubicBezTo>
                    <a:pt x="88" y="29"/>
                    <a:pt x="89" y="25"/>
                    <a:pt x="87" y="22"/>
                  </a:cubicBezTo>
                  <a:cubicBezTo>
                    <a:pt x="78" y="8"/>
                    <a:pt x="62" y="0"/>
                    <a:pt x="45" y="0"/>
                  </a:cubicBezTo>
                  <a:cubicBezTo>
                    <a:pt x="28" y="0"/>
                    <a:pt x="12" y="8"/>
                    <a:pt x="2" y="22"/>
                  </a:cubicBezTo>
                  <a:cubicBezTo>
                    <a:pt x="0" y="25"/>
                    <a:pt x="1" y="29"/>
                    <a:pt x="4" y="30"/>
                  </a:cubicBezTo>
                  <a:cubicBezTo>
                    <a:pt x="5" y="31"/>
                    <a:pt x="6" y="31"/>
                    <a:pt x="7" y="31"/>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8" name="Freeform 139"/>
            <p:cNvSpPr>
              <a:spLocks noEditPoints="1"/>
            </p:cNvSpPr>
            <p:nvPr/>
          </p:nvSpPr>
          <p:spPr bwMode="auto">
            <a:xfrm>
              <a:off x="6812551" y="2942320"/>
              <a:ext cx="170601" cy="171564"/>
            </a:xfrm>
            <a:custGeom>
              <a:avLst/>
              <a:gdLst>
                <a:gd name="T0" fmla="*/ 38 w 75"/>
                <a:gd name="T1" fmla="*/ 0 h 75"/>
                <a:gd name="T2" fmla="*/ 38 w 75"/>
                <a:gd name="T3" fmla="*/ 0 h 75"/>
                <a:gd name="T4" fmla="*/ 38 w 75"/>
                <a:gd name="T5" fmla="*/ 17 h 75"/>
                <a:gd name="T6" fmla="*/ 38 w 75"/>
                <a:gd name="T7" fmla="*/ 17 h 75"/>
                <a:gd name="T8" fmla="*/ 58 w 75"/>
                <a:gd name="T9" fmla="*/ 38 h 75"/>
                <a:gd name="T10" fmla="*/ 38 w 75"/>
                <a:gd name="T11" fmla="*/ 58 h 75"/>
                <a:gd name="T12" fmla="*/ 38 w 75"/>
                <a:gd name="T13" fmla="*/ 58 h 75"/>
                <a:gd name="T14" fmla="*/ 38 w 75"/>
                <a:gd name="T15" fmla="*/ 58 h 75"/>
                <a:gd name="T16" fmla="*/ 38 w 75"/>
                <a:gd name="T17" fmla="*/ 75 h 75"/>
                <a:gd name="T18" fmla="*/ 38 w 75"/>
                <a:gd name="T19" fmla="*/ 75 h 75"/>
                <a:gd name="T20" fmla="*/ 75 w 75"/>
                <a:gd name="T21" fmla="*/ 38 h 75"/>
                <a:gd name="T22" fmla="*/ 38 w 75"/>
                <a:gd name="T23" fmla="*/ 0 h 75"/>
                <a:gd name="T24" fmla="*/ 38 w 75"/>
                <a:gd name="T25" fmla="*/ 0 h 75"/>
                <a:gd name="T26" fmla="*/ 0 w 75"/>
                <a:gd name="T27" fmla="*/ 38 h 75"/>
                <a:gd name="T28" fmla="*/ 38 w 75"/>
                <a:gd name="T29" fmla="*/ 75 h 75"/>
                <a:gd name="T30" fmla="*/ 38 w 75"/>
                <a:gd name="T31" fmla="*/ 58 h 75"/>
                <a:gd name="T32" fmla="*/ 17 w 75"/>
                <a:gd name="T33" fmla="*/ 38 h 75"/>
                <a:gd name="T34" fmla="*/ 38 w 75"/>
                <a:gd name="T35" fmla="*/ 17 h 75"/>
                <a:gd name="T36" fmla="*/ 38 w 75"/>
                <a:gd name="T3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75">
                  <a:moveTo>
                    <a:pt x="38" y="0"/>
                  </a:moveTo>
                  <a:cubicBezTo>
                    <a:pt x="38" y="0"/>
                    <a:pt x="38" y="0"/>
                    <a:pt x="38" y="0"/>
                  </a:cubicBezTo>
                  <a:cubicBezTo>
                    <a:pt x="38" y="17"/>
                    <a:pt x="38" y="17"/>
                    <a:pt x="38" y="17"/>
                  </a:cubicBezTo>
                  <a:cubicBezTo>
                    <a:pt x="38" y="17"/>
                    <a:pt x="38" y="17"/>
                    <a:pt x="38" y="17"/>
                  </a:cubicBezTo>
                  <a:cubicBezTo>
                    <a:pt x="49" y="17"/>
                    <a:pt x="58" y="26"/>
                    <a:pt x="58" y="38"/>
                  </a:cubicBezTo>
                  <a:cubicBezTo>
                    <a:pt x="58" y="49"/>
                    <a:pt x="49" y="58"/>
                    <a:pt x="38" y="58"/>
                  </a:cubicBezTo>
                  <a:cubicBezTo>
                    <a:pt x="38" y="58"/>
                    <a:pt x="38" y="58"/>
                    <a:pt x="38" y="58"/>
                  </a:cubicBezTo>
                  <a:cubicBezTo>
                    <a:pt x="38" y="58"/>
                    <a:pt x="38" y="58"/>
                    <a:pt x="38" y="58"/>
                  </a:cubicBezTo>
                  <a:cubicBezTo>
                    <a:pt x="38" y="75"/>
                    <a:pt x="38" y="75"/>
                    <a:pt x="38" y="75"/>
                  </a:cubicBezTo>
                  <a:cubicBezTo>
                    <a:pt x="38" y="75"/>
                    <a:pt x="38" y="75"/>
                    <a:pt x="38" y="75"/>
                  </a:cubicBezTo>
                  <a:cubicBezTo>
                    <a:pt x="58" y="75"/>
                    <a:pt x="75" y="58"/>
                    <a:pt x="75" y="38"/>
                  </a:cubicBezTo>
                  <a:cubicBezTo>
                    <a:pt x="75" y="17"/>
                    <a:pt x="58" y="0"/>
                    <a:pt x="38" y="0"/>
                  </a:cubicBezTo>
                  <a:close/>
                  <a:moveTo>
                    <a:pt x="38" y="0"/>
                  </a:moveTo>
                  <a:cubicBezTo>
                    <a:pt x="17" y="0"/>
                    <a:pt x="0" y="17"/>
                    <a:pt x="0" y="38"/>
                  </a:cubicBezTo>
                  <a:cubicBezTo>
                    <a:pt x="0" y="58"/>
                    <a:pt x="17" y="75"/>
                    <a:pt x="38" y="75"/>
                  </a:cubicBezTo>
                  <a:cubicBezTo>
                    <a:pt x="38" y="58"/>
                    <a:pt x="38" y="58"/>
                    <a:pt x="38" y="58"/>
                  </a:cubicBezTo>
                  <a:cubicBezTo>
                    <a:pt x="26" y="58"/>
                    <a:pt x="17" y="49"/>
                    <a:pt x="17" y="38"/>
                  </a:cubicBezTo>
                  <a:cubicBezTo>
                    <a:pt x="17" y="26"/>
                    <a:pt x="26" y="17"/>
                    <a:pt x="38" y="17"/>
                  </a:cubicBezTo>
                  <a:lnTo>
                    <a:pt x="38" y="0"/>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69" name="Freeform 140"/>
            <p:cNvSpPr>
              <a:spLocks/>
            </p:cNvSpPr>
            <p:nvPr/>
          </p:nvSpPr>
          <p:spPr bwMode="auto">
            <a:xfrm>
              <a:off x="6797129" y="2903767"/>
              <a:ext cx="202407" cy="73252"/>
            </a:xfrm>
            <a:custGeom>
              <a:avLst/>
              <a:gdLst>
                <a:gd name="T0" fmla="*/ 45 w 89"/>
                <a:gd name="T1" fmla="*/ 0 h 32"/>
                <a:gd name="T2" fmla="*/ 2 w 89"/>
                <a:gd name="T3" fmla="*/ 22 h 32"/>
                <a:gd name="T4" fmla="*/ 4 w 89"/>
                <a:gd name="T5" fmla="*/ 30 h 32"/>
                <a:gd name="T6" fmla="*/ 7 w 89"/>
                <a:gd name="T7" fmla="*/ 31 h 32"/>
                <a:gd name="T8" fmla="*/ 12 w 89"/>
                <a:gd name="T9" fmla="*/ 29 h 32"/>
                <a:gd name="T10" fmla="*/ 45 w 89"/>
                <a:gd name="T11" fmla="*/ 11 h 32"/>
                <a:gd name="T12" fmla="*/ 78 w 89"/>
                <a:gd name="T13" fmla="*/ 29 h 32"/>
                <a:gd name="T14" fmla="*/ 86 w 89"/>
                <a:gd name="T15" fmla="*/ 30 h 32"/>
                <a:gd name="T16" fmla="*/ 87 w 89"/>
                <a:gd name="T17" fmla="*/ 22 h 32"/>
                <a:gd name="T18" fmla="*/ 45 w 89"/>
                <a:gd name="T1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32">
                  <a:moveTo>
                    <a:pt x="45" y="0"/>
                  </a:moveTo>
                  <a:cubicBezTo>
                    <a:pt x="27" y="0"/>
                    <a:pt x="12" y="8"/>
                    <a:pt x="2" y="22"/>
                  </a:cubicBezTo>
                  <a:cubicBezTo>
                    <a:pt x="0" y="25"/>
                    <a:pt x="1" y="29"/>
                    <a:pt x="4" y="30"/>
                  </a:cubicBezTo>
                  <a:cubicBezTo>
                    <a:pt x="5" y="31"/>
                    <a:pt x="6" y="31"/>
                    <a:pt x="7" y="31"/>
                  </a:cubicBezTo>
                  <a:cubicBezTo>
                    <a:pt x="9" y="31"/>
                    <a:pt x="10" y="30"/>
                    <a:pt x="12" y="29"/>
                  </a:cubicBezTo>
                  <a:cubicBezTo>
                    <a:pt x="19" y="18"/>
                    <a:pt x="31" y="11"/>
                    <a:pt x="45" y="11"/>
                  </a:cubicBezTo>
                  <a:cubicBezTo>
                    <a:pt x="58" y="11"/>
                    <a:pt x="70" y="18"/>
                    <a:pt x="78" y="29"/>
                  </a:cubicBezTo>
                  <a:cubicBezTo>
                    <a:pt x="79" y="31"/>
                    <a:pt x="83" y="32"/>
                    <a:pt x="86" y="30"/>
                  </a:cubicBezTo>
                  <a:cubicBezTo>
                    <a:pt x="88" y="29"/>
                    <a:pt x="89" y="25"/>
                    <a:pt x="87" y="22"/>
                  </a:cubicBezTo>
                  <a:cubicBezTo>
                    <a:pt x="78" y="8"/>
                    <a:pt x="62" y="0"/>
                    <a:pt x="45" y="0"/>
                  </a:cubicBez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sp>
          <p:nvSpPr>
            <p:cNvPr id="70" name="Freeform 141"/>
            <p:cNvSpPr>
              <a:spLocks/>
            </p:cNvSpPr>
            <p:nvPr/>
          </p:nvSpPr>
          <p:spPr bwMode="auto">
            <a:xfrm>
              <a:off x="6645806" y="2758227"/>
              <a:ext cx="301683" cy="348911"/>
            </a:xfrm>
            <a:custGeom>
              <a:avLst/>
              <a:gdLst>
                <a:gd name="T0" fmla="*/ 88 w 132"/>
                <a:gd name="T1" fmla="*/ 56 h 153"/>
                <a:gd name="T2" fmla="*/ 92 w 132"/>
                <a:gd name="T3" fmla="*/ 57 h 153"/>
                <a:gd name="T4" fmla="*/ 126 w 132"/>
                <a:gd name="T5" fmla="*/ 42 h 153"/>
                <a:gd name="T6" fmla="*/ 130 w 132"/>
                <a:gd name="T7" fmla="*/ 31 h 153"/>
                <a:gd name="T8" fmla="*/ 119 w 132"/>
                <a:gd name="T9" fmla="*/ 27 h 153"/>
                <a:gd name="T10" fmla="*/ 97 w 132"/>
                <a:gd name="T11" fmla="*/ 38 h 153"/>
                <a:gd name="T12" fmla="*/ 93 w 132"/>
                <a:gd name="T13" fmla="*/ 37 h 153"/>
                <a:gd name="T14" fmla="*/ 56 w 132"/>
                <a:gd name="T15" fmla="*/ 1 h 153"/>
                <a:gd name="T16" fmla="*/ 52 w 132"/>
                <a:gd name="T17" fmla="*/ 1 h 153"/>
                <a:gd name="T18" fmla="*/ 1 w 132"/>
                <a:gd name="T19" fmla="*/ 52 h 153"/>
                <a:gd name="T20" fmla="*/ 1 w 132"/>
                <a:gd name="T21" fmla="*/ 56 h 153"/>
                <a:gd name="T22" fmla="*/ 36 w 132"/>
                <a:gd name="T23" fmla="*/ 86 h 153"/>
                <a:gd name="T24" fmla="*/ 37 w 132"/>
                <a:gd name="T25" fmla="*/ 90 h 153"/>
                <a:gd name="T26" fmla="*/ 19 w 132"/>
                <a:gd name="T27" fmla="*/ 128 h 153"/>
                <a:gd name="T28" fmla="*/ 20 w 132"/>
                <a:gd name="T29" fmla="*/ 133 h 153"/>
                <a:gd name="T30" fmla="*/ 31 w 132"/>
                <a:gd name="T31" fmla="*/ 149 h 153"/>
                <a:gd name="T32" fmla="*/ 40 w 132"/>
                <a:gd name="T33" fmla="*/ 153 h 153"/>
                <a:gd name="T34" fmla="*/ 47 w 132"/>
                <a:gd name="T35" fmla="*/ 151 h 153"/>
                <a:gd name="T36" fmla="*/ 49 w 132"/>
                <a:gd name="T37" fmla="*/ 136 h 153"/>
                <a:gd name="T38" fmla="*/ 45 w 132"/>
                <a:gd name="T39" fmla="*/ 130 h 153"/>
                <a:gd name="T40" fmla="*/ 45 w 132"/>
                <a:gd name="T41" fmla="*/ 126 h 153"/>
                <a:gd name="T42" fmla="*/ 62 w 132"/>
                <a:gd name="T43" fmla="*/ 84 h 153"/>
                <a:gd name="T44" fmla="*/ 61 w 132"/>
                <a:gd name="T45" fmla="*/ 80 h 153"/>
                <a:gd name="T46" fmla="*/ 42 w 132"/>
                <a:gd name="T47" fmla="*/ 61 h 153"/>
                <a:gd name="T48" fmla="*/ 42 w 132"/>
                <a:gd name="T49" fmla="*/ 58 h 153"/>
                <a:gd name="T50" fmla="*/ 64 w 132"/>
                <a:gd name="T51" fmla="*/ 36 h 153"/>
                <a:gd name="T52" fmla="*/ 68 w 132"/>
                <a:gd name="T53" fmla="*/ 36 h 153"/>
                <a:gd name="T54" fmla="*/ 88 w 132"/>
                <a:gd name="T55" fmla="*/ 5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2" h="153">
                  <a:moveTo>
                    <a:pt x="88" y="56"/>
                  </a:moveTo>
                  <a:cubicBezTo>
                    <a:pt x="89" y="57"/>
                    <a:pt x="91" y="57"/>
                    <a:pt x="92" y="57"/>
                  </a:cubicBezTo>
                  <a:cubicBezTo>
                    <a:pt x="126" y="42"/>
                    <a:pt x="126" y="42"/>
                    <a:pt x="126" y="42"/>
                  </a:cubicBezTo>
                  <a:cubicBezTo>
                    <a:pt x="130" y="40"/>
                    <a:pt x="132" y="35"/>
                    <a:pt x="130" y="31"/>
                  </a:cubicBezTo>
                  <a:cubicBezTo>
                    <a:pt x="128" y="27"/>
                    <a:pt x="123" y="25"/>
                    <a:pt x="119" y="27"/>
                  </a:cubicBezTo>
                  <a:cubicBezTo>
                    <a:pt x="97" y="38"/>
                    <a:pt x="97" y="38"/>
                    <a:pt x="97" y="38"/>
                  </a:cubicBezTo>
                  <a:cubicBezTo>
                    <a:pt x="95" y="39"/>
                    <a:pt x="94" y="38"/>
                    <a:pt x="93" y="37"/>
                  </a:cubicBezTo>
                  <a:cubicBezTo>
                    <a:pt x="56" y="1"/>
                    <a:pt x="56" y="1"/>
                    <a:pt x="56" y="1"/>
                  </a:cubicBezTo>
                  <a:cubicBezTo>
                    <a:pt x="55" y="0"/>
                    <a:pt x="53" y="0"/>
                    <a:pt x="52" y="1"/>
                  </a:cubicBezTo>
                  <a:cubicBezTo>
                    <a:pt x="1" y="52"/>
                    <a:pt x="1" y="52"/>
                    <a:pt x="1" y="52"/>
                  </a:cubicBezTo>
                  <a:cubicBezTo>
                    <a:pt x="0" y="53"/>
                    <a:pt x="0" y="55"/>
                    <a:pt x="1" y="56"/>
                  </a:cubicBezTo>
                  <a:cubicBezTo>
                    <a:pt x="8" y="61"/>
                    <a:pt x="29" y="79"/>
                    <a:pt x="36" y="86"/>
                  </a:cubicBezTo>
                  <a:cubicBezTo>
                    <a:pt x="37" y="86"/>
                    <a:pt x="37" y="88"/>
                    <a:pt x="37" y="90"/>
                  </a:cubicBezTo>
                  <a:cubicBezTo>
                    <a:pt x="19" y="128"/>
                    <a:pt x="19" y="128"/>
                    <a:pt x="19" y="128"/>
                  </a:cubicBezTo>
                  <a:cubicBezTo>
                    <a:pt x="19" y="130"/>
                    <a:pt x="19" y="131"/>
                    <a:pt x="20" y="133"/>
                  </a:cubicBezTo>
                  <a:cubicBezTo>
                    <a:pt x="31" y="149"/>
                    <a:pt x="31" y="149"/>
                    <a:pt x="31" y="149"/>
                  </a:cubicBezTo>
                  <a:cubicBezTo>
                    <a:pt x="33" y="151"/>
                    <a:pt x="36" y="153"/>
                    <a:pt x="40" y="153"/>
                  </a:cubicBezTo>
                  <a:cubicBezTo>
                    <a:pt x="42" y="153"/>
                    <a:pt x="45" y="153"/>
                    <a:pt x="47" y="151"/>
                  </a:cubicBezTo>
                  <a:cubicBezTo>
                    <a:pt x="52" y="147"/>
                    <a:pt x="53" y="141"/>
                    <a:pt x="49" y="136"/>
                  </a:cubicBezTo>
                  <a:cubicBezTo>
                    <a:pt x="45" y="130"/>
                    <a:pt x="45" y="130"/>
                    <a:pt x="45" y="130"/>
                  </a:cubicBezTo>
                  <a:cubicBezTo>
                    <a:pt x="44" y="129"/>
                    <a:pt x="44" y="127"/>
                    <a:pt x="45" y="126"/>
                  </a:cubicBezTo>
                  <a:cubicBezTo>
                    <a:pt x="62" y="84"/>
                    <a:pt x="62" y="84"/>
                    <a:pt x="62" y="84"/>
                  </a:cubicBezTo>
                  <a:cubicBezTo>
                    <a:pt x="63" y="83"/>
                    <a:pt x="62" y="81"/>
                    <a:pt x="61" y="80"/>
                  </a:cubicBezTo>
                  <a:cubicBezTo>
                    <a:pt x="57" y="76"/>
                    <a:pt x="47" y="66"/>
                    <a:pt x="42" y="61"/>
                  </a:cubicBezTo>
                  <a:cubicBezTo>
                    <a:pt x="41" y="60"/>
                    <a:pt x="41" y="59"/>
                    <a:pt x="42" y="58"/>
                  </a:cubicBezTo>
                  <a:cubicBezTo>
                    <a:pt x="64" y="36"/>
                    <a:pt x="64" y="36"/>
                    <a:pt x="64" y="36"/>
                  </a:cubicBezTo>
                  <a:cubicBezTo>
                    <a:pt x="65" y="35"/>
                    <a:pt x="67" y="35"/>
                    <a:pt x="68" y="36"/>
                  </a:cubicBezTo>
                  <a:lnTo>
                    <a:pt x="88" y="56"/>
                  </a:lnTo>
                  <a:close/>
                </a:path>
              </a:pathLst>
            </a:custGeom>
            <a:grpFill/>
            <a:ln>
              <a:noFill/>
            </a:ln>
            <a:extLst/>
          </p:spPr>
          <p:txBody>
            <a:bodyPr lIns="68598" tIns="34299" rIns="68598" bIns="34299"/>
            <a:lstStyle/>
            <a:p>
              <a:pPr defTabSz="1828434" eaLnBrk="1" fontAlgn="auto" hangingPunct="1">
                <a:spcBef>
                  <a:spcPts val="0"/>
                </a:spcBef>
                <a:spcAft>
                  <a:spcPts val="0"/>
                </a:spcAft>
                <a:defRPr/>
              </a:pPr>
              <a:endParaRPr lang="id-ID" sz="2701" dirty="0">
                <a:latin typeface="Roboto Light"/>
              </a:endParaRPr>
            </a:p>
          </p:txBody>
        </p:sp>
      </p:gr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ppt_x"/>
                                          </p:val>
                                        </p:tav>
                                        <p:tav tm="100000">
                                          <p:val>
                                            <p:strVal val="#ppt_x"/>
                                          </p:val>
                                        </p:tav>
                                      </p:tavLst>
                                    </p:anim>
                                    <p:anim calcmode="lin" valueType="num">
                                      <p:cBhvr additive="base">
                                        <p:cTn id="32" dur="500" fill="hold"/>
                                        <p:tgtEl>
                                          <p:spTgt spid="4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ppt_x"/>
                                          </p:val>
                                        </p:tav>
                                        <p:tav tm="100000">
                                          <p:val>
                                            <p:strVal val="#ppt_x"/>
                                          </p:val>
                                        </p:tav>
                                      </p:tavLst>
                                    </p:anim>
                                    <p:anim calcmode="lin" valueType="num">
                                      <p:cBhvr additive="base">
                                        <p:cTn id="52" dur="500" fill="hold"/>
                                        <p:tgtEl>
                                          <p:spTgt spid="7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additive="base">
                                        <p:cTn id="55" dur="500" fill="hold"/>
                                        <p:tgtEl>
                                          <p:spTgt spid="77"/>
                                        </p:tgtEl>
                                        <p:attrNameLst>
                                          <p:attrName>ppt_x</p:attrName>
                                        </p:attrNameLst>
                                      </p:cBhvr>
                                      <p:tavLst>
                                        <p:tav tm="0">
                                          <p:val>
                                            <p:strVal val="#ppt_x"/>
                                          </p:val>
                                        </p:tav>
                                        <p:tav tm="100000">
                                          <p:val>
                                            <p:strVal val="#ppt_x"/>
                                          </p:val>
                                        </p:tav>
                                      </p:tavLst>
                                    </p:anim>
                                    <p:anim calcmode="lin" valueType="num">
                                      <p:cBhvr additive="base">
                                        <p:cTn id="56" dur="500" fill="hold"/>
                                        <p:tgtEl>
                                          <p:spTgt spid="7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ppt_x"/>
                                          </p:val>
                                        </p:tav>
                                        <p:tav tm="100000">
                                          <p:val>
                                            <p:strVal val="#ppt_x"/>
                                          </p:val>
                                        </p:tav>
                                      </p:tavLst>
                                    </p:anim>
                                    <p:anim calcmode="lin" valueType="num">
                                      <p:cBhvr additive="base">
                                        <p:cTn id="60" dur="500" fill="hold"/>
                                        <p:tgtEl>
                                          <p:spTgt spid="79"/>
                                        </p:tgtEl>
                                        <p:attrNameLst>
                                          <p:attrName>ppt_y</p:attrName>
                                        </p:attrNameLst>
                                      </p:cBhvr>
                                      <p:tavLst>
                                        <p:tav tm="0">
                                          <p:val>
                                            <p:strVal val="1+#ppt_h/2"/>
                                          </p:val>
                                        </p:tav>
                                        <p:tav tm="100000">
                                          <p:val>
                                            <p:strVal val="#ppt_y"/>
                                          </p:val>
                                        </p:tav>
                                      </p:tavLst>
                                    </p:anim>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par>
                                <p:cTn id="64" presetID="2" presetClass="entr" presetSubtype="4" fill="hold"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ppt_x"/>
                                          </p:val>
                                        </p:tav>
                                        <p:tav tm="100000">
                                          <p:val>
                                            <p:strVal val="#ppt_x"/>
                                          </p:val>
                                        </p:tav>
                                      </p:tavLst>
                                    </p:anim>
                                    <p:anim calcmode="lin" valueType="num">
                                      <p:cBhvr additive="base">
                                        <p:cTn id="67" dur="500" fill="hold"/>
                                        <p:tgtEl>
                                          <p:spTgt spid="36"/>
                                        </p:tgtEl>
                                        <p:attrNameLst>
                                          <p:attrName>ppt_y</p:attrName>
                                        </p:attrNameLst>
                                      </p:cBhvr>
                                      <p:tavLst>
                                        <p:tav tm="0">
                                          <p:val>
                                            <p:strVal val="1+#ppt_h/2"/>
                                          </p:val>
                                        </p:tav>
                                        <p:tav tm="100000">
                                          <p:val>
                                            <p:strVal val="#ppt_y"/>
                                          </p:val>
                                        </p:tav>
                                      </p:tavLst>
                                    </p:anim>
                                  </p:childTnLst>
                                </p:cTn>
                              </p:par>
                              <p:par>
                                <p:cTn id="68" presetID="53" presetClass="entr" presetSubtype="16"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par>
                                <p:cTn id="73" presetID="2" presetClass="entr" presetSubtype="4"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ppt_x"/>
                                          </p:val>
                                        </p:tav>
                                        <p:tav tm="100000">
                                          <p:val>
                                            <p:strVal val="#ppt_x"/>
                                          </p:val>
                                        </p:tav>
                                      </p:tavLst>
                                    </p:anim>
                                    <p:anim calcmode="lin" valueType="num">
                                      <p:cBhvr additive="base">
                                        <p:cTn id="76" dur="500" fill="hold"/>
                                        <p:tgtEl>
                                          <p:spTgt spid="46"/>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500" fill="hold"/>
                                        <p:tgtEl>
                                          <p:spTgt spid="54"/>
                                        </p:tgtEl>
                                        <p:attrNameLst>
                                          <p:attrName>ppt_x</p:attrName>
                                        </p:attrNameLst>
                                      </p:cBhvr>
                                      <p:tavLst>
                                        <p:tav tm="0">
                                          <p:val>
                                            <p:strVal val="#ppt_x"/>
                                          </p:val>
                                        </p:tav>
                                        <p:tav tm="100000">
                                          <p:val>
                                            <p:strVal val="#ppt_x"/>
                                          </p:val>
                                        </p:tav>
                                      </p:tavLst>
                                    </p:anim>
                                    <p:anim calcmode="lin" valueType="num">
                                      <p:cBhvr additive="base">
                                        <p:cTn id="8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43" grpId="0"/>
      <p:bldP spid="48" grpId="0"/>
      <p:bldP spid="53" grpId="0"/>
      <p:bldP spid="75" grpId="0"/>
      <p:bldP spid="77" grpId="0"/>
      <p:bldP spid="7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вал 6"/>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64"/>
          <p:cNvSpPr/>
          <p:nvPr/>
        </p:nvSpPr>
        <p:spPr>
          <a:xfrm>
            <a:off x="6602675" y="1230205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8" name="Прямоугольник 7"/>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6" name="Прямоугольник 5"/>
          <p:cNvSpPr/>
          <p:nvPr/>
        </p:nvSpPr>
        <p:spPr>
          <a:xfrm>
            <a:off x="16485795" y="2334310"/>
            <a:ext cx="698178" cy="646331"/>
          </a:xfrm>
          <a:prstGeom prst="rect">
            <a:avLst/>
          </a:prstGeom>
        </p:spPr>
        <p:txBody>
          <a:bodyPr wrap="none">
            <a:spAutoFit/>
          </a:bodyPr>
          <a:lstStyle/>
          <a:p>
            <a:r>
              <a:rPr lang="ru-RU" b="1" dirty="0" smtClean="0">
                <a:solidFill>
                  <a:schemeClr val="bg1"/>
                </a:solidFill>
                <a:latin typeface="Roboto Black"/>
              </a:rPr>
              <a:t>1</a:t>
            </a:r>
            <a:r>
              <a:rPr lang="en-US" b="1" dirty="0">
                <a:solidFill>
                  <a:schemeClr val="bg1"/>
                </a:solidFill>
                <a:latin typeface="Roboto Black"/>
              </a:rPr>
              <a:t>4</a:t>
            </a:r>
            <a:endParaRPr lang="ru-RU" b="1" dirty="0"/>
          </a:p>
        </p:txBody>
      </p:sp>
      <p:sp>
        <p:nvSpPr>
          <p:cNvPr id="10" name="Прямоугольник 9"/>
          <p:cNvSpPr/>
          <p:nvPr/>
        </p:nvSpPr>
        <p:spPr>
          <a:xfrm>
            <a:off x="17163128" y="772896"/>
            <a:ext cx="698178" cy="646331"/>
          </a:xfrm>
          <a:prstGeom prst="rect">
            <a:avLst/>
          </a:prstGeom>
        </p:spPr>
        <p:txBody>
          <a:bodyPr wrap="none">
            <a:spAutoFit/>
          </a:bodyPr>
          <a:lstStyle/>
          <a:p>
            <a:r>
              <a:rPr lang="ru-RU" b="1" dirty="0" smtClean="0">
                <a:solidFill>
                  <a:schemeClr val="bg1"/>
                </a:solidFill>
                <a:latin typeface="Roboto Black"/>
              </a:rPr>
              <a:t>1</a:t>
            </a:r>
            <a:r>
              <a:rPr lang="en-US" b="1" dirty="0" smtClean="0">
                <a:solidFill>
                  <a:schemeClr val="bg1"/>
                </a:solidFill>
                <a:latin typeface="Roboto Black"/>
              </a:rPr>
              <a:t>5</a:t>
            </a:r>
            <a:endParaRPr lang="ru-RU" b="1" dirty="0"/>
          </a:p>
        </p:txBody>
      </p:sp>
      <p:pic>
        <p:nvPicPr>
          <p:cNvPr id="11"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12" name="Group 55"/>
          <p:cNvGrpSpPr/>
          <p:nvPr/>
        </p:nvGrpSpPr>
        <p:grpSpPr>
          <a:xfrm>
            <a:off x="8846344" y="3431963"/>
            <a:ext cx="600075" cy="142912"/>
            <a:chOff x="1942594" y="2781300"/>
            <a:chExt cx="799891" cy="190500"/>
          </a:xfrm>
          <a:solidFill>
            <a:schemeClr val="bg1">
              <a:lumMod val="85000"/>
            </a:schemeClr>
          </a:solidFill>
        </p:grpSpPr>
        <p:sp>
          <p:nvSpPr>
            <p:cNvPr id="13"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4"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5"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16" name="TextBox 5"/>
          <p:cNvSpPr txBox="1">
            <a:spLocks noChangeArrowheads="1"/>
          </p:cNvSpPr>
          <p:nvPr/>
        </p:nvSpPr>
        <p:spPr bwMode="auto">
          <a:xfrm>
            <a:off x="584062" y="3450838"/>
            <a:ext cx="11123488" cy="7740581"/>
          </a:xfrm>
          <a:prstGeom prst="rect">
            <a:avLst/>
          </a:prstGeom>
          <a:noFill/>
          <a:ln w="9525">
            <a:noFill/>
            <a:miter lim="800000"/>
            <a:headEnd/>
            <a:tailEnd/>
          </a:ln>
        </p:spPr>
        <p:txBody>
          <a:bodyPr wrap="square">
            <a:spAutoFit/>
          </a:bodyPr>
          <a:lstStyle/>
          <a:p>
            <a:pPr algn="ctr" eaLnBrk="0" hangingPunct="0">
              <a:lnSpc>
                <a:spcPct val="150000"/>
              </a:lnSpc>
            </a:pPr>
            <a:r>
              <a:rPr lang="en-US" sz="2700" b="1" dirty="0" smtClean="0"/>
              <a:t>  </a:t>
            </a:r>
            <a:endParaRPr lang="ru-RU" sz="2700" b="1" dirty="0"/>
          </a:p>
          <a:p>
            <a:pPr marL="457200" indent="-457200">
              <a:buFont typeface="Arial"/>
              <a:buChar char="•"/>
            </a:pPr>
            <a:r>
              <a:rPr lang="en-US" sz="2700" dirty="0" smtClean="0"/>
              <a:t>Sightseeing program (</a:t>
            </a:r>
            <a:r>
              <a:rPr lang="en-US" sz="2800" dirty="0" smtClean="0"/>
              <a:t>animated </a:t>
            </a:r>
            <a:r>
              <a:rPr lang="en-US" sz="2800" dirty="0"/>
              <a:t>sightseeing tour </a:t>
            </a:r>
            <a:r>
              <a:rPr lang="ru-RU" sz="2800" dirty="0"/>
              <a:t>«</a:t>
            </a:r>
            <a:r>
              <a:rPr lang="en-US" sz="2800" dirty="0"/>
              <a:t>Minsk – the capital of                    Belarus</a:t>
            </a:r>
            <a:r>
              <a:rPr lang="ru-RU" sz="2800" dirty="0" smtClean="0"/>
              <a:t>»</a:t>
            </a:r>
            <a:r>
              <a:rPr lang="en-US" sz="2800" dirty="0" smtClean="0"/>
              <a:t>, museum </a:t>
            </a:r>
            <a:r>
              <a:rPr lang="en-US" sz="2800" dirty="0"/>
              <a:t>complex of traditional crafts and technologies</a:t>
            </a:r>
          </a:p>
          <a:p>
            <a:r>
              <a:rPr lang="en-US" sz="2800" dirty="0"/>
              <a:t>    </a:t>
            </a:r>
            <a:r>
              <a:rPr lang="ru-RU" sz="2800" dirty="0"/>
              <a:t>«</a:t>
            </a:r>
            <a:r>
              <a:rPr lang="en-US" sz="2800" dirty="0" err="1"/>
              <a:t>Dudutki</a:t>
            </a:r>
            <a:r>
              <a:rPr lang="ru-RU" sz="2800" dirty="0" smtClean="0"/>
              <a:t>»</a:t>
            </a:r>
            <a:r>
              <a:rPr lang="en-US" sz="2800" dirty="0" smtClean="0"/>
              <a:t>, </a:t>
            </a:r>
            <a:r>
              <a:rPr lang="ru-RU" sz="2800" dirty="0" smtClean="0"/>
              <a:t>«</a:t>
            </a:r>
            <a:r>
              <a:rPr lang="en-US" sz="2800" dirty="0"/>
              <a:t>Vitebsk</a:t>
            </a:r>
            <a:r>
              <a:rPr lang="ru-RU" sz="2800" dirty="0"/>
              <a:t> – </a:t>
            </a:r>
            <a:r>
              <a:rPr lang="en-US" sz="2800" dirty="0"/>
              <a:t>the city of Marc Chagall</a:t>
            </a:r>
            <a:r>
              <a:rPr lang="ru-RU" sz="2800" dirty="0" smtClean="0"/>
              <a:t>»</a:t>
            </a:r>
            <a:r>
              <a:rPr lang="en-US" sz="2800" dirty="0" smtClean="0"/>
              <a:t>, </a:t>
            </a:r>
            <a:r>
              <a:rPr lang="en-US" sz="2800" dirty="0"/>
              <a:t>etc.</a:t>
            </a:r>
            <a:endParaRPr lang="ru-RU" sz="2800" dirty="0"/>
          </a:p>
          <a:p>
            <a:pPr marL="457200" indent="-457200" eaLnBrk="0" hangingPunct="0">
              <a:lnSpc>
                <a:spcPct val="150000"/>
              </a:lnSpc>
              <a:buFont typeface="Arial"/>
              <a:buChar char="•"/>
            </a:pPr>
            <a:endParaRPr lang="en-US" sz="2700" dirty="0" smtClean="0"/>
          </a:p>
          <a:p>
            <a:pPr marL="457200" indent="-457200">
              <a:buFont typeface="Arial"/>
              <a:buChar char="•"/>
            </a:pPr>
            <a:r>
              <a:rPr kumimoji="1" lang="en-US" sz="2700" dirty="0" smtClean="0"/>
              <a:t>Castles and farmsteads (qu</a:t>
            </a:r>
            <a:r>
              <a:rPr lang="en-US" sz="2800" dirty="0" smtClean="0"/>
              <a:t>est </a:t>
            </a:r>
            <a:r>
              <a:rPr lang="ru-RU" sz="2800" dirty="0"/>
              <a:t>«</a:t>
            </a:r>
            <a:r>
              <a:rPr lang="en-US" sz="2800" dirty="0"/>
              <a:t>Secrets and mysteries of the </a:t>
            </a:r>
            <a:r>
              <a:rPr lang="en-US" sz="2800" dirty="0" err="1"/>
              <a:t>Radziwill</a:t>
            </a:r>
            <a:r>
              <a:rPr lang="en-US" sz="2800" dirty="0"/>
              <a:t> Palace</a:t>
            </a:r>
            <a:r>
              <a:rPr lang="ru-RU" sz="2800" dirty="0" smtClean="0"/>
              <a:t>»</a:t>
            </a:r>
            <a:r>
              <a:rPr lang="en-US" sz="2800" dirty="0" smtClean="0"/>
              <a:t>, Medieval </a:t>
            </a:r>
            <a:r>
              <a:rPr lang="en-US" sz="2800" dirty="0"/>
              <a:t>tournament </a:t>
            </a:r>
            <a:r>
              <a:rPr lang="en-US" sz="2800" dirty="0" smtClean="0"/>
              <a:t>at Mir Castle, Folk </a:t>
            </a:r>
            <a:r>
              <a:rPr lang="en-US" sz="2800" dirty="0"/>
              <a:t>festivals and amusement at the Belarusian </a:t>
            </a:r>
            <a:r>
              <a:rPr lang="en-US" sz="2800" dirty="0" smtClean="0"/>
              <a:t>farmsteads</a:t>
            </a:r>
            <a:r>
              <a:rPr lang="en-US" sz="2800" dirty="0"/>
              <a:t>, </a:t>
            </a:r>
            <a:r>
              <a:rPr lang="en-US" sz="2800" dirty="0" err="1" smtClean="0"/>
              <a:t>etcc</a:t>
            </a:r>
            <a:r>
              <a:rPr lang="en-US" sz="2800" dirty="0" smtClean="0"/>
              <a:t>.)</a:t>
            </a:r>
            <a:endParaRPr lang="ru-RU" sz="2800" dirty="0"/>
          </a:p>
          <a:p>
            <a:pPr marL="571500" indent="-571500" eaLnBrk="0" hangingPunct="0">
              <a:lnSpc>
                <a:spcPct val="150000"/>
              </a:lnSpc>
              <a:buFont typeface="Arial"/>
              <a:buChar char="•"/>
            </a:pPr>
            <a:endParaRPr kumimoji="1" lang="en-US" sz="2700" dirty="0" smtClean="0"/>
          </a:p>
          <a:p>
            <a:pPr marL="457200" indent="-457200">
              <a:buFont typeface="Arial"/>
              <a:buChar char="•"/>
            </a:pPr>
            <a:r>
              <a:rPr kumimoji="1" lang="en-US" sz="2700" dirty="0" smtClean="0"/>
              <a:t>The guest </a:t>
            </a:r>
            <a:r>
              <a:rPr kumimoji="1" lang="en-US" sz="2700" dirty="0"/>
              <a:t>n</a:t>
            </a:r>
            <a:r>
              <a:rPr kumimoji="1" lang="en-US" sz="2700" dirty="0" smtClean="0"/>
              <a:t>ights and balls (</a:t>
            </a:r>
            <a:r>
              <a:rPr kumimoji="1" lang="en-US" sz="2800" dirty="0" smtClean="0"/>
              <a:t>Grand </a:t>
            </a:r>
            <a:r>
              <a:rPr kumimoji="1" lang="en-US" sz="2800" dirty="0"/>
              <a:t>Ball at the Bolshoi Theater of Opera and </a:t>
            </a:r>
            <a:r>
              <a:rPr kumimoji="1" lang="en-US" sz="2800" dirty="0" smtClean="0"/>
              <a:t>Ballet, </a:t>
            </a:r>
            <a:r>
              <a:rPr kumimoji="1" lang="en-US" sz="2800" dirty="0"/>
              <a:t>Costume Party at the National Art </a:t>
            </a:r>
            <a:r>
              <a:rPr kumimoji="1" lang="en-US" sz="2800" dirty="0" smtClean="0"/>
              <a:t>Museum, etc.)</a:t>
            </a:r>
            <a:endParaRPr kumimoji="1" lang="en-US" sz="2800" dirty="0"/>
          </a:p>
          <a:p>
            <a:pPr marL="571500" indent="-571500" eaLnBrk="0" hangingPunct="0">
              <a:lnSpc>
                <a:spcPct val="150000"/>
              </a:lnSpc>
              <a:buFont typeface="Arial"/>
              <a:buChar char="•"/>
            </a:pPr>
            <a:endParaRPr lang="en-US" sz="2700" dirty="0" smtClean="0"/>
          </a:p>
          <a:p>
            <a:pPr marL="457200" indent="-457200">
              <a:buFont typeface="Arial"/>
              <a:buChar char="•"/>
            </a:pPr>
            <a:r>
              <a:rPr lang="en-US" sz="2700" dirty="0" smtClean="0"/>
              <a:t>Folk arts and craft programs (</a:t>
            </a:r>
            <a:r>
              <a:rPr lang="en-US" sz="2800" dirty="0"/>
              <a:t>Master classes in folk arts and </a:t>
            </a:r>
            <a:r>
              <a:rPr lang="en-US" sz="2800" dirty="0" smtClean="0"/>
              <a:t>crafts, tasting </a:t>
            </a:r>
            <a:r>
              <a:rPr lang="en-US" sz="2800" dirty="0"/>
              <a:t>the national </a:t>
            </a:r>
            <a:r>
              <a:rPr lang="en-US" sz="2800" dirty="0" smtClean="0"/>
              <a:t>cuisine, folk performances, national </a:t>
            </a:r>
            <a:r>
              <a:rPr lang="en-US" sz="2800" dirty="0"/>
              <a:t>dance master </a:t>
            </a:r>
            <a:r>
              <a:rPr lang="en-US" sz="2800" dirty="0" smtClean="0"/>
              <a:t>class, accommodation </a:t>
            </a:r>
            <a:r>
              <a:rPr lang="en-US" sz="2800" dirty="0"/>
              <a:t>at Belarusian farmstead, etc</a:t>
            </a:r>
            <a:r>
              <a:rPr lang="en-US" sz="2800" dirty="0" smtClean="0"/>
              <a:t>.)</a:t>
            </a:r>
            <a:endParaRPr lang="ru-RU" sz="2800" dirty="0">
              <a:solidFill>
                <a:srgbClr val="000000"/>
              </a:solidFill>
            </a:endParaRPr>
          </a:p>
          <a:p>
            <a:pPr marL="571500" indent="-571500" eaLnBrk="0" hangingPunct="0">
              <a:lnSpc>
                <a:spcPct val="150000"/>
              </a:lnSpc>
              <a:buFont typeface="Arial"/>
              <a:buChar char="•"/>
            </a:pPr>
            <a:endParaRPr lang="en-US" sz="2700" dirty="0"/>
          </a:p>
        </p:txBody>
      </p:sp>
      <p:sp>
        <p:nvSpPr>
          <p:cNvPr id="17" name="Rectangle 1"/>
          <p:cNvSpPr>
            <a:spLocks/>
          </p:cNvSpPr>
          <p:nvPr/>
        </p:nvSpPr>
        <p:spPr bwMode="auto">
          <a:xfrm>
            <a:off x="5575645" y="2266751"/>
            <a:ext cx="6541397" cy="877471"/>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Cultural programs</a:t>
            </a:r>
            <a:endParaRPr lang="en-US" sz="5702" b="1" dirty="0">
              <a:solidFill>
                <a:schemeClr val="tx2"/>
              </a:solidFill>
              <a:latin typeface="Roboto Light"/>
              <a:ea typeface="ＭＳ Ｐゴシック" charset="0"/>
              <a:cs typeface="ＭＳ Ｐゴシック" charset="0"/>
              <a:sym typeface="Bebas Neue" charset="0"/>
            </a:endParaRPr>
          </a:p>
        </p:txBody>
      </p:sp>
      <p:pic>
        <p:nvPicPr>
          <p:cNvPr id="3" name="Изображение 2" descr="то что надо.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572664" y="5507084"/>
            <a:ext cx="4975080" cy="3172774"/>
          </a:xfrm>
          <a:prstGeom prst="rect">
            <a:avLst/>
          </a:prstGeom>
        </p:spPr>
      </p:pic>
      <p:pic>
        <p:nvPicPr>
          <p:cNvPr id="4" name="Изображение 3" descr="6527151406ee4d0510c28d06249e2222.jpg"/>
          <p:cNvPicPr>
            <a:picLocks noChangeAspect="1"/>
          </p:cNvPicPr>
          <p:nvPr/>
        </p:nvPicPr>
        <p:blipFill rotWithShape="1">
          <a:blip r:embed="rId4">
            <a:extLst>
              <a:ext uri="{28A0092B-C50C-407E-A947-70E740481C1C}">
                <a14:useLocalDpi xmlns:a14="http://schemas.microsoft.com/office/drawing/2010/main" xmlns="" val="0"/>
              </a:ext>
            </a:extLst>
          </a:blip>
          <a:srcRect r="11672" b="5278"/>
          <a:stretch/>
        </p:blipFill>
        <p:spPr>
          <a:xfrm>
            <a:off x="12572664" y="9307335"/>
            <a:ext cx="4973571" cy="3172774"/>
          </a:xfrm>
          <a:prstGeom prst="rect">
            <a:avLst/>
          </a:prstGeom>
        </p:spPr>
      </p:pic>
      <p:pic>
        <p:nvPicPr>
          <p:cNvPr id="21" name="Изображение 20" descr="Без названия.jpe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572664" y="1845576"/>
            <a:ext cx="4973571" cy="3172774"/>
          </a:xfrm>
          <a:prstGeom prst="rect">
            <a:avLst/>
          </a:prstGeom>
        </p:spPr>
      </p:pic>
    </p:spTree>
    <p:extLst>
      <p:ext uri="{BB962C8B-B14F-4D97-AF65-F5344CB8AC3E}">
        <p14:creationId xmlns:p14="http://schemas.microsoft.com/office/powerpoint/2010/main" xmlns="" val="42836149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 name="TextBox 5"/>
          <p:cNvSpPr txBox="1">
            <a:spLocks noChangeArrowheads="1"/>
          </p:cNvSpPr>
          <p:nvPr/>
        </p:nvSpPr>
        <p:spPr bwMode="auto">
          <a:xfrm>
            <a:off x="582737" y="3431963"/>
            <a:ext cx="11123488" cy="3797194"/>
          </a:xfrm>
          <a:prstGeom prst="rect">
            <a:avLst/>
          </a:prstGeom>
          <a:noFill/>
          <a:ln w="9525">
            <a:noFill/>
            <a:miter lim="800000"/>
            <a:headEnd/>
            <a:tailEnd/>
          </a:ln>
        </p:spPr>
        <p:txBody>
          <a:bodyPr wrap="square">
            <a:spAutoFit/>
          </a:bodyPr>
          <a:lstStyle/>
          <a:p>
            <a:pPr algn="ctr" eaLnBrk="0" hangingPunct="0">
              <a:lnSpc>
                <a:spcPct val="150000"/>
              </a:lnSpc>
            </a:pPr>
            <a:r>
              <a:rPr lang="en-US" sz="2700" b="1" dirty="0" smtClean="0"/>
              <a:t>  </a:t>
            </a:r>
            <a:endParaRPr lang="ru-RU" sz="2700" b="1" dirty="0"/>
          </a:p>
          <a:p>
            <a:pPr marL="571500" indent="-571500" eaLnBrk="0" hangingPunct="0">
              <a:lnSpc>
                <a:spcPct val="150000"/>
              </a:lnSpc>
              <a:buFont typeface="Arial"/>
              <a:buChar char="•"/>
            </a:pPr>
            <a:r>
              <a:rPr lang="en-US" sz="2700" dirty="0" smtClean="0"/>
              <a:t>Culinary quests</a:t>
            </a:r>
            <a:r>
              <a:rPr lang="ru-RU" sz="2700" dirty="0" smtClean="0"/>
              <a:t> </a:t>
            </a:r>
            <a:endParaRPr lang="en-US" sz="2700" dirty="0" smtClean="0"/>
          </a:p>
          <a:p>
            <a:pPr marL="571500" indent="-571500" eaLnBrk="0" hangingPunct="0">
              <a:lnSpc>
                <a:spcPct val="150000"/>
              </a:lnSpc>
              <a:buFont typeface="Arial"/>
              <a:buChar char="•"/>
            </a:pPr>
            <a:r>
              <a:rPr kumimoji="1" lang="en-US" sz="2700" dirty="0" smtClean="0"/>
              <a:t>Master </a:t>
            </a:r>
            <a:r>
              <a:rPr kumimoji="1" lang="en-US" sz="2700" dirty="0"/>
              <a:t>class on the art of cooking of traditional </a:t>
            </a:r>
            <a:r>
              <a:rPr kumimoji="1" lang="en-US" sz="2700" dirty="0" smtClean="0"/>
              <a:t>dishes</a:t>
            </a:r>
          </a:p>
          <a:p>
            <a:pPr marL="571500" indent="-571500" eaLnBrk="0" hangingPunct="0">
              <a:lnSpc>
                <a:spcPct val="150000"/>
              </a:lnSpc>
              <a:buFont typeface="Arial"/>
              <a:buChar char="•"/>
            </a:pPr>
            <a:r>
              <a:rPr kumimoji="1" lang="en-US" sz="2700" dirty="0" smtClean="0"/>
              <a:t>Tasting </a:t>
            </a:r>
            <a:r>
              <a:rPr kumimoji="1" lang="en-US" sz="2700" dirty="0"/>
              <a:t>the national cuisine (dishes &amp; beverages</a:t>
            </a:r>
            <a:r>
              <a:rPr kumimoji="1" lang="en-US" sz="2700" dirty="0" smtClean="0"/>
              <a:t>)</a:t>
            </a:r>
            <a:r>
              <a:rPr lang="ru-RU" sz="2700" dirty="0" smtClean="0"/>
              <a:t> </a:t>
            </a:r>
            <a:endParaRPr lang="en-US" sz="2700" dirty="0" smtClean="0"/>
          </a:p>
          <a:p>
            <a:pPr marL="571500" indent="-571500" eaLnBrk="0" hangingPunct="0">
              <a:lnSpc>
                <a:spcPct val="150000"/>
              </a:lnSpc>
              <a:buFont typeface="Arial"/>
              <a:buChar char="•"/>
            </a:pPr>
            <a:r>
              <a:rPr lang="en-US" sz="2700" dirty="0" smtClean="0"/>
              <a:t>Visiting </a:t>
            </a:r>
            <a:r>
              <a:rPr lang="en-US" sz="2700" dirty="0"/>
              <a:t>the </a:t>
            </a:r>
            <a:r>
              <a:rPr kumimoji="1" lang="en-US" sz="2700" dirty="0" err="1"/>
              <a:t>Komarovsky</a:t>
            </a:r>
            <a:r>
              <a:rPr kumimoji="1" lang="en-US" sz="2700" dirty="0"/>
              <a:t> market (the main food </a:t>
            </a:r>
            <a:r>
              <a:rPr kumimoji="1" lang="en-US" sz="2700" dirty="0" smtClean="0"/>
              <a:t>market in </a:t>
            </a:r>
            <a:r>
              <a:rPr kumimoji="1" lang="en-US" sz="2700" dirty="0"/>
              <a:t>Minsk</a:t>
            </a:r>
            <a:r>
              <a:rPr kumimoji="1" lang="en-US" sz="2700" dirty="0" smtClean="0"/>
              <a:t>)</a:t>
            </a:r>
          </a:p>
          <a:p>
            <a:pPr marL="571500" indent="-571500" eaLnBrk="0" hangingPunct="0">
              <a:lnSpc>
                <a:spcPct val="150000"/>
              </a:lnSpc>
              <a:buFont typeface="Arial"/>
              <a:buChar char="•"/>
            </a:pPr>
            <a:r>
              <a:rPr lang="en-US" sz="2700" dirty="0" smtClean="0"/>
              <a:t>Culinary festivals</a:t>
            </a:r>
            <a:r>
              <a:rPr kumimoji="1" lang="en-US" sz="2700" dirty="0" smtClean="0"/>
              <a:t>, etc.</a:t>
            </a:r>
            <a:endParaRPr lang="en-US" sz="2700" dirty="0"/>
          </a:p>
        </p:txBody>
      </p:sp>
      <p:sp>
        <p:nvSpPr>
          <p:cNvPr id="6" name="Овал 5"/>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7163128" y="772896"/>
            <a:ext cx="698178" cy="646331"/>
          </a:xfrm>
          <a:prstGeom prst="rect">
            <a:avLst/>
          </a:prstGeom>
        </p:spPr>
        <p:txBody>
          <a:bodyPr wrap="none">
            <a:spAutoFit/>
          </a:bodyPr>
          <a:lstStyle/>
          <a:p>
            <a:r>
              <a:rPr lang="ru-RU" b="1" dirty="0" smtClean="0">
                <a:solidFill>
                  <a:schemeClr val="bg1"/>
                </a:solidFill>
                <a:latin typeface="Roboto Black"/>
              </a:rPr>
              <a:t>1</a:t>
            </a:r>
            <a:r>
              <a:rPr lang="en-US" b="1" dirty="0" smtClean="0">
                <a:solidFill>
                  <a:schemeClr val="bg1"/>
                </a:solidFill>
                <a:latin typeface="Roboto Black"/>
              </a:rPr>
              <a:t>6</a:t>
            </a:r>
            <a:endParaRPr lang="ru-RU" b="1" dirty="0"/>
          </a:p>
        </p:txBody>
      </p:sp>
      <p:pic>
        <p:nvPicPr>
          <p:cNvPr id="9"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10" name="Group 55"/>
          <p:cNvGrpSpPr/>
          <p:nvPr/>
        </p:nvGrpSpPr>
        <p:grpSpPr>
          <a:xfrm>
            <a:off x="8846344" y="3431963"/>
            <a:ext cx="600075" cy="142912"/>
            <a:chOff x="1942594" y="2781300"/>
            <a:chExt cx="799891" cy="190500"/>
          </a:xfrm>
          <a:solidFill>
            <a:schemeClr val="bg1">
              <a:lumMod val="85000"/>
            </a:schemeClr>
          </a:solidFill>
        </p:grpSpPr>
        <p:sp>
          <p:nvSpPr>
            <p:cNvPr id="11"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2"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3"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14" name="Прямоугольник 13"/>
          <p:cNvSpPr/>
          <p:nvPr/>
        </p:nvSpPr>
        <p:spPr>
          <a:xfrm>
            <a:off x="5497122" y="2246804"/>
            <a:ext cx="7155644" cy="969496"/>
          </a:xfrm>
          <a:prstGeom prst="rect">
            <a:avLst/>
          </a:prstGeom>
        </p:spPr>
        <p:txBody>
          <a:bodyPr wrap="none">
            <a:spAutoFit/>
          </a:bodyPr>
          <a:lstStyle/>
          <a:p>
            <a:pPr algn="ctr"/>
            <a:r>
              <a:rPr lang="en-US" sz="5700" b="1" dirty="0">
                <a:solidFill>
                  <a:schemeClr val="tx2"/>
                </a:solidFill>
              </a:rPr>
              <a:t>Culinary Arts Programs</a:t>
            </a:r>
            <a:endParaRPr lang="ru-RU" sz="5700" b="1" dirty="0">
              <a:solidFill>
                <a:schemeClr val="tx2"/>
              </a:solidFill>
            </a:endParaRPr>
          </a:p>
        </p:txBody>
      </p:sp>
      <p:pic>
        <p:nvPicPr>
          <p:cNvPr id="2" name="Изображение 1" descr="то.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44045" y="8304424"/>
            <a:ext cx="4890348" cy="3086731"/>
          </a:xfrm>
          <a:prstGeom prst="rect">
            <a:avLst/>
          </a:prstGeom>
        </p:spPr>
      </p:pic>
      <p:pic>
        <p:nvPicPr>
          <p:cNvPr id="7" name="Изображение 6" descr="470x0_rrVnFJZrFxN1TU1iYZ5b9GSdtF7YQctC___jpg____4_09fd4f04.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07307" y="8304424"/>
            <a:ext cx="4975080" cy="3086731"/>
          </a:xfrm>
          <a:prstGeom prst="rect">
            <a:avLst/>
          </a:prstGeom>
        </p:spPr>
      </p:pic>
      <p:pic>
        <p:nvPicPr>
          <p:cNvPr id="15" name="Изображение 14" descr="2925_2.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320405" y="4396426"/>
            <a:ext cx="4842723" cy="3086731"/>
          </a:xfrm>
          <a:prstGeom prst="rect">
            <a:avLst/>
          </a:prstGeom>
        </p:spPr>
      </p:pic>
      <p:pic>
        <p:nvPicPr>
          <p:cNvPr id="20" name="Изображение 19" descr="pesochnica_foto_iz_vk_1.jp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2320405" y="8304424"/>
            <a:ext cx="4842723" cy="3086731"/>
          </a:xfrm>
          <a:prstGeom prst="rect">
            <a:avLst/>
          </a:prstGeom>
        </p:spPr>
      </p:pic>
    </p:spTree>
    <p:extLst>
      <p:ext uri="{BB962C8B-B14F-4D97-AF65-F5344CB8AC3E}">
        <p14:creationId xmlns:p14="http://schemas.microsoft.com/office/powerpoint/2010/main" xmlns="" val="19935180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 name="Прямоугольник 1"/>
          <p:cNvSpPr>
            <a:spLocks noChangeArrowheads="1"/>
          </p:cNvSpPr>
          <p:nvPr/>
        </p:nvSpPr>
        <p:spPr bwMode="auto">
          <a:xfrm>
            <a:off x="687512" y="3239313"/>
            <a:ext cx="10310688" cy="3797194"/>
          </a:xfrm>
          <a:prstGeom prst="rect">
            <a:avLst/>
          </a:prstGeom>
          <a:noFill/>
          <a:ln w="9525">
            <a:noFill/>
            <a:miter lim="800000"/>
            <a:headEnd/>
            <a:tailEnd/>
          </a:ln>
        </p:spPr>
        <p:txBody>
          <a:bodyPr wrap="square">
            <a:spAutoFit/>
          </a:bodyPr>
          <a:lstStyle/>
          <a:p>
            <a:pPr>
              <a:lnSpc>
                <a:spcPct val="150000"/>
              </a:lnSpc>
            </a:pPr>
            <a:endParaRPr lang="en-US" sz="2700" b="1" dirty="0"/>
          </a:p>
          <a:p>
            <a:pPr marL="457200" indent="-457200">
              <a:lnSpc>
                <a:spcPct val="150000"/>
              </a:lnSpc>
              <a:buFont typeface="Arial"/>
              <a:buChar char="•"/>
            </a:pPr>
            <a:r>
              <a:rPr lang="en-US" sz="2700" dirty="0"/>
              <a:t> </a:t>
            </a:r>
            <a:r>
              <a:rPr lang="ru-RU" sz="2700" dirty="0"/>
              <a:t> </a:t>
            </a:r>
            <a:r>
              <a:rPr lang="en-US" sz="2700" dirty="0"/>
              <a:t>A</a:t>
            </a:r>
            <a:r>
              <a:rPr lang="en-US" sz="2700" dirty="0" smtClean="0"/>
              <a:t>utomobile </a:t>
            </a:r>
            <a:r>
              <a:rPr lang="en-US" sz="2700" dirty="0"/>
              <a:t>factory </a:t>
            </a:r>
            <a:r>
              <a:rPr lang="ru-RU" sz="2700" dirty="0"/>
              <a:t>«</a:t>
            </a:r>
            <a:r>
              <a:rPr lang="en-US" sz="2700" dirty="0" err="1"/>
              <a:t>Belaz</a:t>
            </a:r>
            <a:r>
              <a:rPr lang="ru-RU" sz="2700" dirty="0"/>
              <a:t>»</a:t>
            </a:r>
          </a:p>
          <a:p>
            <a:pPr marL="457200" indent="-457200">
              <a:lnSpc>
                <a:spcPct val="150000"/>
              </a:lnSpc>
              <a:buFont typeface="Arial"/>
              <a:buChar char="•"/>
            </a:pPr>
            <a:r>
              <a:rPr lang="en-US" sz="2700" dirty="0"/>
              <a:t> </a:t>
            </a:r>
            <a:r>
              <a:rPr lang="ru-RU" sz="2700" dirty="0"/>
              <a:t> </a:t>
            </a:r>
            <a:r>
              <a:rPr lang="en-US" sz="2700" dirty="0"/>
              <a:t>B</a:t>
            </a:r>
            <a:r>
              <a:rPr lang="en-US" sz="2700" dirty="0" smtClean="0"/>
              <a:t>eer </a:t>
            </a:r>
            <a:r>
              <a:rPr lang="en-US" sz="2700" dirty="0"/>
              <a:t>factory </a:t>
            </a:r>
            <a:r>
              <a:rPr lang="ru-RU" sz="2700" dirty="0"/>
              <a:t>«А</a:t>
            </a:r>
            <a:r>
              <a:rPr lang="en-US" sz="2700" dirty="0" err="1"/>
              <a:t>livaria</a:t>
            </a:r>
            <a:r>
              <a:rPr lang="ru-RU" sz="2700" dirty="0"/>
              <a:t>»</a:t>
            </a:r>
          </a:p>
          <a:p>
            <a:pPr marL="457200" indent="-457200">
              <a:lnSpc>
                <a:spcPct val="150000"/>
              </a:lnSpc>
              <a:buFont typeface="Arial"/>
              <a:buChar char="•"/>
            </a:pPr>
            <a:r>
              <a:rPr lang="en-US" sz="2700" dirty="0"/>
              <a:t> </a:t>
            </a:r>
            <a:r>
              <a:rPr lang="ru-RU" sz="2700" dirty="0"/>
              <a:t> </a:t>
            </a:r>
            <a:r>
              <a:rPr lang="en-US" sz="2700" dirty="0"/>
              <a:t>C</a:t>
            </a:r>
            <a:r>
              <a:rPr lang="en-US" sz="2700" dirty="0" smtClean="0"/>
              <a:t>onfectionery </a:t>
            </a:r>
            <a:r>
              <a:rPr lang="en-US" sz="2700" dirty="0"/>
              <a:t>factory </a:t>
            </a:r>
            <a:r>
              <a:rPr lang="ru-RU" sz="2700" dirty="0"/>
              <a:t>«К</a:t>
            </a:r>
            <a:r>
              <a:rPr lang="en-US" sz="2700" dirty="0" err="1"/>
              <a:t>ommunarka</a:t>
            </a:r>
            <a:r>
              <a:rPr lang="ru-RU" sz="2700" dirty="0"/>
              <a:t>»</a:t>
            </a:r>
          </a:p>
          <a:p>
            <a:pPr marL="457200" indent="-457200">
              <a:lnSpc>
                <a:spcPct val="150000"/>
              </a:lnSpc>
              <a:buFont typeface="Arial"/>
              <a:buChar char="•"/>
            </a:pPr>
            <a:r>
              <a:rPr lang="ru-RU" sz="2700" dirty="0"/>
              <a:t>  </a:t>
            </a:r>
            <a:r>
              <a:rPr lang="en-US" sz="2700" dirty="0"/>
              <a:t>H</a:t>
            </a:r>
            <a:r>
              <a:rPr lang="en-US" sz="2700" dirty="0" smtClean="0"/>
              <a:t>ousehold </a:t>
            </a:r>
            <a:r>
              <a:rPr lang="en-US" sz="2700" dirty="0"/>
              <a:t>appliances plant </a:t>
            </a:r>
            <a:r>
              <a:rPr lang="ru-RU" sz="2700" dirty="0"/>
              <a:t>«А</a:t>
            </a:r>
            <a:r>
              <a:rPr lang="en-US" sz="2700" dirty="0" err="1"/>
              <a:t>tlant</a:t>
            </a:r>
            <a:r>
              <a:rPr lang="ru-RU" sz="2700" dirty="0"/>
              <a:t>»</a:t>
            </a:r>
          </a:p>
          <a:p>
            <a:pPr marL="457200" indent="-457200">
              <a:lnSpc>
                <a:spcPct val="150000"/>
              </a:lnSpc>
              <a:buFont typeface="Arial"/>
              <a:buChar char="•"/>
            </a:pPr>
            <a:r>
              <a:rPr lang="ru-RU" sz="2700" dirty="0"/>
              <a:t>  </a:t>
            </a:r>
            <a:r>
              <a:rPr lang="en-US" sz="2700" dirty="0"/>
              <a:t>G</a:t>
            </a:r>
            <a:r>
              <a:rPr lang="en-US" sz="2700" dirty="0" smtClean="0"/>
              <a:t>lassworks</a:t>
            </a:r>
            <a:r>
              <a:rPr lang="ru-RU" sz="2700" dirty="0" smtClean="0"/>
              <a:t> </a:t>
            </a:r>
            <a:r>
              <a:rPr lang="ru-RU" sz="2700" dirty="0"/>
              <a:t>«</a:t>
            </a:r>
            <a:r>
              <a:rPr lang="en-US" sz="2700" dirty="0"/>
              <a:t>Neman</a:t>
            </a:r>
            <a:r>
              <a:rPr lang="ru-RU" sz="2700" dirty="0" smtClean="0"/>
              <a:t>»</a:t>
            </a:r>
            <a:r>
              <a:rPr lang="en-US" sz="2700" dirty="0" smtClean="0"/>
              <a:t>, </a:t>
            </a:r>
            <a:r>
              <a:rPr lang="en-US" sz="2700" dirty="0"/>
              <a:t>etc.</a:t>
            </a:r>
            <a:endParaRPr lang="ru-RU" sz="2700" dirty="0"/>
          </a:p>
        </p:txBody>
      </p:sp>
      <p:sp>
        <p:nvSpPr>
          <p:cNvPr id="6" name="Овал 5"/>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7163128" y="724586"/>
            <a:ext cx="698178" cy="646331"/>
          </a:xfrm>
          <a:prstGeom prst="rect">
            <a:avLst/>
          </a:prstGeom>
        </p:spPr>
        <p:txBody>
          <a:bodyPr wrap="none">
            <a:spAutoFit/>
          </a:bodyPr>
          <a:lstStyle/>
          <a:p>
            <a:r>
              <a:rPr lang="ru-RU" b="1" dirty="0" smtClean="0">
                <a:solidFill>
                  <a:schemeClr val="bg1"/>
                </a:solidFill>
                <a:latin typeface="Roboto Black"/>
              </a:rPr>
              <a:t>1</a:t>
            </a:r>
            <a:r>
              <a:rPr lang="en-US" b="1" dirty="0" smtClean="0">
                <a:solidFill>
                  <a:schemeClr val="bg1"/>
                </a:solidFill>
                <a:latin typeface="Roboto Black"/>
              </a:rPr>
              <a:t>7</a:t>
            </a:r>
            <a:endParaRPr lang="ru-RU" b="1" dirty="0"/>
          </a:p>
        </p:txBody>
      </p:sp>
      <p:pic>
        <p:nvPicPr>
          <p:cNvPr id="8"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9" name="Group 55"/>
          <p:cNvGrpSpPr/>
          <p:nvPr/>
        </p:nvGrpSpPr>
        <p:grpSpPr>
          <a:xfrm>
            <a:off x="8846344" y="3431963"/>
            <a:ext cx="600075" cy="142912"/>
            <a:chOff x="1942594" y="2781300"/>
            <a:chExt cx="799891" cy="190500"/>
          </a:xfrm>
          <a:solidFill>
            <a:schemeClr val="bg1">
              <a:lumMod val="85000"/>
            </a:schemeClr>
          </a:solidFill>
        </p:grpSpPr>
        <p:sp>
          <p:nvSpPr>
            <p:cNvPr id="10"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1"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2"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13" name="Прямоугольник 12"/>
          <p:cNvSpPr/>
          <p:nvPr/>
        </p:nvSpPr>
        <p:spPr>
          <a:xfrm>
            <a:off x="6103344" y="2306365"/>
            <a:ext cx="6141638" cy="932948"/>
          </a:xfrm>
          <a:prstGeom prst="rect">
            <a:avLst/>
          </a:prstGeom>
        </p:spPr>
        <p:txBody>
          <a:bodyPr wrap="none">
            <a:spAutoFit/>
          </a:bodyPr>
          <a:lstStyle/>
          <a:p>
            <a:pPr algn="ctr">
              <a:lnSpc>
                <a:spcPct val="95000"/>
              </a:lnSpc>
            </a:pPr>
            <a:r>
              <a:rPr lang="en-US" sz="5700" b="1" dirty="0">
                <a:solidFill>
                  <a:schemeClr val="tx2"/>
                </a:solidFill>
              </a:rPr>
              <a:t>Industrial Programs</a:t>
            </a:r>
            <a:endParaRPr lang="ru-RU" sz="5700" b="1" dirty="0">
              <a:solidFill>
                <a:schemeClr val="tx2"/>
              </a:solidFill>
            </a:endParaRPr>
          </a:p>
        </p:txBody>
      </p:sp>
      <p:pic>
        <p:nvPicPr>
          <p:cNvPr id="2" name="Изображение 1" descr="FTq_6pmYr-I.jpg"/>
          <p:cNvPicPr>
            <a:picLocks noChangeAspect="1"/>
          </p:cNvPicPr>
          <p:nvPr/>
        </p:nvPicPr>
        <p:blipFill rotWithShape="1">
          <a:blip r:embed="rId3">
            <a:extLst>
              <a:ext uri="{28A0092B-C50C-407E-A947-70E740481C1C}">
                <a14:useLocalDpi xmlns:a14="http://schemas.microsoft.com/office/drawing/2010/main" xmlns="" val="0"/>
              </a:ext>
            </a:extLst>
          </a:blip>
          <a:srcRect b="20995"/>
          <a:stretch/>
        </p:blipFill>
        <p:spPr>
          <a:xfrm>
            <a:off x="687512" y="8113293"/>
            <a:ext cx="5004265" cy="3172774"/>
          </a:xfrm>
          <a:prstGeom prst="rect">
            <a:avLst/>
          </a:prstGeom>
        </p:spPr>
      </p:pic>
      <p:pic>
        <p:nvPicPr>
          <p:cNvPr id="16" name="Изображение 15" descr="lidskae8-1500x1031.jpg"/>
          <p:cNvPicPr>
            <a:picLocks noChangeAspect="1"/>
          </p:cNvPicPr>
          <p:nvPr/>
        </p:nvPicPr>
        <p:blipFill rotWithShape="1">
          <a:blip r:embed="rId4">
            <a:extLst>
              <a:ext uri="{28A0092B-C50C-407E-A947-70E740481C1C}">
                <a14:useLocalDpi xmlns:a14="http://schemas.microsoft.com/office/drawing/2010/main" xmlns="" val="0"/>
              </a:ext>
            </a:extLst>
          </a:blip>
          <a:srcRect r="8472" b="5261"/>
          <a:stretch/>
        </p:blipFill>
        <p:spPr>
          <a:xfrm>
            <a:off x="6602675" y="8126343"/>
            <a:ext cx="5004265" cy="3166249"/>
          </a:xfrm>
          <a:prstGeom prst="rect">
            <a:avLst/>
          </a:prstGeom>
        </p:spPr>
      </p:pic>
      <p:pic>
        <p:nvPicPr>
          <p:cNvPr id="17" name="Изображение 16" descr="DSC_0247.JP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608486" y="8119818"/>
            <a:ext cx="5004265" cy="3172774"/>
          </a:xfrm>
          <a:prstGeom prst="rect">
            <a:avLst/>
          </a:prstGeom>
        </p:spPr>
      </p:pic>
      <p:pic>
        <p:nvPicPr>
          <p:cNvPr id="18" name="Изображение 17" descr="58db6f8038da0-2.jp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2627938" y="4106618"/>
            <a:ext cx="5004265" cy="3166249"/>
          </a:xfrm>
          <a:prstGeom prst="rect">
            <a:avLst/>
          </a:prstGeom>
        </p:spPr>
      </p:pic>
    </p:spTree>
    <p:extLst>
      <p:ext uri="{BB962C8B-B14F-4D97-AF65-F5344CB8AC3E}">
        <p14:creationId xmlns:p14="http://schemas.microsoft.com/office/powerpoint/2010/main" xmlns="" val="3122242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 name="Прямоугольник 1"/>
          <p:cNvSpPr>
            <a:spLocks noChangeArrowheads="1"/>
          </p:cNvSpPr>
          <p:nvPr/>
        </p:nvSpPr>
        <p:spPr bwMode="auto">
          <a:xfrm>
            <a:off x="635219" y="3501319"/>
            <a:ext cx="12571288" cy="3173946"/>
          </a:xfrm>
          <a:prstGeom prst="rect">
            <a:avLst/>
          </a:prstGeom>
          <a:noFill/>
          <a:ln w="9525">
            <a:noFill/>
            <a:miter lim="800000"/>
            <a:headEnd/>
            <a:tailEnd/>
          </a:ln>
        </p:spPr>
        <p:txBody>
          <a:bodyPr wrap="square">
            <a:spAutoFit/>
          </a:bodyPr>
          <a:lstStyle/>
          <a:p>
            <a:pPr marL="457200" indent="-457200" algn="ctr">
              <a:lnSpc>
                <a:spcPct val="150000"/>
              </a:lnSpc>
              <a:buFont typeface="Arial"/>
              <a:buChar char="•"/>
            </a:pPr>
            <a:endParaRPr lang="en-US" sz="2700" b="1" dirty="0">
              <a:solidFill>
                <a:schemeClr val="tx2"/>
              </a:solidFill>
            </a:endParaRPr>
          </a:p>
          <a:p>
            <a:pPr marL="457200" indent="-457200">
              <a:lnSpc>
                <a:spcPct val="150000"/>
              </a:lnSpc>
              <a:buFont typeface="Arial"/>
              <a:buChar char="•"/>
            </a:pPr>
            <a:r>
              <a:rPr lang="en-US" sz="2700" dirty="0">
                <a:solidFill>
                  <a:schemeClr val="tx2"/>
                </a:solidFill>
              </a:rPr>
              <a:t> </a:t>
            </a:r>
            <a:r>
              <a:rPr lang="en-US" sz="2700" dirty="0" smtClean="0">
                <a:solidFill>
                  <a:schemeClr val="tx2"/>
                </a:solidFill>
              </a:rPr>
              <a:t> Military</a:t>
            </a:r>
            <a:r>
              <a:rPr lang="en-US" sz="2700" dirty="0">
                <a:solidFill>
                  <a:schemeClr val="tx2"/>
                </a:solidFill>
              </a:rPr>
              <a:t>-sports game </a:t>
            </a:r>
            <a:r>
              <a:rPr lang="ru-RU" sz="2700" dirty="0">
                <a:solidFill>
                  <a:schemeClr val="tx2"/>
                </a:solidFill>
              </a:rPr>
              <a:t>«</a:t>
            </a:r>
            <a:r>
              <a:rPr lang="en-US" sz="2700" dirty="0" err="1">
                <a:solidFill>
                  <a:schemeClr val="tx2"/>
                </a:solidFill>
              </a:rPr>
              <a:t>Zarnitsa</a:t>
            </a:r>
            <a:r>
              <a:rPr lang="ru-RU" sz="2700" dirty="0">
                <a:solidFill>
                  <a:schemeClr val="tx2"/>
                </a:solidFill>
              </a:rPr>
              <a:t>»</a:t>
            </a:r>
          </a:p>
          <a:p>
            <a:pPr marL="457200" indent="-457200">
              <a:lnSpc>
                <a:spcPct val="150000"/>
              </a:lnSpc>
              <a:buFont typeface="Arial"/>
              <a:buChar char="•"/>
            </a:pPr>
            <a:r>
              <a:rPr lang="en-US" sz="2700" dirty="0">
                <a:solidFill>
                  <a:schemeClr val="tx2"/>
                </a:solidFill>
              </a:rPr>
              <a:t> </a:t>
            </a:r>
            <a:r>
              <a:rPr lang="en-US" sz="2700" dirty="0" smtClean="0">
                <a:solidFill>
                  <a:schemeClr val="tx2"/>
                </a:solidFill>
              </a:rPr>
              <a:t> Animation </a:t>
            </a:r>
            <a:r>
              <a:rPr lang="en-US" sz="2700" dirty="0">
                <a:solidFill>
                  <a:schemeClr val="tx2"/>
                </a:solidFill>
              </a:rPr>
              <a:t>program </a:t>
            </a:r>
            <a:r>
              <a:rPr lang="ru-RU" sz="2700" dirty="0">
                <a:solidFill>
                  <a:schemeClr val="tx2"/>
                </a:solidFill>
              </a:rPr>
              <a:t>«</a:t>
            </a:r>
            <a:r>
              <a:rPr lang="en-US" sz="2700" dirty="0">
                <a:solidFill>
                  <a:schemeClr val="tx2"/>
                </a:solidFill>
              </a:rPr>
              <a:t>The Stalin Line</a:t>
            </a:r>
            <a:r>
              <a:rPr lang="ru-RU" sz="2700" dirty="0">
                <a:solidFill>
                  <a:schemeClr val="tx2"/>
                </a:solidFill>
              </a:rPr>
              <a:t>»</a:t>
            </a:r>
            <a:endParaRPr lang="en-US" sz="2700" dirty="0">
              <a:solidFill>
                <a:schemeClr val="tx2"/>
              </a:solidFill>
            </a:endParaRPr>
          </a:p>
          <a:p>
            <a:pPr marL="457200" indent="-457200">
              <a:lnSpc>
                <a:spcPct val="150000"/>
              </a:lnSpc>
              <a:buFont typeface="Arial"/>
              <a:buChar char="•"/>
            </a:pPr>
            <a:r>
              <a:rPr lang="en-US" sz="2700" dirty="0">
                <a:solidFill>
                  <a:schemeClr val="tx2"/>
                </a:solidFill>
              </a:rPr>
              <a:t> </a:t>
            </a:r>
            <a:r>
              <a:rPr lang="en-US" sz="2700" dirty="0" smtClean="0">
                <a:solidFill>
                  <a:schemeClr val="tx2"/>
                </a:solidFill>
              </a:rPr>
              <a:t> Military </a:t>
            </a:r>
            <a:r>
              <a:rPr lang="en-US" sz="2700" dirty="0">
                <a:solidFill>
                  <a:schemeClr val="tx2"/>
                </a:solidFill>
              </a:rPr>
              <a:t>historical quest </a:t>
            </a:r>
            <a:r>
              <a:rPr lang="ru-RU" sz="2700" dirty="0">
                <a:solidFill>
                  <a:schemeClr val="tx2"/>
                </a:solidFill>
              </a:rPr>
              <a:t>«</a:t>
            </a:r>
            <a:r>
              <a:rPr lang="en-US" sz="2700" dirty="0">
                <a:solidFill>
                  <a:schemeClr val="tx2"/>
                </a:solidFill>
              </a:rPr>
              <a:t>The </a:t>
            </a:r>
            <a:r>
              <a:rPr lang="ru-RU" sz="2700" dirty="0" err="1" smtClean="0">
                <a:solidFill>
                  <a:schemeClr val="tx2"/>
                </a:solidFill>
              </a:rPr>
              <a:t>Guerr</a:t>
            </a:r>
            <a:r>
              <a:rPr lang="en-US" sz="2700" dirty="0" err="1">
                <a:solidFill>
                  <a:schemeClr val="tx2"/>
                </a:solidFill>
              </a:rPr>
              <a:t>i</a:t>
            </a:r>
            <a:r>
              <a:rPr lang="ru-RU" sz="2700" dirty="0" err="1" smtClean="0">
                <a:solidFill>
                  <a:schemeClr val="tx2"/>
                </a:solidFill>
              </a:rPr>
              <a:t>lla</a:t>
            </a:r>
            <a:r>
              <a:rPr lang="ru-RU" sz="2700" dirty="0" smtClean="0">
                <a:solidFill>
                  <a:schemeClr val="tx2"/>
                </a:solidFill>
              </a:rPr>
              <a:t> </a:t>
            </a:r>
            <a:r>
              <a:rPr lang="en-US" sz="2700" dirty="0">
                <a:solidFill>
                  <a:schemeClr val="tx2"/>
                </a:solidFill>
              </a:rPr>
              <a:t>C</a:t>
            </a:r>
            <a:r>
              <a:rPr lang="ru-RU" sz="2700" dirty="0" err="1">
                <a:solidFill>
                  <a:schemeClr val="tx2"/>
                </a:solidFill>
              </a:rPr>
              <a:t>amp</a:t>
            </a:r>
            <a:r>
              <a:rPr lang="ru-RU" sz="2700" dirty="0" smtClean="0">
                <a:solidFill>
                  <a:schemeClr val="tx2"/>
                </a:solidFill>
              </a:rPr>
              <a:t>»</a:t>
            </a:r>
            <a:endParaRPr lang="en-US" sz="2700" dirty="0" smtClean="0">
              <a:solidFill>
                <a:schemeClr val="tx2"/>
              </a:solidFill>
            </a:endParaRPr>
          </a:p>
          <a:p>
            <a:pPr marL="457200" indent="-457200">
              <a:lnSpc>
                <a:spcPct val="150000"/>
              </a:lnSpc>
              <a:buFont typeface="Arial"/>
              <a:buChar char="•"/>
            </a:pPr>
            <a:r>
              <a:rPr lang="en-US" sz="2700" dirty="0">
                <a:solidFill>
                  <a:schemeClr val="tx2"/>
                </a:solidFill>
              </a:rPr>
              <a:t> </a:t>
            </a:r>
            <a:r>
              <a:rPr lang="en-US" sz="2700" dirty="0" smtClean="0">
                <a:solidFill>
                  <a:schemeClr val="tx2"/>
                </a:solidFill>
              </a:rPr>
              <a:t> Animation </a:t>
            </a:r>
            <a:r>
              <a:rPr lang="en-US" sz="2700" dirty="0">
                <a:solidFill>
                  <a:schemeClr val="tx2"/>
                </a:solidFill>
              </a:rPr>
              <a:t>program </a:t>
            </a:r>
            <a:r>
              <a:rPr lang="ru-RU" sz="2700" dirty="0">
                <a:solidFill>
                  <a:schemeClr val="tx2"/>
                </a:solidFill>
              </a:rPr>
              <a:t>«</a:t>
            </a:r>
            <a:r>
              <a:rPr lang="en-US" sz="2700" dirty="0">
                <a:solidFill>
                  <a:schemeClr val="tx2"/>
                </a:solidFill>
              </a:rPr>
              <a:t>Unknown Pages of the War </a:t>
            </a:r>
            <a:r>
              <a:rPr lang="en-US" sz="2700" dirty="0" smtClean="0">
                <a:solidFill>
                  <a:schemeClr val="tx2"/>
                </a:solidFill>
              </a:rPr>
              <a:t>of </a:t>
            </a:r>
            <a:r>
              <a:rPr lang="en-US" sz="2700" dirty="0">
                <a:solidFill>
                  <a:schemeClr val="tx2"/>
                </a:solidFill>
              </a:rPr>
              <a:t>1812</a:t>
            </a:r>
            <a:r>
              <a:rPr lang="en-US" sz="2700" dirty="0" smtClean="0">
                <a:solidFill>
                  <a:schemeClr val="tx2"/>
                </a:solidFill>
              </a:rPr>
              <a:t>“, etc</a:t>
            </a:r>
            <a:r>
              <a:rPr lang="en-US" sz="2700" dirty="0">
                <a:solidFill>
                  <a:schemeClr val="tx2"/>
                </a:solidFill>
              </a:rPr>
              <a:t>.</a:t>
            </a:r>
          </a:p>
        </p:txBody>
      </p:sp>
      <p:sp>
        <p:nvSpPr>
          <p:cNvPr id="6" name="Овал 5"/>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7163128" y="724586"/>
            <a:ext cx="698178" cy="646331"/>
          </a:xfrm>
          <a:prstGeom prst="rect">
            <a:avLst/>
          </a:prstGeom>
        </p:spPr>
        <p:txBody>
          <a:bodyPr wrap="none">
            <a:spAutoFit/>
          </a:bodyPr>
          <a:lstStyle/>
          <a:p>
            <a:r>
              <a:rPr lang="ru-RU" b="1" dirty="0" smtClean="0">
                <a:solidFill>
                  <a:schemeClr val="bg1"/>
                </a:solidFill>
                <a:latin typeface="Roboto Black"/>
              </a:rPr>
              <a:t>1</a:t>
            </a:r>
            <a:r>
              <a:rPr lang="en-US" b="1" dirty="0" smtClean="0">
                <a:solidFill>
                  <a:schemeClr val="bg1"/>
                </a:solidFill>
                <a:latin typeface="Roboto Black"/>
              </a:rPr>
              <a:t>8</a:t>
            </a:r>
            <a:endParaRPr lang="ru-RU" b="1" dirty="0"/>
          </a:p>
        </p:txBody>
      </p:sp>
      <p:pic>
        <p:nvPicPr>
          <p:cNvPr id="8"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9" name="Group 55"/>
          <p:cNvGrpSpPr/>
          <p:nvPr/>
        </p:nvGrpSpPr>
        <p:grpSpPr>
          <a:xfrm>
            <a:off x="8846344" y="3431963"/>
            <a:ext cx="600075" cy="142912"/>
            <a:chOff x="1942594" y="2781300"/>
            <a:chExt cx="799891" cy="190500"/>
          </a:xfrm>
          <a:solidFill>
            <a:schemeClr val="bg1">
              <a:lumMod val="85000"/>
            </a:schemeClr>
          </a:solidFill>
        </p:grpSpPr>
        <p:sp>
          <p:nvSpPr>
            <p:cNvPr id="10"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1"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2"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13" name="Прямоугольник 12"/>
          <p:cNvSpPr/>
          <p:nvPr/>
        </p:nvSpPr>
        <p:spPr>
          <a:xfrm>
            <a:off x="6920863" y="2243841"/>
            <a:ext cx="4446274" cy="932948"/>
          </a:xfrm>
          <a:prstGeom prst="rect">
            <a:avLst/>
          </a:prstGeom>
        </p:spPr>
        <p:txBody>
          <a:bodyPr wrap="none">
            <a:spAutoFit/>
          </a:bodyPr>
          <a:lstStyle/>
          <a:p>
            <a:pPr algn="ctr">
              <a:lnSpc>
                <a:spcPct val="95000"/>
              </a:lnSpc>
            </a:pPr>
            <a:r>
              <a:rPr lang="en-US" sz="5700" b="1" dirty="0">
                <a:solidFill>
                  <a:schemeClr val="tx2"/>
                </a:solidFill>
              </a:rPr>
              <a:t>Military Tours</a:t>
            </a:r>
          </a:p>
        </p:txBody>
      </p:sp>
      <p:pic>
        <p:nvPicPr>
          <p:cNvPr id="17" name="Изображение 16" descr="1.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851811" y="3752675"/>
            <a:ext cx="5009495" cy="3172774"/>
          </a:xfrm>
          <a:prstGeom prst="rect">
            <a:avLst/>
          </a:prstGeom>
        </p:spPr>
      </p:pic>
      <p:pic>
        <p:nvPicPr>
          <p:cNvPr id="18" name="Изображение 17" descr="орол.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11163" y="8198915"/>
            <a:ext cx="5009495" cy="3172774"/>
          </a:xfrm>
          <a:prstGeom prst="rect">
            <a:avLst/>
          </a:prstGeom>
        </p:spPr>
      </p:pic>
      <p:pic>
        <p:nvPicPr>
          <p:cNvPr id="2" name="Изображение 1" descr="5691109c4a53d.jpg"/>
          <p:cNvPicPr>
            <a:picLocks noChangeAspect="1"/>
          </p:cNvPicPr>
          <p:nvPr/>
        </p:nvPicPr>
        <p:blipFill rotWithShape="1">
          <a:blip r:embed="rId5">
            <a:extLst>
              <a:ext uri="{28A0092B-C50C-407E-A947-70E740481C1C}">
                <a14:useLocalDpi xmlns:a14="http://schemas.microsoft.com/office/drawing/2010/main" xmlns="" val="0"/>
              </a:ext>
            </a:extLst>
          </a:blip>
          <a:srcRect r="11043"/>
          <a:stretch/>
        </p:blipFill>
        <p:spPr>
          <a:xfrm>
            <a:off x="12851811" y="8187267"/>
            <a:ext cx="5009495" cy="3184422"/>
          </a:xfrm>
          <a:prstGeom prst="rect">
            <a:avLst/>
          </a:prstGeom>
        </p:spPr>
      </p:pic>
      <p:pic>
        <p:nvPicPr>
          <p:cNvPr id="14" name="Изображение 13" descr="zarnitsa.jpe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602675" y="8187267"/>
            <a:ext cx="5009495" cy="3184422"/>
          </a:xfrm>
          <a:prstGeom prst="rect">
            <a:avLst/>
          </a:prstGeom>
        </p:spPr>
      </p:pic>
    </p:spTree>
    <p:extLst>
      <p:ext uri="{BB962C8B-B14F-4D97-AF65-F5344CB8AC3E}">
        <p14:creationId xmlns:p14="http://schemas.microsoft.com/office/powerpoint/2010/main" xmlns="" val="25139428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 name="Прямоугольник 15"/>
          <p:cNvSpPr>
            <a:spLocks noChangeArrowheads="1"/>
          </p:cNvSpPr>
          <p:nvPr/>
        </p:nvSpPr>
        <p:spPr bwMode="auto">
          <a:xfrm>
            <a:off x="2916300" y="2243841"/>
            <a:ext cx="12317288" cy="969496"/>
          </a:xfrm>
          <a:prstGeom prst="rect">
            <a:avLst/>
          </a:prstGeom>
          <a:noFill/>
          <a:ln w="9525">
            <a:noFill/>
            <a:miter lim="800000"/>
            <a:headEnd/>
            <a:tailEnd/>
          </a:ln>
        </p:spPr>
        <p:txBody>
          <a:bodyPr wrap="square">
            <a:spAutoFit/>
          </a:bodyPr>
          <a:lstStyle/>
          <a:p>
            <a:pPr algn="ctr" eaLnBrk="0" hangingPunct="0"/>
            <a:r>
              <a:rPr lang="en-US" sz="5700" b="1" dirty="0" smtClean="0">
                <a:solidFill>
                  <a:schemeClr val="tx2"/>
                </a:solidFill>
              </a:rPr>
              <a:t>Sports </a:t>
            </a:r>
            <a:r>
              <a:rPr lang="en-US" sz="5700" b="1" dirty="0">
                <a:solidFill>
                  <a:schemeClr val="tx2"/>
                </a:solidFill>
              </a:rPr>
              <a:t>and </a:t>
            </a:r>
            <a:r>
              <a:rPr lang="en-US" sz="5700" b="1" dirty="0" smtClean="0">
                <a:solidFill>
                  <a:schemeClr val="tx2"/>
                </a:solidFill>
              </a:rPr>
              <a:t>Entertainment Ideas</a:t>
            </a:r>
            <a:endParaRPr lang="en-US" sz="5700" b="1" dirty="0">
              <a:solidFill>
                <a:schemeClr val="tx2"/>
              </a:solidFill>
            </a:endParaRPr>
          </a:p>
        </p:txBody>
      </p:sp>
      <p:pic>
        <p:nvPicPr>
          <p:cNvPr id="7" name="Рисунок 5"/>
          <p:cNvPicPr>
            <a:picLocks noChangeAspect="1"/>
          </p:cNvPicPr>
          <p:nvPr/>
        </p:nvPicPr>
        <p:blipFill>
          <a:blip r:embed="rId2"/>
          <a:srcRect/>
          <a:stretch>
            <a:fillRect/>
          </a:stretch>
        </p:blipFill>
        <p:spPr bwMode="auto">
          <a:xfrm>
            <a:off x="526380" y="4823895"/>
            <a:ext cx="5009495" cy="3172774"/>
          </a:xfrm>
          <a:prstGeom prst="rect">
            <a:avLst/>
          </a:prstGeom>
          <a:noFill/>
          <a:ln w="9525">
            <a:noFill/>
            <a:miter lim="800000"/>
            <a:headEnd/>
            <a:tailEnd/>
          </a:ln>
        </p:spPr>
      </p:pic>
      <p:pic>
        <p:nvPicPr>
          <p:cNvPr id="9" name="Picture 13" descr="verev_gorod_2015_05"/>
          <p:cNvPicPr>
            <a:picLocks noChangeAspect="1" noChangeArrowheads="1"/>
          </p:cNvPicPr>
          <p:nvPr/>
        </p:nvPicPr>
        <p:blipFill>
          <a:blip r:embed="rId3"/>
          <a:srcRect/>
          <a:stretch>
            <a:fillRect/>
          </a:stretch>
        </p:blipFill>
        <p:spPr bwMode="auto">
          <a:xfrm>
            <a:off x="6341596" y="4823895"/>
            <a:ext cx="5009495" cy="3172774"/>
          </a:xfrm>
          <a:prstGeom prst="rect">
            <a:avLst/>
          </a:prstGeom>
          <a:noFill/>
          <a:ln w="9525">
            <a:noFill/>
            <a:miter lim="800000"/>
            <a:headEnd/>
            <a:tailEnd/>
          </a:ln>
        </p:spPr>
      </p:pic>
      <p:pic>
        <p:nvPicPr>
          <p:cNvPr id="10" name="Изображение 9" descr="5b5a1d_0ff74d80733a408f88f0d275fae62c7f~mv2.jpg_srz_935_526_85_22_0.50_1.20_0.00_jpg_srz.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2371721" y="4823895"/>
            <a:ext cx="5009495" cy="3172774"/>
          </a:xfrm>
          <a:prstGeom prst="rect">
            <a:avLst/>
          </a:prstGeom>
        </p:spPr>
      </p:pic>
      <p:pic>
        <p:nvPicPr>
          <p:cNvPr id="11" name="Изображение 10" descr="dinamo-jokerit1.jp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26380" y="9050114"/>
            <a:ext cx="5009495" cy="3211215"/>
          </a:xfrm>
          <a:prstGeom prst="rect">
            <a:avLst/>
          </a:prstGeom>
        </p:spPr>
      </p:pic>
      <p:pic>
        <p:nvPicPr>
          <p:cNvPr id="12" name="Рисунок 6"/>
          <p:cNvPicPr>
            <a:picLocks noChangeAspect="1"/>
          </p:cNvPicPr>
          <p:nvPr/>
        </p:nvPicPr>
        <p:blipFill>
          <a:blip r:embed="rId6"/>
          <a:srcRect/>
          <a:stretch>
            <a:fillRect/>
          </a:stretch>
        </p:blipFill>
        <p:spPr bwMode="auto">
          <a:xfrm>
            <a:off x="6341596" y="9013601"/>
            <a:ext cx="5009495" cy="3211215"/>
          </a:xfrm>
          <a:prstGeom prst="rect">
            <a:avLst/>
          </a:prstGeom>
          <a:noFill/>
          <a:ln w="9525">
            <a:noFill/>
            <a:miter lim="800000"/>
            <a:headEnd/>
            <a:tailEnd/>
          </a:ln>
        </p:spPr>
      </p:pic>
      <p:pic>
        <p:nvPicPr>
          <p:cNvPr id="13" name="Рисунок 6"/>
          <p:cNvPicPr>
            <a:picLocks noChangeAspect="1"/>
          </p:cNvPicPr>
          <p:nvPr/>
        </p:nvPicPr>
        <p:blipFill>
          <a:blip r:embed="rId7"/>
          <a:srcRect r="8640" b="5049"/>
          <a:stretch>
            <a:fillRect/>
          </a:stretch>
        </p:blipFill>
        <p:spPr bwMode="auto">
          <a:xfrm>
            <a:off x="12354251" y="9013601"/>
            <a:ext cx="5009495" cy="3186865"/>
          </a:xfrm>
          <a:prstGeom prst="rect">
            <a:avLst/>
          </a:prstGeom>
          <a:noFill/>
          <a:ln w="9525">
            <a:noFill/>
            <a:miter lim="800000"/>
            <a:headEnd/>
            <a:tailEnd/>
          </a:ln>
        </p:spPr>
      </p:pic>
      <p:sp>
        <p:nvSpPr>
          <p:cNvPr id="15" name="Овал 14"/>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7163128" y="724586"/>
            <a:ext cx="698178" cy="646331"/>
          </a:xfrm>
          <a:prstGeom prst="rect">
            <a:avLst/>
          </a:prstGeom>
        </p:spPr>
        <p:txBody>
          <a:bodyPr wrap="none">
            <a:spAutoFit/>
          </a:bodyPr>
          <a:lstStyle/>
          <a:p>
            <a:r>
              <a:rPr lang="ru-RU" b="1" dirty="0" smtClean="0">
                <a:solidFill>
                  <a:schemeClr val="bg1"/>
                </a:solidFill>
                <a:latin typeface="Roboto Black"/>
              </a:rPr>
              <a:t>1</a:t>
            </a:r>
            <a:r>
              <a:rPr lang="en-US" b="1" dirty="0" smtClean="0">
                <a:solidFill>
                  <a:schemeClr val="bg1"/>
                </a:solidFill>
                <a:latin typeface="Roboto Black"/>
              </a:rPr>
              <a:t>9</a:t>
            </a:r>
            <a:endParaRPr lang="ru-RU" b="1" dirty="0"/>
          </a:p>
        </p:txBody>
      </p:sp>
      <p:pic>
        <p:nvPicPr>
          <p:cNvPr id="17" name="Рисунок 2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18" name="Group 55"/>
          <p:cNvGrpSpPr/>
          <p:nvPr/>
        </p:nvGrpSpPr>
        <p:grpSpPr>
          <a:xfrm>
            <a:off x="8846344" y="3431963"/>
            <a:ext cx="600075" cy="142912"/>
            <a:chOff x="1942594" y="2781300"/>
            <a:chExt cx="799891" cy="190500"/>
          </a:xfrm>
          <a:solidFill>
            <a:schemeClr val="bg1">
              <a:lumMod val="85000"/>
            </a:schemeClr>
          </a:solidFill>
        </p:grpSpPr>
        <p:sp>
          <p:nvSpPr>
            <p:cNvPr id="19"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0"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21"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22" name="Прямоугольник 21"/>
          <p:cNvSpPr/>
          <p:nvPr/>
        </p:nvSpPr>
        <p:spPr>
          <a:xfrm>
            <a:off x="1693590" y="3610007"/>
            <a:ext cx="2445420" cy="877163"/>
          </a:xfrm>
          <a:prstGeom prst="rect">
            <a:avLst/>
          </a:prstGeom>
        </p:spPr>
        <p:txBody>
          <a:bodyPr wrap="square">
            <a:spAutoFit/>
          </a:bodyPr>
          <a:lstStyle/>
          <a:p>
            <a:pPr algn="ctr">
              <a:lnSpc>
                <a:spcPct val="150000"/>
              </a:lnSpc>
            </a:pPr>
            <a:r>
              <a:rPr lang="en-US" dirty="0" smtClean="0"/>
              <a:t>Ballooning </a:t>
            </a:r>
            <a:endParaRPr lang="ru-RU" dirty="0"/>
          </a:p>
        </p:txBody>
      </p:sp>
      <p:sp>
        <p:nvSpPr>
          <p:cNvPr id="23" name="Прямоугольник 22"/>
          <p:cNvSpPr/>
          <p:nvPr/>
        </p:nvSpPr>
        <p:spPr>
          <a:xfrm>
            <a:off x="7766509" y="3672154"/>
            <a:ext cx="2445420" cy="877163"/>
          </a:xfrm>
          <a:prstGeom prst="rect">
            <a:avLst/>
          </a:prstGeom>
        </p:spPr>
        <p:txBody>
          <a:bodyPr wrap="square">
            <a:spAutoFit/>
          </a:bodyPr>
          <a:lstStyle/>
          <a:p>
            <a:pPr algn="ctr">
              <a:lnSpc>
                <a:spcPct val="150000"/>
              </a:lnSpc>
            </a:pPr>
            <a:r>
              <a:rPr lang="en-US" dirty="0" smtClean="0"/>
              <a:t>Rope Town</a:t>
            </a:r>
            <a:endParaRPr lang="ru-RU" dirty="0"/>
          </a:p>
        </p:txBody>
      </p:sp>
      <p:sp>
        <p:nvSpPr>
          <p:cNvPr id="24" name="Прямоугольник 23"/>
          <p:cNvSpPr/>
          <p:nvPr/>
        </p:nvSpPr>
        <p:spPr>
          <a:xfrm>
            <a:off x="12664676" y="3672154"/>
            <a:ext cx="4699070" cy="877163"/>
          </a:xfrm>
          <a:prstGeom prst="rect">
            <a:avLst/>
          </a:prstGeom>
        </p:spPr>
        <p:txBody>
          <a:bodyPr wrap="square">
            <a:spAutoFit/>
          </a:bodyPr>
          <a:lstStyle/>
          <a:p>
            <a:pPr algn="ctr">
              <a:lnSpc>
                <a:spcPct val="150000"/>
              </a:lnSpc>
            </a:pPr>
            <a:r>
              <a:rPr lang="en-US" dirty="0" smtClean="0"/>
              <a:t>Horse Riding</a:t>
            </a:r>
            <a:endParaRPr lang="ru-RU" dirty="0"/>
          </a:p>
        </p:txBody>
      </p:sp>
      <p:sp>
        <p:nvSpPr>
          <p:cNvPr id="25" name="Прямоугольник 24"/>
          <p:cNvSpPr/>
          <p:nvPr/>
        </p:nvSpPr>
        <p:spPr>
          <a:xfrm>
            <a:off x="526380" y="7996669"/>
            <a:ext cx="5291410" cy="877163"/>
          </a:xfrm>
          <a:prstGeom prst="rect">
            <a:avLst/>
          </a:prstGeom>
        </p:spPr>
        <p:txBody>
          <a:bodyPr wrap="square">
            <a:spAutoFit/>
          </a:bodyPr>
          <a:lstStyle/>
          <a:p>
            <a:pPr algn="ctr">
              <a:lnSpc>
                <a:spcPct val="150000"/>
              </a:lnSpc>
            </a:pPr>
            <a:r>
              <a:rPr lang="en-US" dirty="0" smtClean="0"/>
              <a:t>Winter Sports</a:t>
            </a:r>
            <a:endParaRPr lang="ru-RU" dirty="0"/>
          </a:p>
        </p:txBody>
      </p:sp>
      <p:sp>
        <p:nvSpPr>
          <p:cNvPr id="26" name="Прямоугольник 25"/>
          <p:cNvSpPr/>
          <p:nvPr/>
        </p:nvSpPr>
        <p:spPr>
          <a:xfrm>
            <a:off x="6200639" y="7996669"/>
            <a:ext cx="5291410" cy="877163"/>
          </a:xfrm>
          <a:prstGeom prst="rect">
            <a:avLst/>
          </a:prstGeom>
        </p:spPr>
        <p:txBody>
          <a:bodyPr wrap="square">
            <a:spAutoFit/>
          </a:bodyPr>
          <a:lstStyle/>
          <a:p>
            <a:pPr algn="ctr">
              <a:lnSpc>
                <a:spcPct val="150000"/>
              </a:lnSpc>
            </a:pPr>
            <a:r>
              <a:rPr lang="en-US" dirty="0" smtClean="0"/>
              <a:t>Kayaking</a:t>
            </a:r>
            <a:endParaRPr lang="ru-RU" dirty="0"/>
          </a:p>
        </p:txBody>
      </p:sp>
      <p:sp>
        <p:nvSpPr>
          <p:cNvPr id="27" name="Прямоугольник 26"/>
          <p:cNvSpPr/>
          <p:nvPr/>
        </p:nvSpPr>
        <p:spPr>
          <a:xfrm>
            <a:off x="12371721" y="7996669"/>
            <a:ext cx="5291410" cy="877163"/>
          </a:xfrm>
          <a:prstGeom prst="rect">
            <a:avLst/>
          </a:prstGeom>
        </p:spPr>
        <p:txBody>
          <a:bodyPr wrap="square">
            <a:spAutoFit/>
          </a:bodyPr>
          <a:lstStyle/>
          <a:p>
            <a:pPr algn="ctr">
              <a:lnSpc>
                <a:spcPct val="150000"/>
              </a:lnSpc>
            </a:pPr>
            <a:r>
              <a:rPr lang="en-US" dirty="0" smtClean="0"/>
              <a:t>Teambuilding</a:t>
            </a:r>
            <a:endParaRPr lang="ru-RU" dirty="0"/>
          </a:p>
        </p:txBody>
      </p:sp>
    </p:spTree>
    <p:extLst>
      <p:ext uri="{BB962C8B-B14F-4D97-AF65-F5344CB8AC3E}">
        <p14:creationId xmlns:p14="http://schemas.microsoft.com/office/powerpoint/2010/main" xmlns="" val="33210874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302376" y="122004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 name="Прямоугольник 1"/>
          <p:cNvSpPr>
            <a:spLocks noChangeArrowheads="1"/>
          </p:cNvSpPr>
          <p:nvPr/>
        </p:nvSpPr>
        <p:spPr bwMode="auto">
          <a:xfrm>
            <a:off x="338525" y="4068005"/>
            <a:ext cx="11528038" cy="3173946"/>
          </a:xfrm>
          <a:prstGeom prst="rect">
            <a:avLst/>
          </a:prstGeom>
          <a:noFill/>
          <a:ln w="9525">
            <a:noFill/>
            <a:miter lim="800000"/>
            <a:headEnd/>
            <a:tailEnd/>
          </a:ln>
        </p:spPr>
        <p:txBody>
          <a:bodyPr wrap="square">
            <a:spAutoFit/>
          </a:bodyPr>
          <a:lstStyle/>
          <a:p>
            <a:pPr marL="457200" indent="-457200">
              <a:lnSpc>
                <a:spcPct val="150000"/>
              </a:lnSpc>
              <a:buFont typeface="Arial"/>
              <a:buChar char="•"/>
            </a:pPr>
            <a:r>
              <a:rPr lang="ru-RU" sz="2700" dirty="0"/>
              <a:t>  </a:t>
            </a:r>
            <a:r>
              <a:rPr lang="en-US" sz="2700" dirty="0"/>
              <a:t>National park </a:t>
            </a:r>
            <a:r>
              <a:rPr lang="ru-RU" sz="2700" dirty="0"/>
              <a:t>«</a:t>
            </a:r>
            <a:r>
              <a:rPr lang="en-US" sz="2700" dirty="0" err="1"/>
              <a:t>Belovezhskaya</a:t>
            </a:r>
            <a:r>
              <a:rPr lang="en-US" sz="2700" dirty="0"/>
              <a:t> </a:t>
            </a:r>
            <a:r>
              <a:rPr lang="en-US" sz="2700" dirty="0" err="1"/>
              <a:t>pushcha</a:t>
            </a:r>
            <a:r>
              <a:rPr lang="ru-RU" sz="2700" dirty="0"/>
              <a:t>»</a:t>
            </a:r>
          </a:p>
          <a:p>
            <a:pPr marL="457200" indent="-457200">
              <a:lnSpc>
                <a:spcPct val="150000"/>
              </a:lnSpc>
              <a:buFont typeface="Arial"/>
              <a:buChar char="•"/>
            </a:pPr>
            <a:r>
              <a:rPr lang="en-US" sz="2700" dirty="0"/>
              <a:t> </a:t>
            </a:r>
            <a:r>
              <a:rPr lang="ru-RU" sz="2700" dirty="0"/>
              <a:t> </a:t>
            </a:r>
            <a:r>
              <a:rPr lang="en-US" sz="2700" dirty="0"/>
              <a:t>National park </a:t>
            </a:r>
            <a:r>
              <a:rPr lang="ru-RU" sz="2700" dirty="0"/>
              <a:t>«</a:t>
            </a:r>
            <a:r>
              <a:rPr lang="en-US" sz="2700" dirty="0" err="1"/>
              <a:t>Pripyatsky</a:t>
            </a:r>
            <a:r>
              <a:rPr lang="ru-RU" sz="2700" dirty="0"/>
              <a:t>»</a:t>
            </a:r>
          </a:p>
          <a:p>
            <a:pPr marL="457200" indent="-457200">
              <a:lnSpc>
                <a:spcPct val="150000"/>
              </a:lnSpc>
              <a:buFont typeface="Arial"/>
              <a:buChar char="•"/>
            </a:pPr>
            <a:r>
              <a:rPr lang="ru-RU" sz="2700" dirty="0"/>
              <a:t>  </a:t>
            </a:r>
            <a:r>
              <a:rPr lang="en-US" sz="2700" dirty="0" err="1"/>
              <a:t>Berezinsky</a:t>
            </a:r>
            <a:r>
              <a:rPr lang="en-US" sz="2700" dirty="0"/>
              <a:t> Biosphere Reserve </a:t>
            </a:r>
          </a:p>
          <a:p>
            <a:pPr marL="457200" indent="-457200">
              <a:lnSpc>
                <a:spcPct val="150000"/>
              </a:lnSpc>
              <a:buFont typeface="Arial"/>
              <a:buChar char="•"/>
            </a:pPr>
            <a:r>
              <a:rPr lang="en-US" sz="2700" dirty="0"/>
              <a:t> </a:t>
            </a:r>
            <a:r>
              <a:rPr lang="ru-RU" sz="2700" dirty="0"/>
              <a:t> </a:t>
            </a:r>
            <a:r>
              <a:rPr lang="en-US" sz="2700" dirty="0"/>
              <a:t>National park </a:t>
            </a:r>
            <a:r>
              <a:rPr lang="ru-RU" sz="2700" dirty="0"/>
              <a:t>«</a:t>
            </a:r>
            <a:r>
              <a:rPr lang="en-US" sz="2700" dirty="0" err="1"/>
              <a:t>Braclav</a:t>
            </a:r>
            <a:r>
              <a:rPr lang="en-US" sz="2700" dirty="0"/>
              <a:t> lakes</a:t>
            </a:r>
            <a:r>
              <a:rPr lang="ru-RU" sz="2700" dirty="0"/>
              <a:t>»</a:t>
            </a:r>
          </a:p>
          <a:p>
            <a:pPr marL="457200" indent="-457200">
              <a:lnSpc>
                <a:spcPct val="150000"/>
              </a:lnSpc>
              <a:buFont typeface="Arial"/>
              <a:buChar char="•"/>
            </a:pPr>
            <a:r>
              <a:rPr lang="ru-RU" sz="2700" dirty="0"/>
              <a:t>  </a:t>
            </a:r>
            <a:r>
              <a:rPr lang="en-US" sz="2700" dirty="0"/>
              <a:t>National park </a:t>
            </a:r>
            <a:r>
              <a:rPr lang="ru-RU" sz="2700" dirty="0"/>
              <a:t>«</a:t>
            </a:r>
            <a:r>
              <a:rPr lang="en-US" sz="2700" dirty="0" err="1"/>
              <a:t>Naroch</a:t>
            </a:r>
            <a:r>
              <a:rPr lang="ru-RU" sz="2700" dirty="0"/>
              <a:t>»</a:t>
            </a:r>
          </a:p>
        </p:txBody>
      </p:sp>
      <p:sp>
        <p:nvSpPr>
          <p:cNvPr id="7" name="Овал 6"/>
          <p:cNvSpPr/>
          <p:nvPr/>
        </p:nvSpPr>
        <p:spPr>
          <a:xfrm>
            <a:off x="17183973" y="72458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7163128" y="712572"/>
            <a:ext cx="698178" cy="646331"/>
          </a:xfrm>
          <a:prstGeom prst="rect">
            <a:avLst/>
          </a:prstGeom>
        </p:spPr>
        <p:txBody>
          <a:bodyPr wrap="none">
            <a:spAutoFit/>
          </a:bodyPr>
          <a:lstStyle/>
          <a:p>
            <a:r>
              <a:rPr lang="en-US" b="1" dirty="0" smtClean="0">
                <a:solidFill>
                  <a:schemeClr val="bg1"/>
                </a:solidFill>
                <a:latin typeface="Roboto Black"/>
              </a:rPr>
              <a:t>20</a:t>
            </a:r>
            <a:endParaRPr lang="ru-RU" b="1" dirty="0"/>
          </a:p>
        </p:txBody>
      </p:sp>
      <p:pic>
        <p:nvPicPr>
          <p:cNvPr id="9"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grpSp>
        <p:nvGrpSpPr>
          <p:cNvPr id="10" name="Group 55"/>
          <p:cNvGrpSpPr/>
          <p:nvPr/>
        </p:nvGrpSpPr>
        <p:grpSpPr>
          <a:xfrm>
            <a:off x="8846344" y="3431963"/>
            <a:ext cx="600075" cy="142912"/>
            <a:chOff x="1942594" y="2781300"/>
            <a:chExt cx="799891" cy="190500"/>
          </a:xfrm>
          <a:solidFill>
            <a:schemeClr val="bg1">
              <a:lumMod val="85000"/>
            </a:schemeClr>
          </a:solidFill>
        </p:grpSpPr>
        <p:sp>
          <p:nvSpPr>
            <p:cNvPr id="11"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2"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13"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14" name="Прямоугольник 15"/>
          <p:cNvSpPr>
            <a:spLocks noChangeArrowheads="1"/>
          </p:cNvSpPr>
          <p:nvPr/>
        </p:nvSpPr>
        <p:spPr bwMode="auto">
          <a:xfrm>
            <a:off x="2916300" y="2243841"/>
            <a:ext cx="12317288" cy="969496"/>
          </a:xfrm>
          <a:prstGeom prst="rect">
            <a:avLst/>
          </a:prstGeom>
          <a:noFill/>
          <a:ln w="9525">
            <a:noFill/>
            <a:miter lim="800000"/>
            <a:headEnd/>
            <a:tailEnd/>
          </a:ln>
        </p:spPr>
        <p:txBody>
          <a:bodyPr wrap="square">
            <a:spAutoFit/>
          </a:bodyPr>
          <a:lstStyle/>
          <a:p>
            <a:pPr algn="ctr" eaLnBrk="0" hangingPunct="0"/>
            <a:r>
              <a:rPr lang="en-US" sz="5700" b="1" dirty="0" smtClean="0">
                <a:solidFill>
                  <a:schemeClr val="tx2"/>
                </a:solidFill>
              </a:rPr>
              <a:t>Eco tours</a:t>
            </a:r>
            <a:endParaRPr lang="en-US" sz="5700" b="1" dirty="0">
              <a:solidFill>
                <a:schemeClr val="tx2"/>
              </a:solidFill>
            </a:endParaRPr>
          </a:p>
        </p:txBody>
      </p:sp>
      <p:pic>
        <p:nvPicPr>
          <p:cNvPr id="2" name="Изображение 1" descr="ZJ71F1Dm.jp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2728840" y="3803475"/>
            <a:ext cx="5009495" cy="3172774"/>
          </a:xfrm>
          <a:prstGeom prst="rect">
            <a:avLst/>
          </a:prstGeom>
        </p:spPr>
      </p:pic>
      <p:pic>
        <p:nvPicPr>
          <p:cNvPr id="6" name="Изображение 5" descr="0509123_kopiya_960_auto.jp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70196" y="8268644"/>
            <a:ext cx="5009495" cy="3172774"/>
          </a:xfrm>
          <a:prstGeom prst="rect">
            <a:avLst/>
          </a:prstGeom>
        </p:spPr>
      </p:pic>
      <p:pic>
        <p:nvPicPr>
          <p:cNvPr id="15" name="Изображение 14" descr="30198-f13cec0d87e3bb0eb3df77ddf0e7854cbcbb54a9-0-orig.jpeg"/>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2728840" y="8268644"/>
            <a:ext cx="5009495" cy="3172774"/>
          </a:xfrm>
          <a:prstGeom prst="rect">
            <a:avLst/>
          </a:prstGeom>
        </p:spPr>
      </p:pic>
      <p:pic>
        <p:nvPicPr>
          <p:cNvPr id="16" name="Изображение 15" descr="belovezhskaya_pushcha_secretworlds_ru.jpg"/>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26379" y="8268644"/>
            <a:ext cx="5009495" cy="3172774"/>
          </a:xfrm>
          <a:prstGeom prst="rect">
            <a:avLst/>
          </a:prstGeom>
        </p:spPr>
      </p:pic>
    </p:spTree>
    <p:extLst>
      <p:ext uri="{BB962C8B-B14F-4D97-AF65-F5344CB8AC3E}">
        <p14:creationId xmlns:p14="http://schemas.microsoft.com/office/powerpoint/2010/main" xmlns="" val="39848835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7121525" y="4733925"/>
            <a:ext cx="671513" cy="506413"/>
          </a:xfrm>
          <a:prstGeom prst="rect">
            <a:avLst/>
          </a:prstGeom>
          <a:noFill/>
          <a:ln>
            <a:noFill/>
          </a:ln>
        </p:spPr>
        <p:txBody>
          <a:bodyPr lIns="0" tIns="0" rIns="0" bIns="0" rtlCol="1"/>
          <a:lstStyle/>
          <a:p>
            <a:pPr algn="ctr" defTabSz="1828434" eaLnBrk="1" fontAlgn="auto" hangingPunct="1">
              <a:spcBef>
                <a:spcPts val="0"/>
              </a:spcBef>
              <a:spcAft>
                <a:spcPts val="0"/>
              </a:spcAft>
              <a:defRPr/>
            </a:pPr>
            <a:r>
              <a:rPr lang="en-US" sz="2701" b="1" dirty="0">
                <a:solidFill>
                  <a:schemeClr val="bg1"/>
                </a:solidFill>
                <a:latin typeface="Lato Bold"/>
                <a:ea typeface="Open Sans" pitchFamily="34" charset="0"/>
                <a:cs typeface="Lato Bold"/>
              </a:rPr>
              <a:t>1</a:t>
            </a:r>
            <a:endParaRPr lang="x-none" sz="2701" b="1" dirty="0">
              <a:solidFill>
                <a:schemeClr val="bg1"/>
              </a:solidFill>
              <a:latin typeface="Lato Bold"/>
              <a:ea typeface="Open Sans" pitchFamily="34" charset="0"/>
              <a:cs typeface="Lato Bold"/>
            </a:endParaRPr>
          </a:p>
        </p:txBody>
      </p:sp>
      <p:grpSp>
        <p:nvGrpSpPr>
          <p:cNvPr id="69645" name="Group 56"/>
          <p:cNvGrpSpPr>
            <a:grpSpLocks/>
          </p:cNvGrpSpPr>
          <p:nvPr/>
        </p:nvGrpSpPr>
        <p:grpSpPr bwMode="auto">
          <a:xfrm>
            <a:off x="635742" y="3417487"/>
            <a:ext cx="3792810" cy="6042981"/>
            <a:chOff x="2558744" y="4275877"/>
            <a:chExt cx="3207453" cy="4597554"/>
          </a:xfrm>
        </p:grpSpPr>
        <p:sp>
          <p:nvSpPr>
            <p:cNvPr id="58" name="Freeform 1"/>
            <p:cNvSpPr>
              <a:spLocks noChangeArrowheads="1"/>
            </p:cNvSpPr>
            <p:nvPr/>
          </p:nvSpPr>
          <p:spPr bwMode="auto">
            <a:xfrm>
              <a:off x="2558744" y="4892608"/>
              <a:ext cx="3207453" cy="3980823"/>
            </a:xfrm>
            <a:custGeom>
              <a:avLst/>
              <a:gdLst>
                <a:gd name="T0" fmla="*/ 14908 w 14909"/>
                <a:gd name="T1" fmla="*/ 17947 h 18502"/>
                <a:gd name="T2" fmla="*/ 14908 w 14909"/>
                <a:gd name="T3" fmla="*/ 17947 h 18502"/>
                <a:gd name="T4" fmla="*/ 14354 w 14909"/>
                <a:gd name="T5" fmla="*/ 18501 h 18502"/>
                <a:gd name="T6" fmla="*/ 665 w 14909"/>
                <a:gd name="T7" fmla="*/ 18501 h 18502"/>
                <a:gd name="T8" fmla="*/ 0 w 14909"/>
                <a:gd name="T9" fmla="*/ 17614 h 18502"/>
                <a:gd name="T10" fmla="*/ 249 w 14909"/>
                <a:gd name="T11" fmla="*/ 789 h 18502"/>
                <a:gd name="T12" fmla="*/ 803 w 14909"/>
                <a:gd name="T13" fmla="*/ 242 h 18502"/>
                <a:gd name="T14" fmla="*/ 14160 w 14909"/>
                <a:gd name="T15" fmla="*/ 0 h 18502"/>
                <a:gd name="T16" fmla="*/ 14908 w 14909"/>
                <a:gd name="T17" fmla="*/ 574 h 18502"/>
                <a:gd name="T18" fmla="*/ 14908 w 14909"/>
                <a:gd name="T19" fmla="*/ 17947 h 18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09" h="18502">
                  <a:moveTo>
                    <a:pt x="14908" y="17947"/>
                  </a:moveTo>
                  <a:lnTo>
                    <a:pt x="14908" y="17947"/>
                  </a:lnTo>
                  <a:cubicBezTo>
                    <a:pt x="14908" y="18252"/>
                    <a:pt x="14658" y="18501"/>
                    <a:pt x="14354" y="18501"/>
                  </a:cubicBezTo>
                  <a:cubicBezTo>
                    <a:pt x="665" y="18501"/>
                    <a:pt x="665" y="18501"/>
                    <a:pt x="665" y="18501"/>
                  </a:cubicBezTo>
                  <a:cubicBezTo>
                    <a:pt x="208" y="18501"/>
                    <a:pt x="0" y="17919"/>
                    <a:pt x="0" y="17614"/>
                  </a:cubicBezTo>
                  <a:cubicBezTo>
                    <a:pt x="249" y="789"/>
                    <a:pt x="249" y="789"/>
                    <a:pt x="249" y="789"/>
                  </a:cubicBezTo>
                  <a:cubicBezTo>
                    <a:pt x="249" y="484"/>
                    <a:pt x="499" y="242"/>
                    <a:pt x="803" y="242"/>
                  </a:cubicBezTo>
                  <a:cubicBezTo>
                    <a:pt x="14160" y="0"/>
                    <a:pt x="14160" y="0"/>
                    <a:pt x="14160" y="0"/>
                  </a:cubicBezTo>
                  <a:cubicBezTo>
                    <a:pt x="14465" y="0"/>
                    <a:pt x="14908" y="221"/>
                    <a:pt x="14908" y="574"/>
                  </a:cubicBezTo>
                  <a:cubicBezTo>
                    <a:pt x="14908" y="17947"/>
                    <a:pt x="14908" y="17947"/>
                    <a:pt x="14908" y="17947"/>
                  </a:cubicBezTo>
                </a:path>
              </a:pathLst>
            </a:custGeom>
            <a:solidFill>
              <a:srgbClr val="002060">
                <a:alpha val="42000"/>
              </a:srgb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59" name="Freeform 2"/>
            <p:cNvSpPr>
              <a:spLocks noChangeArrowheads="1"/>
            </p:cNvSpPr>
            <p:nvPr/>
          </p:nvSpPr>
          <p:spPr bwMode="auto">
            <a:xfrm>
              <a:off x="2570382" y="4892608"/>
              <a:ext cx="3152754" cy="3928459"/>
            </a:xfrm>
            <a:custGeom>
              <a:avLst/>
              <a:gdLst>
                <a:gd name="T0" fmla="*/ 14659 w 14660"/>
                <a:gd name="T1" fmla="*/ 17704 h 18259"/>
                <a:gd name="T2" fmla="*/ 14659 w 14660"/>
                <a:gd name="T3" fmla="*/ 17704 h 18259"/>
                <a:gd name="T4" fmla="*/ 14105 w 14660"/>
                <a:gd name="T5" fmla="*/ 18258 h 18259"/>
                <a:gd name="T6" fmla="*/ 554 w 14660"/>
                <a:gd name="T7" fmla="*/ 18258 h 18259"/>
                <a:gd name="T8" fmla="*/ 0 w 14660"/>
                <a:gd name="T9" fmla="*/ 17704 h 18259"/>
                <a:gd name="T10" fmla="*/ 0 w 14660"/>
                <a:gd name="T11" fmla="*/ 547 h 18259"/>
                <a:gd name="T12" fmla="*/ 554 w 14660"/>
                <a:gd name="T13" fmla="*/ 0 h 18259"/>
                <a:gd name="T14" fmla="*/ 14105 w 14660"/>
                <a:gd name="T15" fmla="*/ 0 h 18259"/>
                <a:gd name="T16" fmla="*/ 14659 w 14660"/>
                <a:gd name="T17" fmla="*/ 547 h 18259"/>
                <a:gd name="T18" fmla="*/ 14659 w 14660"/>
                <a:gd name="T19" fmla="*/ 17704 h 18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60" h="18259">
                  <a:moveTo>
                    <a:pt x="14659" y="17704"/>
                  </a:moveTo>
                  <a:lnTo>
                    <a:pt x="14659" y="17704"/>
                  </a:lnTo>
                  <a:cubicBezTo>
                    <a:pt x="14659" y="18009"/>
                    <a:pt x="14410" y="18258"/>
                    <a:pt x="14105" y="18258"/>
                  </a:cubicBezTo>
                  <a:cubicBezTo>
                    <a:pt x="554" y="18258"/>
                    <a:pt x="554" y="18258"/>
                    <a:pt x="554" y="18258"/>
                  </a:cubicBezTo>
                  <a:cubicBezTo>
                    <a:pt x="250" y="18258"/>
                    <a:pt x="0" y="18009"/>
                    <a:pt x="0" y="17704"/>
                  </a:cubicBezTo>
                  <a:cubicBezTo>
                    <a:pt x="0" y="547"/>
                    <a:pt x="0" y="547"/>
                    <a:pt x="0" y="547"/>
                  </a:cubicBezTo>
                  <a:cubicBezTo>
                    <a:pt x="0" y="242"/>
                    <a:pt x="250" y="0"/>
                    <a:pt x="554" y="0"/>
                  </a:cubicBezTo>
                  <a:cubicBezTo>
                    <a:pt x="14105" y="0"/>
                    <a:pt x="14105" y="0"/>
                    <a:pt x="14105" y="0"/>
                  </a:cubicBezTo>
                  <a:cubicBezTo>
                    <a:pt x="14410" y="0"/>
                    <a:pt x="14659" y="242"/>
                    <a:pt x="14659" y="547"/>
                  </a:cubicBezTo>
                  <a:cubicBezTo>
                    <a:pt x="14659" y="17704"/>
                    <a:pt x="14659" y="17704"/>
                    <a:pt x="14659" y="17704"/>
                  </a:cubicBezTo>
                </a:path>
              </a:pathLst>
            </a:custGeom>
            <a:solidFill>
              <a:srgbClr val="002060">
                <a:alpha val="42000"/>
              </a:srgb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0" name="Freeform 3"/>
            <p:cNvSpPr>
              <a:spLocks noChangeArrowheads="1"/>
            </p:cNvSpPr>
            <p:nvPr/>
          </p:nvSpPr>
          <p:spPr bwMode="auto">
            <a:xfrm>
              <a:off x="2763574" y="5132318"/>
              <a:ext cx="2796629" cy="3469984"/>
            </a:xfrm>
            <a:custGeom>
              <a:avLst/>
              <a:gdLst>
                <a:gd name="T0" fmla="*/ 12997 w 12998"/>
                <a:gd name="T1" fmla="*/ 15641 h 16126"/>
                <a:gd name="T2" fmla="*/ 12997 w 12998"/>
                <a:gd name="T3" fmla="*/ 15641 h 16126"/>
                <a:gd name="T4" fmla="*/ 12512 w 12998"/>
                <a:gd name="T5" fmla="*/ 16125 h 16126"/>
                <a:gd name="T6" fmla="*/ 485 w 12998"/>
                <a:gd name="T7" fmla="*/ 16098 h 16126"/>
                <a:gd name="T8" fmla="*/ 0 w 12998"/>
                <a:gd name="T9" fmla="*/ 15613 h 16126"/>
                <a:gd name="T10" fmla="*/ 139 w 12998"/>
                <a:gd name="T11" fmla="*/ 588 h 16126"/>
                <a:gd name="T12" fmla="*/ 624 w 12998"/>
                <a:gd name="T13" fmla="*/ 104 h 16126"/>
                <a:gd name="T14" fmla="*/ 12512 w 12998"/>
                <a:gd name="T15" fmla="*/ 0 h 16126"/>
                <a:gd name="T16" fmla="*/ 12997 w 12998"/>
                <a:gd name="T17" fmla="*/ 484 h 16126"/>
                <a:gd name="T18" fmla="*/ 12997 w 12998"/>
                <a:gd name="T19" fmla="*/ 15641 h 1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98" h="16126">
                  <a:moveTo>
                    <a:pt x="12997" y="15641"/>
                  </a:moveTo>
                  <a:lnTo>
                    <a:pt x="12997" y="15641"/>
                  </a:lnTo>
                  <a:cubicBezTo>
                    <a:pt x="12997" y="15911"/>
                    <a:pt x="12783" y="16125"/>
                    <a:pt x="12512" y="16125"/>
                  </a:cubicBezTo>
                  <a:cubicBezTo>
                    <a:pt x="485" y="16098"/>
                    <a:pt x="485" y="16098"/>
                    <a:pt x="485" y="16098"/>
                  </a:cubicBezTo>
                  <a:cubicBezTo>
                    <a:pt x="215" y="16098"/>
                    <a:pt x="0" y="15883"/>
                    <a:pt x="0" y="15613"/>
                  </a:cubicBezTo>
                  <a:cubicBezTo>
                    <a:pt x="139" y="588"/>
                    <a:pt x="139" y="588"/>
                    <a:pt x="139" y="588"/>
                  </a:cubicBezTo>
                  <a:cubicBezTo>
                    <a:pt x="139" y="318"/>
                    <a:pt x="354" y="104"/>
                    <a:pt x="624" y="104"/>
                  </a:cubicBezTo>
                  <a:cubicBezTo>
                    <a:pt x="12512" y="0"/>
                    <a:pt x="12512" y="0"/>
                    <a:pt x="12512" y="0"/>
                  </a:cubicBezTo>
                  <a:cubicBezTo>
                    <a:pt x="12783" y="0"/>
                    <a:pt x="12997" y="214"/>
                    <a:pt x="12997" y="484"/>
                  </a:cubicBezTo>
                  <a:cubicBezTo>
                    <a:pt x="12997" y="15641"/>
                    <a:pt x="12997" y="15641"/>
                    <a:pt x="12997" y="15641"/>
                  </a:cubicBezTo>
                </a:path>
              </a:pathLst>
            </a:custGeom>
            <a:solidFill>
              <a:srgbClr val="EFEFEF"/>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1" name="Freeform 4"/>
            <p:cNvSpPr>
              <a:spLocks noChangeArrowheads="1"/>
            </p:cNvSpPr>
            <p:nvPr/>
          </p:nvSpPr>
          <p:spPr bwMode="auto">
            <a:xfrm>
              <a:off x="2763574" y="5132318"/>
              <a:ext cx="2766370" cy="3447875"/>
            </a:xfrm>
            <a:custGeom>
              <a:avLst/>
              <a:gdLst>
                <a:gd name="T0" fmla="*/ 12859 w 12860"/>
                <a:gd name="T1" fmla="*/ 15537 h 16023"/>
                <a:gd name="T2" fmla="*/ 12859 w 12860"/>
                <a:gd name="T3" fmla="*/ 15537 h 16023"/>
                <a:gd name="T4" fmla="*/ 12374 w 12860"/>
                <a:gd name="T5" fmla="*/ 16022 h 16023"/>
                <a:gd name="T6" fmla="*/ 485 w 12860"/>
                <a:gd name="T7" fmla="*/ 16022 h 16023"/>
                <a:gd name="T8" fmla="*/ 0 w 12860"/>
                <a:gd name="T9" fmla="*/ 15537 h 16023"/>
                <a:gd name="T10" fmla="*/ 0 w 12860"/>
                <a:gd name="T11" fmla="*/ 484 h 16023"/>
                <a:gd name="T12" fmla="*/ 485 w 12860"/>
                <a:gd name="T13" fmla="*/ 0 h 16023"/>
                <a:gd name="T14" fmla="*/ 12374 w 12860"/>
                <a:gd name="T15" fmla="*/ 0 h 16023"/>
                <a:gd name="T16" fmla="*/ 12859 w 12860"/>
                <a:gd name="T17" fmla="*/ 484 h 16023"/>
                <a:gd name="T18" fmla="*/ 12859 w 12860"/>
                <a:gd name="T19" fmla="*/ 15537 h 16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60" h="16023">
                  <a:moveTo>
                    <a:pt x="12859" y="15537"/>
                  </a:moveTo>
                  <a:lnTo>
                    <a:pt x="12859" y="15537"/>
                  </a:lnTo>
                  <a:cubicBezTo>
                    <a:pt x="12859" y="15807"/>
                    <a:pt x="12644" y="16022"/>
                    <a:pt x="12374" y="16022"/>
                  </a:cubicBezTo>
                  <a:cubicBezTo>
                    <a:pt x="485" y="16022"/>
                    <a:pt x="485" y="16022"/>
                    <a:pt x="485" y="16022"/>
                  </a:cubicBezTo>
                  <a:cubicBezTo>
                    <a:pt x="215" y="16022"/>
                    <a:pt x="0" y="15807"/>
                    <a:pt x="0" y="15537"/>
                  </a:cubicBezTo>
                  <a:cubicBezTo>
                    <a:pt x="0" y="484"/>
                    <a:pt x="0" y="484"/>
                    <a:pt x="0" y="484"/>
                  </a:cubicBezTo>
                  <a:cubicBezTo>
                    <a:pt x="0" y="214"/>
                    <a:pt x="215" y="0"/>
                    <a:pt x="485" y="0"/>
                  </a:cubicBezTo>
                  <a:cubicBezTo>
                    <a:pt x="12374" y="0"/>
                    <a:pt x="12374" y="0"/>
                    <a:pt x="12374" y="0"/>
                  </a:cubicBezTo>
                  <a:cubicBezTo>
                    <a:pt x="12644" y="0"/>
                    <a:pt x="12859" y="214"/>
                    <a:pt x="12859" y="484"/>
                  </a:cubicBezTo>
                  <a:cubicBezTo>
                    <a:pt x="12859" y="15537"/>
                    <a:pt x="12859" y="15537"/>
                    <a:pt x="12859" y="15537"/>
                  </a:cubicBezTo>
                </a:path>
              </a:pathLst>
            </a:custGeom>
            <a:solidFill>
              <a:srgbClr val="EFEFEF"/>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2" name="Freeform 5"/>
            <p:cNvSpPr>
              <a:spLocks noChangeArrowheads="1"/>
            </p:cNvSpPr>
            <p:nvPr/>
          </p:nvSpPr>
          <p:spPr bwMode="auto">
            <a:xfrm>
              <a:off x="3315219" y="4892608"/>
              <a:ext cx="1664244" cy="239710"/>
            </a:xfrm>
            <a:custGeom>
              <a:avLst/>
              <a:gdLst>
                <a:gd name="T0" fmla="*/ 7734 w 7735"/>
                <a:gd name="T1" fmla="*/ 0 h 1116"/>
                <a:gd name="T2" fmla="*/ 0 w 7735"/>
                <a:gd name="T3" fmla="*/ 0 h 1116"/>
                <a:gd name="T4" fmla="*/ 0 w 7735"/>
                <a:gd name="T5" fmla="*/ 1115 h 1116"/>
                <a:gd name="T6" fmla="*/ 7734 w 7735"/>
                <a:gd name="T7" fmla="*/ 1115 h 1116"/>
                <a:gd name="T8" fmla="*/ 7734 w 7735"/>
                <a:gd name="T9" fmla="*/ 0 h 1116"/>
              </a:gdLst>
              <a:ahLst/>
              <a:cxnLst>
                <a:cxn ang="0">
                  <a:pos x="T0" y="T1"/>
                </a:cxn>
                <a:cxn ang="0">
                  <a:pos x="T2" y="T3"/>
                </a:cxn>
                <a:cxn ang="0">
                  <a:pos x="T4" y="T5"/>
                </a:cxn>
                <a:cxn ang="0">
                  <a:pos x="T6" y="T7"/>
                </a:cxn>
                <a:cxn ang="0">
                  <a:pos x="T8" y="T9"/>
                </a:cxn>
              </a:cxnLst>
              <a:rect l="0" t="0" r="r" b="b"/>
              <a:pathLst>
                <a:path w="7735" h="1116">
                  <a:moveTo>
                    <a:pt x="7734" y="0"/>
                  </a:moveTo>
                  <a:lnTo>
                    <a:pt x="0" y="0"/>
                  </a:lnTo>
                  <a:lnTo>
                    <a:pt x="0" y="1115"/>
                  </a:lnTo>
                  <a:lnTo>
                    <a:pt x="7734" y="1115"/>
                  </a:lnTo>
                  <a:lnTo>
                    <a:pt x="7734" y="0"/>
                  </a:lnTo>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3" name="Freeform 7"/>
            <p:cNvSpPr>
              <a:spLocks noChangeArrowheads="1"/>
            </p:cNvSpPr>
            <p:nvPr/>
          </p:nvSpPr>
          <p:spPr bwMode="auto">
            <a:xfrm>
              <a:off x="3315219" y="5132318"/>
              <a:ext cx="1664244" cy="323493"/>
            </a:xfrm>
            <a:custGeom>
              <a:avLst/>
              <a:gdLst>
                <a:gd name="T0" fmla="*/ 7734 w 7735"/>
                <a:gd name="T1" fmla="*/ 0 h 1503"/>
                <a:gd name="T2" fmla="*/ 7734 w 7735"/>
                <a:gd name="T3" fmla="*/ 0 h 1503"/>
                <a:gd name="T4" fmla="*/ 0 w 7735"/>
                <a:gd name="T5" fmla="*/ 0 h 1503"/>
                <a:gd name="T6" fmla="*/ 0 w 7735"/>
                <a:gd name="T7" fmla="*/ 948 h 1503"/>
                <a:gd name="T8" fmla="*/ 581 w 7735"/>
                <a:gd name="T9" fmla="*/ 1502 h 1503"/>
                <a:gd name="T10" fmla="*/ 7152 w 7735"/>
                <a:gd name="T11" fmla="*/ 1502 h 1503"/>
                <a:gd name="T12" fmla="*/ 7734 w 7735"/>
                <a:gd name="T13" fmla="*/ 948 h 1503"/>
                <a:gd name="T14" fmla="*/ 7734 w 7735"/>
                <a:gd name="T15" fmla="*/ 0 h 15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35" h="1503">
                  <a:moveTo>
                    <a:pt x="7734" y="0"/>
                  </a:moveTo>
                  <a:lnTo>
                    <a:pt x="7734" y="0"/>
                  </a:lnTo>
                  <a:cubicBezTo>
                    <a:pt x="0" y="0"/>
                    <a:pt x="0" y="0"/>
                    <a:pt x="0" y="0"/>
                  </a:cubicBezTo>
                  <a:cubicBezTo>
                    <a:pt x="0" y="948"/>
                    <a:pt x="0" y="948"/>
                    <a:pt x="0" y="948"/>
                  </a:cubicBezTo>
                  <a:cubicBezTo>
                    <a:pt x="0" y="1253"/>
                    <a:pt x="263" y="1502"/>
                    <a:pt x="581" y="1502"/>
                  </a:cubicBezTo>
                  <a:cubicBezTo>
                    <a:pt x="7152" y="1502"/>
                    <a:pt x="7152" y="1502"/>
                    <a:pt x="7152" y="1502"/>
                  </a:cubicBezTo>
                  <a:cubicBezTo>
                    <a:pt x="7470" y="1502"/>
                    <a:pt x="7734" y="1253"/>
                    <a:pt x="7734" y="948"/>
                  </a:cubicBezTo>
                  <a:cubicBezTo>
                    <a:pt x="7734" y="0"/>
                    <a:pt x="7734" y="0"/>
                    <a:pt x="7734" y="0"/>
                  </a:cubicBezTo>
                </a:path>
              </a:pathLst>
            </a:custGeom>
            <a:solidFill>
              <a:srgbClr val="CECDCD"/>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4" name="Freeform 8"/>
            <p:cNvSpPr>
              <a:spLocks noChangeArrowheads="1"/>
            </p:cNvSpPr>
            <p:nvPr/>
          </p:nvSpPr>
          <p:spPr bwMode="auto">
            <a:xfrm>
              <a:off x="3357116" y="4275877"/>
              <a:ext cx="1586270" cy="1126406"/>
            </a:xfrm>
            <a:custGeom>
              <a:avLst/>
              <a:gdLst>
                <a:gd name="T0" fmla="*/ 6819 w 7374"/>
                <a:gd name="T1" fmla="*/ 1967 h 5236"/>
                <a:gd name="T2" fmla="*/ 6819 w 7374"/>
                <a:gd name="T3" fmla="*/ 1967 h 5236"/>
                <a:gd name="T4" fmla="*/ 6342 w 7374"/>
                <a:gd name="T5" fmla="*/ 1967 h 5236"/>
                <a:gd name="T6" fmla="*/ 6342 w 7374"/>
                <a:gd name="T7" fmla="*/ 1655 h 5236"/>
                <a:gd name="T8" fmla="*/ 5948 w 7374"/>
                <a:gd name="T9" fmla="*/ 1253 h 5236"/>
                <a:gd name="T10" fmla="*/ 5352 w 7374"/>
                <a:gd name="T11" fmla="*/ 1253 h 5236"/>
                <a:gd name="T12" fmla="*/ 5352 w 7374"/>
                <a:gd name="T13" fmla="*/ 402 h 5236"/>
                <a:gd name="T14" fmla="*/ 4951 w 7374"/>
                <a:gd name="T15" fmla="*/ 0 h 5236"/>
                <a:gd name="T16" fmla="*/ 2416 w 7374"/>
                <a:gd name="T17" fmla="*/ 0 h 5236"/>
                <a:gd name="T18" fmla="*/ 2022 w 7374"/>
                <a:gd name="T19" fmla="*/ 402 h 5236"/>
                <a:gd name="T20" fmla="*/ 2022 w 7374"/>
                <a:gd name="T21" fmla="*/ 1253 h 5236"/>
                <a:gd name="T22" fmla="*/ 1426 w 7374"/>
                <a:gd name="T23" fmla="*/ 1253 h 5236"/>
                <a:gd name="T24" fmla="*/ 1024 w 7374"/>
                <a:gd name="T25" fmla="*/ 1655 h 5236"/>
                <a:gd name="T26" fmla="*/ 1024 w 7374"/>
                <a:gd name="T27" fmla="*/ 1967 h 5236"/>
                <a:gd name="T28" fmla="*/ 554 w 7374"/>
                <a:gd name="T29" fmla="*/ 1967 h 5236"/>
                <a:gd name="T30" fmla="*/ 0 w 7374"/>
                <a:gd name="T31" fmla="*/ 2520 h 5236"/>
                <a:gd name="T32" fmla="*/ 0 w 7374"/>
                <a:gd name="T33" fmla="*/ 4688 h 5236"/>
                <a:gd name="T34" fmla="*/ 554 w 7374"/>
                <a:gd name="T35" fmla="*/ 5235 h 5236"/>
                <a:gd name="T36" fmla="*/ 6819 w 7374"/>
                <a:gd name="T37" fmla="*/ 5235 h 5236"/>
                <a:gd name="T38" fmla="*/ 7373 w 7374"/>
                <a:gd name="T39" fmla="*/ 4688 h 5236"/>
                <a:gd name="T40" fmla="*/ 7373 w 7374"/>
                <a:gd name="T41" fmla="*/ 2520 h 5236"/>
                <a:gd name="T42" fmla="*/ 6819 w 7374"/>
                <a:gd name="T43" fmla="*/ 1967 h 5236"/>
                <a:gd name="T44" fmla="*/ 4916 w 7374"/>
                <a:gd name="T45" fmla="*/ 1807 h 5236"/>
                <a:gd name="T46" fmla="*/ 4916 w 7374"/>
                <a:gd name="T47" fmla="*/ 1807 h 5236"/>
                <a:gd name="T48" fmla="*/ 4708 w 7374"/>
                <a:gd name="T49" fmla="*/ 2015 h 5236"/>
                <a:gd name="T50" fmla="*/ 2693 w 7374"/>
                <a:gd name="T51" fmla="*/ 2015 h 5236"/>
                <a:gd name="T52" fmla="*/ 2486 w 7374"/>
                <a:gd name="T53" fmla="*/ 1807 h 5236"/>
                <a:gd name="T54" fmla="*/ 2486 w 7374"/>
                <a:gd name="T55" fmla="*/ 602 h 5236"/>
                <a:gd name="T56" fmla="*/ 2693 w 7374"/>
                <a:gd name="T57" fmla="*/ 395 h 5236"/>
                <a:gd name="T58" fmla="*/ 4708 w 7374"/>
                <a:gd name="T59" fmla="*/ 395 h 5236"/>
                <a:gd name="T60" fmla="*/ 4916 w 7374"/>
                <a:gd name="T61" fmla="*/ 602 h 5236"/>
                <a:gd name="T62" fmla="*/ 4916 w 7374"/>
                <a:gd name="T63" fmla="*/ 1807 h 5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74" h="5236">
                  <a:moveTo>
                    <a:pt x="6819" y="1967"/>
                  </a:moveTo>
                  <a:lnTo>
                    <a:pt x="6819" y="1967"/>
                  </a:lnTo>
                  <a:cubicBezTo>
                    <a:pt x="6342" y="1967"/>
                    <a:pt x="6342" y="1967"/>
                    <a:pt x="6342" y="1967"/>
                  </a:cubicBezTo>
                  <a:cubicBezTo>
                    <a:pt x="6342" y="1655"/>
                    <a:pt x="6342" y="1655"/>
                    <a:pt x="6342" y="1655"/>
                  </a:cubicBezTo>
                  <a:cubicBezTo>
                    <a:pt x="6342" y="1433"/>
                    <a:pt x="6169" y="1253"/>
                    <a:pt x="5948" y="1253"/>
                  </a:cubicBezTo>
                  <a:cubicBezTo>
                    <a:pt x="5352" y="1253"/>
                    <a:pt x="5352" y="1253"/>
                    <a:pt x="5352" y="1253"/>
                  </a:cubicBezTo>
                  <a:cubicBezTo>
                    <a:pt x="5352" y="402"/>
                    <a:pt x="5352" y="402"/>
                    <a:pt x="5352" y="402"/>
                  </a:cubicBezTo>
                  <a:cubicBezTo>
                    <a:pt x="5352" y="180"/>
                    <a:pt x="5172" y="0"/>
                    <a:pt x="4951" y="0"/>
                  </a:cubicBezTo>
                  <a:cubicBezTo>
                    <a:pt x="2416" y="0"/>
                    <a:pt x="2416" y="0"/>
                    <a:pt x="2416" y="0"/>
                  </a:cubicBezTo>
                  <a:cubicBezTo>
                    <a:pt x="2202" y="0"/>
                    <a:pt x="2022" y="180"/>
                    <a:pt x="2022" y="402"/>
                  </a:cubicBezTo>
                  <a:cubicBezTo>
                    <a:pt x="2022" y="1253"/>
                    <a:pt x="2022" y="1253"/>
                    <a:pt x="2022" y="1253"/>
                  </a:cubicBezTo>
                  <a:cubicBezTo>
                    <a:pt x="1426" y="1253"/>
                    <a:pt x="1426" y="1253"/>
                    <a:pt x="1426" y="1253"/>
                  </a:cubicBezTo>
                  <a:cubicBezTo>
                    <a:pt x="1204" y="1253"/>
                    <a:pt x="1024" y="1433"/>
                    <a:pt x="1024" y="1655"/>
                  </a:cubicBezTo>
                  <a:cubicBezTo>
                    <a:pt x="1024" y="1967"/>
                    <a:pt x="1024" y="1967"/>
                    <a:pt x="1024" y="1967"/>
                  </a:cubicBezTo>
                  <a:cubicBezTo>
                    <a:pt x="554" y="1967"/>
                    <a:pt x="554" y="1967"/>
                    <a:pt x="554" y="1967"/>
                  </a:cubicBezTo>
                  <a:cubicBezTo>
                    <a:pt x="249" y="1967"/>
                    <a:pt x="0" y="2216"/>
                    <a:pt x="0" y="2520"/>
                  </a:cubicBezTo>
                  <a:cubicBezTo>
                    <a:pt x="0" y="4688"/>
                    <a:pt x="0" y="4688"/>
                    <a:pt x="0" y="4688"/>
                  </a:cubicBezTo>
                  <a:cubicBezTo>
                    <a:pt x="0" y="4992"/>
                    <a:pt x="249" y="5235"/>
                    <a:pt x="554" y="5235"/>
                  </a:cubicBezTo>
                  <a:cubicBezTo>
                    <a:pt x="6819" y="5235"/>
                    <a:pt x="6819" y="5235"/>
                    <a:pt x="6819" y="5235"/>
                  </a:cubicBezTo>
                  <a:cubicBezTo>
                    <a:pt x="7124" y="5235"/>
                    <a:pt x="7373" y="4992"/>
                    <a:pt x="7373" y="4688"/>
                  </a:cubicBezTo>
                  <a:cubicBezTo>
                    <a:pt x="7373" y="2520"/>
                    <a:pt x="7373" y="2520"/>
                    <a:pt x="7373" y="2520"/>
                  </a:cubicBezTo>
                  <a:cubicBezTo>
                    <a:pt x="7373" y="2216"/>
                    <a:pt x="7124" y="1967"/>
                    <a:pt x="6819" y="1967"/>
                  </a:cubicBezTo>
                  <a:close/>
                  <a:moveTo>
                    <a:pt x="4916" y="1807"/>
                  </a:moveTo>
                  <a:lnTo>
                    <a:pt x="4916" y="1807"/>
                  </a:lnTo>
                  <a:cubicBezTo>
                    <a:pt x="4916" y="1925"/>
                    <a:pt x="4826" y="2015"/>
                    <a:pt x="4708" y="2015"/>
                  </a:cubicBezTo>
                  <a:cubicBezTo>
                    <a:pt x="2693" y="2015"/>
                    <a:pt x="2693" y="2015"/>
                    <a:pt x="2693" y="2015"/>
                  </a:cubicBezTo>
                  <a:cubicBezTo>
                    <a:pt x="2576" y="2015"/>
                    <a:pt x="2486" y="1925"/>
                    <a:pt x="2486" y="1807"/>
                  </a:cubicBezTo>
                  <a:cubicBezTo>
                    <a:pt x="2486" y="602"/>
                    <a:pt x="2486" y="602"/>
                    <a:pt x="2486" y="602"/>
                  </a:cubicBezTo>
                  <a:cubicBezTo>
                    <a:pt x="2486" y="492"/>
                    <a:pt x="2576" y="395"/>
                    <a:pt x="2693" y="395"/>
                  </a:cubicBezTo>
                  <a:cubicBezTo>
                    <a:pt x="4708" y="395"/>
                    <a:pt x="4708" y="395"/>
                    <a:pt x="4708" y="395"/>
                  </a:cubicBezTo>
                  <a:cubicBezTo>
                    <a:pt x="4826" y="395"/>
                    <a:pt x="4916" y="492"/>
                    <a:pt x="4916" y="602"/>
                  </a:cubicBezTo>
                  <a:lnTo>
                    <a:pt x="4916" y="1807"/>
                  </a:lnTo>
                  <a:close/>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5" name="Freeform 9"/>
            <p:cNvSpPr>
              <a:spLocks noChangeArrowheads="1"/>
            </p:cNvSpPr>
            <p:nvPr/>
          </p:nvSpPr>
          <p:spPr bwMode="auto">
            <a:xfrm>
              <a:off x="3028922" y="5217265"/>
              <a:ext cx="155950" cy="153601"/>
            </a:xfrm>
            <a:custGeom>
              <a:avLst/>
              <a:gdLst>
                <a:gd name="T0" fmla="*/ 720 w 721"/>
                <a:gd name="T1" fmla="*/ 353 h 714"/>
                <a:gd name="T2" fmla="*/ 720 w 721"/>
                <a:gd name="T3" fmla="*/ 353 h 714"/>
                <a:gd name="T4" fmla="*/ 360 w 721"/>
                <a:gd name="T5" fmla="*/ 713 h 714"/>
                <a:gd name="T6" fmla="*/ 0 w 721"/>
                <a:gd name="T7" fmla="*/ 353 h 714"/>
                <a:gd name="T8" fmla="*/ 360 w 721"/>
                <a:gd name="T9" fmla="*/ 0 h 714"/>
                <a:gd name="T10" fmla="*/ 720 w 721"/>
                <a:gd name="T11" fmla="*/ 353 h 714"/>
              </a:gdLst>
              <a:ahLst/>
              <a:cxnLst>
                <a:cxn ang="0">
                  <a:pos x="T0" y="T1"/>
                </a:cxn>
                <a:cxn ang="0">
                  <a:pos x="T2" y="T3"/>
                </a:cxn>
                <a:cxn ang="0">
                  <a:pos x="T4" y="T5"/>
                </a:cxn>
                <a:cxn ang="0">
                  <a:pos x="T6" y="T7"/>
                </a:cxn>
                <a:cxn ang="0">
                  <a:pos x="T8" y="T9"/>
                </a:cxn>
                <a:cxn ang="0">
                  <a:pos x="T10" y="T11"/>
                </a:cxn>
              </a:cxnLst>
              <a:rect l="0" t="0" r="r" b="b"/>
              <a:pathLst>
                <a:path w="721" h="714">
                  <a:moveTo>
                    <a:pt x="720" y="353"/>
                  </a:moveTo>
                  <a:lnTo>
                    <a:pt x="720" y="353"/>
                  </a:lnTo>
                  <a:cubicBezTo>
                    <a:pt x="720" y="554"/>
                    <a:pt x="561" y="713"/>
                    <a:pt x="360" y="713"/>
                  </a:cubicBezTo>
                  <a:cubicBezTo>
                    <a:pt x="166" y="713"/>
                    <a:pt x="0" y="554"/>
                    <a:pt x="0" y="353"/>
                  </a:cubicBezTo>
                  <a:cubicBezTo>
                    <a:pt x="0" y="160"/>
                    <a:pt x="166" y="0"/>
                    <a:pt x="360" y="0"/>
                  </a:cubicBezTo>
                  <a:cubicBezTo>
                    <a:pt x="561" y="0"/>
                    <a:pt x="720" y="160"/>
                    <a:pt x="720" y="353"/>
                  </a:cubicBezTo>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6" name="Freeform 10"/>
            <p:cNvSpPr>
              <a:spLocks noChangeArrowheads="1"/>
            </p:cNvSpPr>
            <p:nvPr/>
          </p:nvSpPr>
          <p:spPr bwMode="auto">
            <a:xfrm>
              <a:off x="5158690" y="5217265"/>
              <a:ext cx="155950" cy="153601"/>
            </a:xfrm>
            <a:custGeom>
              <a:avLst/>
              <a:gdLst>
                <a:gd name="T0" fmla="*/ 720 w 721"/>
                <a:gd name="T1" fmla="*/ 353 h 714"/>
                <a:gd name="T2" fmla="*/ 720 w 721"/>
                <a:gd name="T3" fmla="*/ 353 h 714"/>
                <a:gd name="T4" fmla="*/ 360 w 721"/>
                <a:gd name="T5" fmla="*/ 713 h 714"/>
                <a:gd name="T6" fmla="*/ 0 w 721"/>
                <a:gd name="T7" fmla="*/ 353 h 714"/>
                <a:gd name="T8" fmla="*/ 360 w 721"/>
                <a:gd name="T9" fmla="*/ 0 h 714"/>
                <a:gd name="T10" fmla="*/ 720 w 721"/>
                <a:gd name="T11" fmla="*/ 353 h 714"/>
              </a:gdLst>
              <a:ahLst/>
              <a:cxnLst>
                <a:cxn ang="0">
                  <a:pos x="T0" y="T1"/>
                </a:cxn>
                <a:cxn ang="0">
                  <a:pos x="T2" y="T3"/>
                </a:cxn>
                <a:cxn ang="0">
                  <a:pos x="T4" y="T5"/>
                </a:cxn>
                <a:cxn ang="0">
                  <a:pos x="T6" y="T7"/>
                </a:cxn>
                <a:cxn ang="0">
                  <a:pos x="T8" y="T9"/>
                </a:cxn>
                <a:cxn ang="0">
                  <a:pos x="T10" y="T11"/>
                </a:cxn>
              </a:cxnLst>
              <a:rect l="0" t="0" r="r" b="b"/>
              <a:pathLst>
                <a:path w="721" h="714">
                  <a:moveTo>
                    <a:pt x="720" y="353"/>
                  </a:moveTo>
                  <a:lnTo>
                    <a:pt x="720" y="353"/>
                  </a:lnTo>
                  <a:cubicBezTo>
                    <a:pt x="720" y="554"/>
                    <a:pt x="561" y="713"/>
                    <a:pt x="360" y="713"/>
                  </a:cubicBezTo>
                  <a:cubicBezTo>
                    <a:pt x="167" y="713"/>
                    <a:pt x="0" y="554"/>
                    <a:pt x="0" y="353"/>
                  </a:cubicBezTo>
                  <a:cubicBezTo>
                    <a:pt x="0" y="160"/>
                    <a:pt x="167" y="0"/>
                    <a:pt x="360" y="0"/>
                  </a:cubicBezTo>
                  <a:cubicBezTo>
                    <a:pt x="561" y="0"/>
                    <a:pt x="720" y="160"/>
                    <a:pt x="720" y="353"/>
                  </a:cubicBezTo>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7" name="Freeform 11"/>
            <p:cNvSpPr>
              <a:spLocks noChangeArrowheads="1"/>
            </p:cNvSpPr>
            <p:nvPr/>
          </p:nvSpPr>
          <p:spPr bwMode="auto">
            <a:xfrm>
              <a:off x="4781616" y="5813050"/>
              <a:ext cx="456212" cy="456148"/>
            </a:xfrm>
            <a:custGeom>
              <a:avLst/>
              <a:gdLst>
                <a:gd name="T0" fmla="*/ 2118 w 2119"/>
                <a:gd name="T1" fmla="*/ 1932 h 2120"/>
                <a:gd name="T2" fmla="*/ 2118 w 2119"/>
                <a:gd name="T3" fmla="*/ 1932 h 2120"/>
                <a:gd name="T4" fmla="*/ 1932 w 2119"/>
                <a:gd name="T5" fmla="*/ 2119 h 2120"/>
                <a:gd name="T6" fmla="*/ 187 w 2119"/>
                <a:gd name="T7" fmla="*/ 2119 h 2120"/>
                <a:gd name="T8" fmla="*/ 0 w 2119"/>
                <a:gd name="T9" fmla="*/ 1932 h 2120"/>
                <a:gd name="T10" fmla="*/ 0 w 2119"/>
                <a:gd name="T11" fmla="*/ 187 h 2120"/>
                <a:gd name="T12" fmla="*/ 187 w 2119"/>
                <a:gd name="T13" fmla="*/ 0 h 2120"/>
                <a:gd name="T14" fmla="*/ 1932 w 2119"/>
                <a:gd name="T15" fmla="*/ 0 h 2120"/>
                <a:gd name="T16" fmla="*/ 2118 w 2119"/>
                <a:gd name="T17" fmla="*/ 187 h 2120"/>
                <a:gd name="T18" fmla="*/ 2118 w 2119"/>
                <a:gd name="T19" fmla="*/ 1932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9" h="2120">
                  <a:moveTo>
                    <a:pt x="2118" y="1932"/>
                  </a:moveTo>
                  <a:lnTo>
                    <a:pt x="2118" y="1932"/>
                  </a:lnTo>
                  <a:cubicBezTo>
                    <a:pt x="2118" y="2036"/>
                    <a:pt x="2035" y="2119"/>
                    <a:pt x="1932" y="2119"/>
                  </a:cubicBezTo>
                  <a:cubicBezTo>
                    <a:pt x="187" y="2119"/>
                    <a:pt x="187" y="2119"/>
                    <a:pt x="187" y="2119"/>
                  </a:cubicBezTo>
                  <a:cubicBezTo>
                    <a:pt x="83" y="2119"/>
                    <a:pt x="0" y="2036"/>
                    <a:pt x="0" y="1932"/>
                  </a:cubicBezTo>
                  <a:cubicBezTo>
                    <a:pt x="0" y="187"/>
                    <a:pt x="0" y="187"/>
                    <a:pt x="0" y="187"/>
                  </a:cubicBezTo>
                  <a:cubicBezTo>
                    <a:pt x="0" y="83"/>
                    <a:pt x="83" y="0"/>
                    <a:pt x="187" y="0"/>
                  </a:cubicBezTo>
                  <a:cubicBezTo>
                    <a:pt x="1932" y="0"/>
                    <a:pt x="1932" y="0"/>
                    <a:pt x="1932" y="0"/>
                  </a:cubicBezTo>
                  <a:cubicBezTo>
                    <a:pt x="2035" y="0"/>
                    <a:pt x="2118" y="83"/>
                    <a:pt x="2118" y="187"/>
                  </a:cubicBezTo>
                  <a:lnTo>
                    <a:pt x="2118" y="1932"/>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8" name="Freeform 12"/>
            <p:cNvSpPr>
              <a:spLocks noChangeArrowheads="1"/>
            </p:cNvSpPr>
            <p:nvPr/>
          </p:nvSpPr>
          <p:spPr bwMode="auto">
            <a:xfrm>
              <a:off x="4781616" y="6494945"/>
              <a:ext cx="456212" cy="457311"/>
            </a:xfrm>
            <a:custGeom>
              <a:avLst/>
              <a:gdLst>
                <a:gd name="T0" fmla="*/ 2118 w 2119"/>
                <a:gd name="T1" fmla="*/ 1938 h 2126"/>
                <a:gd name="T2" fmla="*/ 2118 w 2119"/>
                <a:gd name="T3" fmla="*/ 1938 h 2126"/>
                <a:gd name="T4" fmla="*/ 1932 w 2119"/>
                <a:gd name="T5" fmla="*/ 2125 h 2126"/>
                <a:gd name="T6" fmla="*/ 187 w 2119"/>
                <a:gd name="T7" fmla="*/ 2125 h 2126"/>
                <a:gd name="T8" fmla="*/ 0 w 2119"/>
                <a:gd name="T9" fmla="*/ 1938 h 2126"/>
                <a:gd name="T10" fmla="*/ 0 w 2119"/>
                <a:gd name="T11" fmla="*/ 194 h 2126"/>
                <a:gd name="T12" fmla="*/ 187 w 2119"/>
                <a:gd name="T13" fmla="*/ 0 h 2126"/>
                <a:gd name="T14" fmla="*/ 1932 w 2119"/>
                <a:gd name="T15" fmla="*/ 0 h 2126"/>
                <a:gd name="T16" fmla="*/ 2118 w 2119"/>
                <a:gd name="T17" fmla="*/ 194 h 2126"/>
                <a:gd name="T18" fmla="*/ 2118 w 2119"/>
                <a:gd name="T19" fmla="*/ 1938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9" h="2126">
                  <a:moveTo>
                    <a:pt x="2118" y="1938"/>
                  </a:moveTo>
                  <a:lnTo>
                    <a:pt x="2118" y="1938"/>
                  </a:lnTo>
                  <a:cubicBezTo>
                    <a:pt x="2118" y="2042"/>
                    <a:pt x="2035" y="2125"/>
                    <a:pt x="1932" y="2125"/>
                  </a:cubicBezTo>
                  <a:cubicBezTo>
                    <a:pt x="187" y="2125"/>
                    <a:pt x="187" y="2125"/>
                    <a:pt x="187" y="2125"/>
                  </a:cubicBezTo>
                  <a:cubicBezTo>
                    <a:pt x="83" y="2125"/>
                    <a:pt x="0" y="2042"/>
                    <a:pt x="0" y="1938"/>
                  </a:cubicBezTo>
                  <a:cubicBezTo>
                    <a:pt x="0" y="194"/>
                    <a:pt x="0" y="194"/>
                    <a:pt x="0" y="194"/>
                  </a:cubicBezTo>
                  <a:cubicBezTo>
                    <a:pt x="0" y="90"/>
                    <a:pt x="83" y="0"/>
                    <a:pt x="187" y="0"/>
                  </a:cubicBezTo>
                  <a:cubicBezTo>
                    <a:pt x="1932" y="0"/>
                    <a:pt x="1932" y="0"/>
                    <a:pt x="1932" y="0"/>
                  </a:cubicBezTo>
                  <a:cubicBezTo>
                    <a:pt x="2035" y="0"/>
                    <a:pt x="2118" y="90"/>
                    <a:pt x="2118" y="194"/>
                  </a:cubicBezTo>
                  <a:lnTo>
                    <a:pt x="2118" y="1938"/>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69" name="Freeform 13"/>
            <p:cNvSpPr>
              <a:spLocks noChangeArrowheads="1"/>
            </p:cNvSpPr>
            <p:nvPr/>
          </p:nvSpPr>
          <p:spPr bwMode="auto">
            <a:xfrm>
              <a:off x="4781616" y="7179167"/>
              <a:ext cx="456212" cy="457311"/>
            </a:xfrm>
            <a:custGeom>
              <a:avLst/>
              <a:gdLst>
                <a:gd name="T0" fmla="*/ 2118 w 2119"/>
                <a:gd name="T1" fmla="*/ 1938 h 2126"/>
                <a:gd name="T2" fmla="*/ 2118 w 2119"/>
                <a:gd name="T3" fmla="*/ 1938 h 2126"/>
                <a:gd name="T4" fmla="*/ 1932 w 2119"/>
                <a:gd name="T5" fmla="*/ 2125 h 2126"/>
                <a:gd name="T6" fmla="*/ 187 w 2119"/>
                <a:gd name="T7" fmla="*/ 2125 h 2126"/>
                <a:gd name="T8" fmla="*/ 0 w 2119"/>
                <a:gd name="T9" fmla="*/ 1938 h 2126"/>
                <a:gd name="T10" fmla="*/ 0 w 2119"/>
                <a:gd name="T11" fmla="*/ 187 h 2126"/>
                <a:gd name="T12" fmla="*/ 187 w 2119"/>
                <a:gd name="T13" fmla="*/ 0 h 2126"/>
                <a:gd name="T14" fmla="*/ 1932 w 2119"/>
                <a:gd name="T15" fmla="*/ 0 h 2126"/>
                <a:gd name="T16" fmla="*/ 2118 w 2119"/>
                <a:gd name="T17" fmla="*/ 187 h 2126"/>
                <a:gd name="T18" fmla="*/ 2118 w 2119"/>
                <a:gd name="T19" fmla="*/ 1938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9" h="2126">
                  <a:moveTo>
                    <a:pt x="2118" y="1938"/>
                  </a:moveTo>
                  <a:lnTo>
                    <a:pt x="2118" y="1938"/>
                  </a:lnTo>
                  <a:cubicBezTo>
                    <a:pt x="2118" y="2042"/>
                    <a:pt x="2035" y="2125"/>
                    <a:pt x="1932" y="2125"/>
                  </a:cubicBezTo>
                  <a:cubicBezTo>
                    <a:pt x="187" y="2125"/>
                    <a:pt x="187" y="2125"/>
                    <a:pt x="187" y="2125"/>
                  </a:cubicBezTo>
                  <a:cubicBezTo>
                    <a:pt x="83" y="2125"/>
                    <a:pt x="0" y="2042"/>
                    <a:pt x="0" y="1938"/>
                  </a:cubicBezTo>
                  <a:cubicBezTo>
                    <a:pt x="0" y="187"/>
                    <a:pt x="0" y="187"/>
                    <a:pt x="0" y="187"/>
                  </a:cubicBezTo>
                  <a:cubicBezTo>
                    <a:pt x="0" y="83"/>
                    <a:pt x="83" y="0"/>
                    <a:pt x="187" y="0"/>
                  </a:cubicBezTo>
                  <a:cubicBezTo>
                    <a:pt x="1932" y="0"/>
                    <a:pt x="1932" y="0"/>
                    <a:pt x="1932" y="0"/>
                  </a:cubicBezTo>
                  <a:cubicBezTo>
                    <a:pt x="2035" y="0"/>
                    <a:pt x="2118" y="83"/>
                    <a:pt x="2118" y="187"/>
                  </a:cubicBezTo>
                  <a:lnTo>
                    <a:pt x="2118" y="1938"/>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0" name="Freeform 14"/>
            <p:cNvSpPr>
              <a:spLocks noChangeArrowheads="1"/>
            </p:cNvSpPr>
            <p:nvPr/>
          </p:nvSpPr>
          <p:spPr bwMode="auto">
            <a:xfrm>
              <a:off x="4781616" y="7863389"/>
              <a:ext cx="456212" cy="456148"/>
            </a:xfrm>
            <a:custGeom>
              <a:avLst/>
              <a:gdLst>
                <a:gd name="T0" fmla="*/ 2118 w 2119"/>
                <a:gd name="T1" fmla="*/ 1932 h 2120"/>
                <a:gd name="T2" fmla="*/ 2118 w 2119"/>
                <a:gd name="T3" fmla="*/ 1932 h 2120"/>
                <a:gd name="T4" fmla="*/ 1932 w 2119"/>
                <a:gd name="T5" fmla="*/ 2119 h 2120"/>
                <a:gd name="T6" fmla="*/ 187 w 2119"/>
                <a:gd name="T7" fmla="*/ 2119 h 2120"/>
                <a:gd name="T8" fmla="*/ 0 w 2119"/>
                <a:gd name="T9" fmla="*/ 1932 h 2120"/>
                <a:gd name="T10" fmla="*/ 0 w 2119"/>
                <a:gd name="T11" fmla="*/ 187 h 2120"/>
                <a:gd name="T12" fmla="*/ 187 w 2119"/>
                <a:gd name="T13" fmla="*/ 0 h 2120"/>
                <a:gd name="T14" fmla="*/ 1932 w 2119"/>
                <a:gd name="T15" fmla="*/ 0 h 2120"/>
                <a:gd name="T16" fmla="*/ 2118 w 2119"/>
                <a:gd name="T17" fmla="*/ 187 h 2120"/>
                <a:gd name="T18" fmla="*/ 2118 w 2119"/>
                <a:gd name="T19" fmla="*/ 1932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9" h="2120">
                  <a:moveTo>
                    <a:pt x="2118" y="1932"/>
                  </a:moveTo>
                  <a:lnTo>
                    <a:pt x="2118" y="1932"/>
                  </a:lnTo>
                  <a:cubicBezTo>
                    <a:pt x="2118" y="2036"/>
                    <a:pt x="2035" y="2119"/>
                    <a:pt x="1932" y="2119"/>
                  </a:cubicBezTo>
                  <a:cubicBezTo>
                    <a:pt x="187" y="2119"/>
                    <a:pt x="187" y="2119"/>
                    <a:pt x="187" y="2119"/>
                  </a:cubicBezTo>
                  <a:cubicBezTo>
                    <a:pt x="83" y="2119"/>
                    <a:pt x="0" y="2036"/>
                    <a:pt x="0" y="1932"/>
                  </a:cubicBezTo>
                  <a:cubicBezTo>
                    <a:pt x="0" y="187"/>
                    <a:pt x="0" y="187"/>
                    <a:pt x="0" y="187"/>
                  </a:cubicBezTo>
                  <a:cubicBezTo>
                    <a:pt x="0" y="83"/>
                    <a:pt x="83" y="0"/>
                    <a:pt x="187" y="0"/>
                  </a:cubicBezTo>
                  <a:cubicBezTo>
                    <a:pt x="1932" y="0"/>
                    <a:pt x="1932" y="0"/>
                    <a:pt x="1932" y="0"/>
                  </a:cubicBezTo>
                  <a:cubicBezTo>
                    <a:pt x="2035" y="0"/>
                    <a:pt x="2118" y="83"/>
                    <a:pt x="2118" y="187"/>
                  </a:cubicBezTo>
                  <a:lnTo>
                    <a:pt x="2118" y="1932"/>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1" name="Freeform 15"/>
            <p:cNvSpPr>
              <a:spLocks noChangeArrowheads="1"/>
            </p:cNvSpPr>
            <p:nvPr/>
          </p:nvSpPr>
          <p:spPr bwMode="auto">
            <a:xfrm>
              <a:off x="3125519" y="5887523"/>
              <a:ext cx="1415190" cy="347929"/>
            </a:xfrm>
            <a:custGeom>
              <a:avLst/>
              <a:gdLst>
                <a:gd name="T0" fmla="*/ 6572 w 6573"/>
                <a:gd name="T1" fmla="*/ 1614 h 1615"/>
                <a:gd name="T2" fmla="*/ 0 w 6573"/>
                <a:gd name="T3" fmla="*/ 1614 h 1615"/>
                <a:gd name="T4" fmla="*/ 0 w 6573"/>
                <a:gd name="T5" fmla="*/ 0 h 1615"/>
                <a:gd name="T6" fmla="*/ 6572 w 6573"/>
                <a:gd name="T7" fmla="*/ 0 h 1615"/>
                <a:gd name="T8" fmla="*/ 6572 w 6573"/>
                <a:gd name="T9" fmla="*/ 1614 h 1615"/>
              </a:gdLst>
              <a:ahLst/>
              <a:cxnLst>
                <a:cxn ang="0">
                  <a:pos x="T0" y="T1"/>
                </a:cxn>
                <a:cxn ang="0">
                  <a:pos x="T2" y="T3"/>
                </a:cxn>
                <a:cxn ang="0">
                  <a:pos x="T4" y="T5"/>
                </a:cxn>
                <a:cxn ang="0">
                  <a:pos x="T6" y="T7"/>
                </a:cxn>
                <a:cxn ang="0">
                  <a:pos x="T8" y="T9"/>
                </a:cxn>
              </a:cxnLst>
              <a:rect l="0" t="0" r="r" b="b"/>
              <a:pathLst>
                <a:path w="6573" h="1615">
                  <a:moveTo>
                    <a:pt x="6572" y="1614"/>
                  </a:moveTo>
                  <a:lnTo>
                    <a:pt x="0" y="1614"/>
                  </a:lnTo>
                  <a:lnTo>
                    <a:pt x="0" y="0"/>
                  </a:lnTo>
                  <a:lnTo>
                    <a:pt x="6572" y="0"/>
                  </a:lnTo>
                  <a:lnTo>
                    <a:pt x="6572" y="1614"/>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2" name="Freeform 16"/>
            <p:cNvSpPr>
              <a:spLocks noChangeArrowheads="1"/>
            </p:cNvSpPr>
            <p:nvPr/>
          </p:nvSpPr>
          <p:spPr bwMode="auto">
            <a:xfrm>
              <a:off x="3125519" y="6556617"/>
              <a:ext cx="1415190" cy="347930"/>
            </a:xfrm>
            <a:custGeom>
              <a:avLst/>
              <a:gdLst>
                <a:gd name="T0" fmla="*/ 6572 w 6573"/>
                <a:gd name="T1" fmla="*/ 1619 h 1620"/>
                <a:gd name="T2" fmla="*/ 0 w 6573"/>
                <a:gd name="T3" fmla="*/ 1619 h 1620"/>
                <a:gd name="T4" fmla="*/ 0 w 6573"/>
                <a:gd name="T5" fmla="*/ 0 h 1620"/>
                <a:gd name="T6" fmla="*/ 6572 w 6573"/>
                <a:gd name="T7" fmla="*/ 0 h 1620"/>
                <a:gd name="T8" fmla="*/ 6572 w 6573"/>
                <a:gd name="T9" fmla="*/ 1619 h 1620"/>
              </a:gdLst>
              <a:ahLst/>
              <a:cxnLst>
                <a:cxn ang="0">
                  <a:pos x="T0" y="T1"/>
                </a:cxn>
                <a:cxn ang="0">
                  <a:pos x="T2" y="T3"/>
                </a:cxn>
                <a:cxn ang="0">
                  <a:pos x="T4" y="T5"/>
                </a:cxn>
                <a:cxn ang="0">
                  <a:pos x="T6" y="T7"/>
                </a:cxn>
                <a:cxn ang="0">
                  <a:pos x="T8" y="T9"/>
                </a:cxn>
              </a:cxnLst>
              <a:rect l="0" t="0" r="r" b="b"/>
              <a:pathLst>
                <a:path w="6573" h="1620">
                  <a:moveTo>
                    <a:pt x="6572" y="1619"/>
                  </a:moveTo>
                  <a:lnTo>
                    <a:pt x="0" y="1619"/>
                  </a:lnTo>
                  <a:lnTo>
                    <a:pt x="0" y="0"/>
                  </a:lnTo>
                  <a:lnTo>
                    <a:pt x="6572" y="0"/>
                  </a:lnTo>
                  <a:lnTo>
                    <a:pt x="6572" y="1619"/>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3" name="Freeform 17"/>
            <p:cNvSpPr>
              <a:spLocks noChangeArrowheads="1"/>
            </p:cNvSpPr>
            <p:nvPr/>
          </p:nvSpPr>
          <p:spPr bwMode="auto">
            <a:xfrm>
              <a:off x="3125519" y="7226876"/>
              <a:ext cx="1415190" cy="349093"/>
            </a:xfrm>
            <a:custGeom>
              <a:avLst/>
              <a:gdLst>
                <a:gd name="T0" fmla="*/ 6572 w 6573"/>
                <a:gd name="T1" fmla="*/ 1621 h 1622"/>
                <a:gd name="T2" fmla="*/ 0 w 6573"/>
                <a:gd name="T3" fmla="*/ 1621 h 1622"/>
                <a:gd name="T4" fmla="*/ 0 w 6573"/>
                <a:gd name="T5" fmla="*/ 0 h 1622"/>
                <a:gd name="T6" fmla="*/ 6572 w 6573"/>
                <a:gd name="T7" fmla="*/ 0 h 1622"/>
                <a:gd name="T8" fmla="*/ 6572 w 6573"/>
                <a:gd name="T9" fmla="*/ 1621 h 1622"/>
              </a:gdLst>
              <a:ahLst/>
              <a:cxnLst>
                <a:cxn ang="0">
                  <a:pos x="T0" y="T1"/>
                </a:cxn>
                <a:cxn ang="0">
                  <a:pos x="T2" y="T3"/>
                </a:cxn>
                <a:cxn ang="0">
                  <a:pos x="T4" y="T5"/>
                </a:cxn>
                <a:cxn ang="0">
                  <a:pos x="T6" y="T7"/>
                </a:cxn>
                <a:cxn ang="0">
                  <a:pos x="T8" y="T9"/>
                </a:cxn>
              </a:cxnLst>
              <a:rect l="0" t="0" r="r" b="b"/>
              <a:pathLst>
                <a:path w="6573" h="1622">
                  <a:moveTo>
                    <a:pt x="6572" y="1621"/>
                  </a:moveTo>
                  <a:lnTo>
                    <a:pt x="0" y="1621"/>
                  </a:lnTo>
                  <a:lnTo>
                    <a:pt x="0" y="0"/>
                  </a:lnTo>
                  <a:lnTo>
                    <a:pt x="6572" y="0"/>
                  </a:lnTo>
                  <a:lnTo>
                    <a:pt x="6572" y="1621"/>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4" name="Freeform 18"/>
            <p:cNvSpPr>
              <a:spLocks noChangeArrowheads="1"/>
            </p:cNvSpPr>
            <p:nvPr/>
          </p:nvSpPr>
          <p:spPr bwMode="auto">
            <a:xfrm>
              <a:off x="3125519" y="7897134"/>
              <a:ext cx="1415190" cy="346766"/>
            </a:xfrm>
            <a:custGeom>
              <a:avLst/>
              <a:gdLst>
                <a:gd name="T0" fmla="*/ 6572 w 6573"/>
                <a:gd name="T1" fmla="*/ 1614 h 1615"/>
                <a:gd name="T2" fmla="*/ 0 w 6573"/>
                <a:gd name="T3" fmla="*/ 1614 h 1615"/>
                <a:gd name="T4" fmla="*/ 0 w 6573"/>
                <a:gd name="T5" fmla="*/ 0 h 1615"/>
                <a:gd name="T6" fmla="*/ 6572 w 6573"/>
                <a:gd name="T7" fmla="*/ 0 h 1615"/>
                <a:gd name="T8" fmla="*/ 6572 w 6573"/>
                <a:gd name="T9" fmla="*/ 1614 h 1615"/>
              </a:gdLst>
              <a:ahLst/>
              <a:cxnLst>
                <a:cxn ang="0">
                  <a:pos x="T0" y="T1"/>
                </a:cxn>
                <a:cxn ang="0">
                  <a:pos x="T2" y="T3"/>
                </a:cxn>
                <a:cxn ang="0">
                  <a:pos x="T4" y="T5"/>
                </a:cxn>
                <a:cxn ang="0">
                  <a:pos x="T6" y="T7"/>
                </a:cxn>
                <a:cxn ang="0">
                  <a:pos x="T8" y="T9"/>
                </a:cxn>
              </a:cxnLst>
              <a:rect l="0" t="0" r="r" b="b"/>
              <a:pathLst>
                <a:path w="6573" h="1615">
                  <a:moveTo>
                    <a:pt x="6572" y="1614"/>
                  </a:moveTo>
                  <a:lnTo>
                    <a:pt x="0" y="1614"/>
                  </a:lnTo>
                  <a:lnTo>
                    <a:pt x="0" y="0"/>
                  </a:lnTo>
                  <a:lnTo>
                    <a:pt x="6572" y="0"/>
                  </a:lnTo>
                  <a:lnTo>
                    <a:pt x="6572" y="1614"/>
                  </a:lnTo>
                </a:path>
              </a:pathLst>
            </a:custGeom>
            <a:solidFill>
              <a:schemeClr val="bg1">
                <a:lumMod val="85000"/>
              </a:schemeClr>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sp>
          <p:nvSpPr>
            <p:cNvPr id="75" name="Freeform 19"/>
            <p:cNvSpPr>
              <a:spLocks noChangeArrowheads="1"/>
            </p:cNvSpPr>
            <p:nvPr/>
          </p:nvSpPr>
          <p:spPr bwMode="auto">
            <a:xfrm>
              <a:off x="4766487" y="5861923"/>
              <a:ext cx="484144" cy="388657"/>
            </a:xfrm>
            <a:custGeom>
              <a:avLst/>
              <a:gdLst>
                <a:gd name="T0" fmla="*/ 831 w 2252"/>
                <a:gd name="T1" fmla="*/ 1808 h 1809"/>
                <a:gd name="T2" fmla="*/ 831 w 2252"/>
                <a:gd name="T3" fmla="*/ 1808 h 1809"/>
                <a:gd name="T4" fmla="*/ 630 w 2252"/>
                <a:gd name="T5" fmla="*/ 1725 h 1809"/>
                <a:gd name="T6" fmla="*/ 111 w 2252"/>
                <a:gd name="T7" fmla="*/ 1205 h 1809"/>
                <a:gd name="T8" fmla="*/ 111 w 2252"/>
                <a:gd name="T9" fmla="*/ 804 h 1809"/>
                <a:gd name="T10" fmla="*/ 513 w 2252"/>
                <a:gd name="T11" fmla="*/ 804 h 1809"/>
                <a:gd name="T12" fmla="*/ 817 w 2252"/>
                <a:gd name="T13" fmla="*/ 1115 h 1809"/>
                <a:gd name="T14" fmla="*/ 1725 w 2252"/>
                <a:gd name="T15" fmla="*/ 125 h 1809"/>
                <a:gd name="T16" fmla="*/ 2126 w 2252"/>
                <a:gd name="T17" fmla="*/ 104 h 1809"/>
                <a:gd name="T18" fmla="*/ 2140 w 2252"/>
                <a:gd name="T19" fmla="*/ 506 h 1809"/>
                <a:gd name="T20" fmla="*/ 1039 w 2252"/>
                <a:gd name="T21" fmla="*/ 1718 h 1809"/>
                <a:gd name="T22" fmla="*/ 838 w 2252"/>
                <a:gd name="T23" fmla="*/ 1808 h 1809"/>
                <a:gd name="T24" fmla="*/ 831 w 2252"/>
                <a:gd name="T25" fmla="*/ 1808 h 1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2" h="1809">
                  <a:moveTo>
                    <a:pt x="831" y="1808"/>
                  </a:moveTo>
                  <a:lnTo>
                    <a:pt x="831" y="1808"/>
                  </a:lnTo>
                  <a:cubicBezTo>
                    <a:pt x="755" y="1808"/>
                    <a:pt x="679" y="1780"/>
                    <a:pt x="630" y="1725"/>
                  </a:cubicBezTo>
                  <a:cubicBezTo>
                    <a:pt x="111" y="1205"/>
                    <a:pt x="111" y="1205"/>
                    <a:pt x="111" y="1205"/>
                  </a:cubicBezTo>
                  <a:cubicBezTo>
                    <a:pt x="0" y="1095"/>
                    <a:pt x="0" y="914"/>
                    <a:pt x="111" y="804"/>
                  </a:cubicBezTo>
                  <a:cubicBezTo>
                    <a:pt x="222" y="693"/>
                    <a:pt x="402" y="693"/>
                    <a:pt x="513" y="804"/>
                  </a:cubicBezTo>
                  <a:cubicBezTo>
                    <a:pt x="817" y="1115"/>
                    <a:pt x="817" y="1115"/>
                    <a:pt x="817" y="1115"/>
                  </a:cubicBezTo>
                  <a:cubicBezTo>
                    <a:pt x="1725" y="125"/>
                    <a:pt x="1725" y="125"/>
                    <a:pt x="1725" y="125"/>
                  </a:cubicBezTo>
                  <a:cubicBezTo>
                    <a:pt x="1828" y="8"/>
                    <a:pt x="2008" y="0"/>
                    <a:pt x="2126" y="104"/>
                  </a:cubicBezTo>
                  <a:cubicBezTo>
                    <a:pt x="2237" y="215"/>
                    <a:pt x="2251" y="388"/>
                    <a:pt x="2140" y="506"/>
                  </a:cubicBezTo>
                  <a:cubicBezTo>
                    <a:pt x="1039" y="1718"/>
                    <a:pt x="1039" y="1718"/>
                    <a:pt x="1039" y="1718"/>
                  </a:cubicBezTo>
                  <a:cubicBezTo>
                    <a:pt x="984" y="1773"/>
                    <a:pt x="914" y="1808"/>
                    <a:pt x="838" y="1808"/>
                  </a:cubicBezTo>
                  <a:cubicBezTo>
                    <a:pt x="831" y="1808"/>
                    <a:pt x="831" y="1808"/>
                    <a:pt x="831" y="1808"/>
                  </a:cubicBezTo>
                </a:path>
              </a:pathLst>
            </a:custGeom>
            <a:solidFill>
              <a:srgbClr val="002060"/>
            </a:solidFill>
            <a:ln>
              <a:noFill/>
            </a:ln>
            <a:effectLst/>
            <a:extLst/>
          </p:spPr>
          <p:txBody>
            <a:bodyPr wrap="none" anchor="ctr"/>
            <a:lstStyle/>
            <a:p>
              <a:pPr defTabSz="1828434" eaLnBrk="1" fontAlgn="auto" hangingPunct="1">
                <a:spcBef>
                  <a:spcPts val="0"/>
                </a:spcBef>
                <a:spcAft>
                  <a:spcPts val="0"/>
                </a:spcAft>
                <a:defRPr/>
              </a:pPr>
              <a:endParaRPr lang="en-US" sz="2701">
                <a:latin typeface="Roboto Light"/>
              </a:endParaRPr>
            </a:p>
          </p:txBody>
        </p:sp>
      </p:grpSp>
      <p:sp>
        <p:nvSpPr>
          <p:cNvPr id="37" name="Rectangle 1"/>
          <p:cNvSpPr>
            <a:spLocks/>
          </p:cNvSpPr>
          <p:nvPr/>
        </p:nvSpPr>
        <p:spPr bwMode="auto">
          <a:xfrm>
            <a:off x="7517748" y="2506864"/>
            <a:ext cx="3254096"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E</a:t>
            </a:r>
            <a:r>
              <a:rPr lang="en-US" sz="5702" b="1" dirty="0" smtClean="0">
                <a:solidFill>
                  <a:schemeClr val="tx2"/>
                </a:solidFill>
                <a:latin typeface="Roboto Light"/>
                <a:ea typeface="ＭＳ Ｐゴシック" charset="0"/>
                <a:cs typeface="ＭＳ Ｐゴシック" charset="0"/>
                <a:sym typeface="Bebas Neue" charset="0"/>
              </a:rPr>
              <a:t>vent list</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41" name="Group 40"/>
          <p:cNvGrpSpPr/>
          <p:nvPr/>
        </p:nvGrpSpPr>
        <p:grpSpPr>
          <a:xfrm>
            <a:off x="8846344" y="3431963"/>
            <a:ext cx="600075" cy="142912"/>
            <a:chOff x="1942594" y="2781300"/>
            <a:chExt cx="799891" cy="190500"/>
          </a:xfrm>
          <a:solidFill>
            <a:schemeClr val="bg1">
              <a:lumMod val="85000"/>
            </a:schemeClr>
          </a:solidFill>
        </p:grpSpPr>
        <p:sp>
          <p:nvSpPr>
            <p:cNvPr id="45"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6"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7"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42" name="Прямоугольник 41"/>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9" name="Рисунок 4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75726" y="1487770"/>
            <a:ext cx="1941386" cy="1019094"/>
          </a:xfrm>
          <a:prstGeom prst="rect">
            <a:avLst/>
          </a:prstGeom>
        </p:spPr>
      </p:pic>
      <p:sp>
        <p:nvSpPr>
          <p:cNvPr id="51" name="Овал 50"/>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8"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graphicFrame>
        <p:nvGraphicFramePr>
          <p:cNvPr id="54" name="Group 55"/>
          <p:cNvGraphicFramePr>
            <a:graphicFrameLocks noGrp="1"/>
          </p:cNvGraphicFramePr>
          <p:nvPr>
            <p:extLst>
              <p:ext uri="{D42A27DB-BD31-4B8C-83A1-F6EECF244321}">
                <p14:modId xmlns:p14="http://schemas.microsoft.com/office/powerpoint/2010/main" xmlns="" val="1421253600"/>
              </p:ext>
            </p:extLst>
          </p:nvPr>
        </p:nvGraphicFramePr>
        <p:xfrm>
          <a:off x="4749253" y="3827935"/>
          <a:ext cx="13090513" cy="5775880"/>
        </p:xfrm>
        <a:graphic>
          <a:graphicData uri="http://schemas.openxmlformats.org/drawingml/2006/table">
            <a:tbl>
              <a:tblPr/>
              <a:tblGrid>
                <a:gridCol w="10221806"/>
                <a:gridCol w="2868707"/>
              </a:tblGrid>
              <a:tr h="4819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700" b="1" i="0" u="none" strike="noStrike" cap="none" normalizeH="0" baseline="0" dirty="0" smtClean="0">
                          <a:ln>
                            <a:noFill/>
                          </a:ln>
                          <a:solidFill>
                            <a:schemeClr val="bg1"/>
                          </a:solidFill>
                          <a:effectLst/>
                          <a:latin typeface="Roboto Light"/>
                          <a:cs typeface="Arial" charset="0"/>
                        </a:rPr>
                        <a:t>Event</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700" b="1" i="0" u="none" strike="noStrike" cap="none" normalizeH="0" baseline="0" dirty="0" smtClean="0">
                          <a:ln>
                            <a:noFill/>
                          </a:ln>
                          <a:solidFill>
                            <a:schemeClr val="bg1"/>
                          </a:solidFill>
                          <a:effectLst/>
                          <a:latin typeface="Roboto Light"/>
                          <a:cs typeface="Arial" charset="0"/>
                        </a:rPr>
                        <a:t>Date</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err="1" smtClean="0">
                          <a:ln>
                            <a:noFill/>
                          </a:ln>
                          <a:solidFill>
                            <a:schemeClr val="tx1"/>
                          </a:solidFill>
                          <a:effectLst/>
                          <a:latin typeface="Roboto Light"/>
                          <a:cs typeface="Arial" charset="0"/>
                        </a:rPr>
                        <a:t>Kalyady</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 (summer solstice festival)</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December-January</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Maslenitsa</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 (farewell to winter – welcome to spring festival)</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March</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Television projects of the ONT channel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Musical Evenings at the Mir Castle</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June</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Opera and ballet festival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Great theater evenings at the </a:t>
                      </a:r>
                      <a:r>
                        <a:rPr kumimoji="0" lang="en-US" sz="2200" b="0" i="0" u="none" strike="noStrike" kern="1100" cap="none" spc="0" normalizeH="0" baseline="0" dirty="0" err="1" smtClean="0">
                          <a:ln>
                            <a:noFill/>
                          </a:ln>
                          <a:solidFill>
                            <a:schemeClr val="tx1"/>
                          </a:solidFill>
                          <a:effectLst/>
                          <a:latin typeface="Roboto Light"/>
                          <a:cs typeface="Arial" charset="0"/>
                        </a:rPr>
                        <a:t>Radziwill</a:t>
                      </a:r>
                      <a:r>
                        <a:rPr kumimoji="0" lang="en-US" sz="2200" b="0" i="0" u="none" strike="noStrike" kern="1100" cap="none" spc="0" normalizeH="0" baseline="0" dirty="0" smtClean="0">
                          <a:ln>
                            <a:noFill/>
                          </a:ln>
                          <a:solidFill>
                            <a:schemeClr val="tx1"/>
                          </a:solidFill>
                          <a:effectLst/>
                          <a:latin typeface="Roboto Light"/>
                          <a:cs typeface="Arial" charset="0"/>
                        </a:rPr>
                        <a:t> Palace</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June</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Festival-reconstruction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The Golden Spur</a:t>
                      </a:r>
                      <a:r>
                        <a:rPr kumimoji="0" lang="ru-RU" sz="2200" b="0" i="0" u="none" strike="noStrike" kern="1100" cap="none" spc="0" normalizeH="0" baseline="0" dirty="0" smtClean="0">
                          <a:ln>
                            <a:noFill/>
                          </a:ln>
                          <a:solidFill>
                            <a:schemeClr val="tx1"/>
                          </a:solidFill>
                          <a:effectLst/>
                          <a:latin typeface="Roboto Light"/>
                          <a:cs typeface="Arial" charset="0"/>
                        </a:rPr>
                        <a:t> 1812»</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June</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0" cap="none" spc="0" normalizeH="0" baseline="0" dirty="0" smtClean="0">
                          <a:ln>
                            <a:noFill/>
                          </a:ln>
                          <a:solidFill>
                            <a:schemeClr val="tx1"/>
                          </a:solidFill>
                          <a:effectLst/>
                          <a:latin typeface="Roboto Light"/>
                          <a:cs typeface="Arial" charset="0"/>
                        </a:rPr>
                        <a:t>Saturdays’ musical evenings at the Liberty square</a:t>
                      </a:r>
                      <a:r>
                        <a:rPr kumimoji="0" lang="ru-RU" sz="2200" b="0" i="0" u="none" strike="noStrike" kern="0" cap="none" spc="0" normalizeH="0" baseline="0" dirty="0" smtClean="0">
                          <a:ln>
                            <a:noFill/>
                          </a:ln>
                          <a:solidFill>
                            <a:schemeClr val="tx1"/>
                          </a:solidFill>
                          <a:effectLst/>
                          <a:latin typeface="Roboto Light"/>
                          <a:cs typeface="Arial" charset="0"/>
                        </a:rPr>
                        <a:t> </a:t>
                      </a:r>
                      <a:endParaRPr kumimoji="0" lang="en-US" sz="2200" b="0" i="0" u="none" strike="noStrike" kern="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July-August</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International Festival of Arts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Slavic Bazaar</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 in Vitebsk</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July</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International festival of medieval culture and music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Our </a:t>
                      </a:r>
                      <a:r>
                        <a:rPr kumimoji="0" lang="en-US" sz="2200" b="0" i="0" u="none" strike="noStrike" kern="1100" cap="none" spc="0" normalizeH="0" baseline="0" dirty="0" err="1" smtClean="0">
                          <a:ln>
                            <a:noFill/>
                          </a:ln>
                          <a:solidFill>
                            <a:schemeClr val="tx1"/>
                          </a:solidFill>
                          <a:effectLst/>
                          <a:latin typeface="Roboto Light"/>
                          <a:cs typeface="Arial" charset="0"/>
                        </a:rPr>
                        <a:t>Grunwald</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July</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Alexandria meets friends</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en-US" sz="2200" b="0" i="0" u="none" strike="noStrike" kern="1100" cap="none" spc="0" normalizeH="0" baseline="0" dirty="0" smtClean="0">
                          <a:ln>
                            <a:noFill/>
                          </a:ln>
                          <a:solidFill>
                            <a:schemeClr val="tx1"/>
                          </a:solidFill>
                          <a:effectLst/>
                          <a:latin typeface="Roboto Light"/>
                          <a:cs typeface="Arial" charset="0"/>
                        </a:rPr>
                        <a:t>(midsummer night festival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err="1" smtClean="0">
                          <a:ln>
                            <a:noFill/>
                          </a:ln>
                          <a:solidFill>
                            <a:schemeClr val="tx1"/>
                          </a:solidFill>
                          <a:effectLst/>
                          <a:latin typeface="Roboto Light"/>
                          <a:cs typeface="Arial" charset="0"/>
                        </a:rPr>
                        <a:t>Kupalie</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a:t>
                      </a: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August</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International sports and music festival</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en-US" sz="2200" b="0" i="0" u="none" strike="noStrike" kern="1100" cap="none" spc="0" normalizeH="0" baseline="0" dirty="0" smtClean="0">
                          <a:ln>
                            <a:noFill/>
                          </a:ln>
                          <a:solidFill>
                            <a:schemeClr val="tx1"/>
                          </a:solidFill>
                          <a:effectLst/>
                          <a:latin typeface="Roboto Light"/>
                          <a:cs typeface="Arial" charset="0"/>
                        </a:rPr>
                        <a:t>Viva </a:t>
                      </a:r>
                      <a:r>
                        <a:rPr kumimoji="0" lang="en-US" sz="2200" b="0" i="0" u="none" strike="noStrike" kern="1100" cap="none" spc="0" normalizeH="0" baseline="0" dirty="0" err="1" smtClean="0">
                          <a:ln>
                            <a:noFill/>
                          </a:ln>
                          <a:solidFill>
                            <a:schemeClr val="tx1"/>
                          </a:solidFill>
                          <a:effectLst/>
                          <a:latin typeface="Roboto Light"/>
                          <a:cs typeface="Arial" charset="0"/>
                        </a:rPr>
                        <a:t>Braslav</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August</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Festival of </a:t>
                      </a:r>
                      <a:r>
                        <a:rPr kumimoji="0" lang="ru-RU" sz="2200" b="0" i="0" u="none" strike="noStrike" kern="1100" cap="none" spc="0" normalizeH="0" baseline="0" dirty="0" err="1" smtClean="0">
                          <a:ln>
                            <a:noFill/>
                          </a:ln>
                          <a:solidFill>
                            <a:schemeClr val="tx1"/>
                          </a:solidFill>
                          <a:effectLst/>
                          <a:latin typeface="Roboto Light"/>
                          <a:cs typeface="Arial" charset="0"/>
                        </a:rPr>
                        <a:t>hops</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ru-RU" sz="2200" b="0" i="0" u="none" strike="noStrike" kern="1100" cap="none" spc="0" normalizeH="0" baseline="0" dirty="0" err="1" smtClean="0">
                          <a:ln>
                            <a:noFill/>
                          </a:ln>
                          <a:solidFill>
                            <a:schemeClr val="tx1"/>
                          </a:solidFill>
                          <a:effectLst/>
                          <a:latin typeface="Roboto Light"/>
                          <a:cs typeface="Arial" charset="0"/>
                        </a:rPr>
                        <a:t>malt</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ru-RU" sz="2200" b="0" i="0" u="none" strike="noStrike" kern="1100" cap="none" spc="0" normalizeH="0" baseline="0" dirty="0" err="1" smtClean="0">
                          <a:ln>
                            <a:noFill/>
                          </a:ln>
                          <a:solidFill>
                            <a:schemeClr val="tx1"/>
                          </a:solidFill>
                          <a:effectLst/>
                          <a:latin typeface="Roboto Light"/>
                          <a:cs typeface="Arial" charset="0"/>
                        </a:rPr>
                        <a:t>and</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ru-RU" sz="2200" b="0" i="0" u="none" strike="noStrike" kern="1100" cap="none" spc="0" normalizeH="0" baseline="0" dirty="0" err="1" smtClean="0">
                          <a:ln>
                            <a:noFill/>
                          </a:ln>
                          <a:solidFill>
                            <a:schemeClr val="tx1"/>
                          </a:solidFill>
                          <a:effectLst/>
                          <a:latin typeface="Roboto Light"/>
                          <a:cs typeface="Arial" charset="0"/>
                        </a:rPr>
                        <a:t>spring</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ru-RU" sz="2200" b="0" i="0" u="none" strike="noStrike" kern="1100" cap="none" spc="0" normalizeH="0" baseline="0" dirty="0" err="1" smtClean="0">
                          <a:ln>
                            <a:noFill/>
                          </a:ln>
                          <a:solidFill>
                            <a:schemeClr val="tx1"/>
                          </a:solidFill>
                          <a:effectLst/>
                          <a:latin typeface="Roboto Light"/>
                          <a:cs typeface="Arial" charset="0"/>
                        </a:rPr>
                        <a:t>water</a:t>
                      </a:r>
                      <a:r>
                        <a:rPr kumimoji="0" lang="ru-RU" sz="2200" b="0" i="0" u="none" strike="noStrike" kern="1100" cap="none" spc="0" normalizeH="0" baseline="0" dirty="0" smtClean="0">
                          <a:ln>
                            <a:noFill/>
                          </a:ln>
                          <a:solidFill>
                            <a:schemeClr val="tx1"/>
                          </a:solidFill>
                          <a:effectLst/>
                          <a:latin typeface="Roboto Light"/>
                          <a:cs typeface="Arial" charset="0"/>
                        </a:rPr>
                        <a:t> «</a:t>
                      </a:r>
                      <a:r>
                        <a:rPr kumimoji="0" lang="en-US" sz="2200" b="0" i="0" u="none" strike="noStrike" kern="1100" cap="none" spc="0" normalizeH="0" baseline="0" dirty="0" err="1" smtClean="0">
                          <a:ln>
                            <a:noFill/>
                          </a:ln>
                          <a:solidFill>
                            <a:schemeClr val="tx1"/>
                          </a:solidFill>
                          <a:effectLst/>
                          <a:latin typeface="Roboto Light"/>
                          <a:cs typeface="Arial" charset="0"/>
                        </a:rPr>
                        <a:t>Lidbeer</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beer festival</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September</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Folk festival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err="1" smtClean="0">
                          <a:ln>
                            <a:noFill/>
                          </a:ln>
                          <a:solidFill>
                            <a:schemeClr val="tx1"/>
                          </a:solidFill>
                          <a:effectLst/>
                          <a:latin typeface="Roboto Light"/>
                          <a:cs typeface="Arial" charset="0"/>
                        </a:rPr>
                        <a:t>Kamianitsa</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September</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001">
                <a:tc>
                  <a:txBody>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sz="2200" b="0" i="0" u="none" strike="noStrike" kern="1100" cap="none" spc="0" normalizeH="0" baseline="0" dirty="0" smtClean="0">
                          <a:ln>
                            <a:noFill/>
                          </a:ln>
                          <a:solidFill>
                            <a:schemeClr val="tx1"/>
                          </a:solidFill>
                          <a:effectLst/>
                          <a:latin typeface="Roboto Light"/>
                          <a:cs typeface="Arial" charset="0"/>
                        </a:rPr>
                        <a:t>History and </a:t>
                      </a:r>
                      <a:r>
                        <a:rPr kumimoji="0" lang="en-US" sz="2200" b="0" i="0" u="none" strike="noStrike" kern="1100" cap="none" spc="0" normalizeH="0" baseline="0" dirty="0" err="1" smtClean="0">
                          <a:ln>
                            <a:noFill/>
                          </a:ln>
                          <a:solidFill>
                            <a:schemeClr val="tx1"/>
                          </a:solidFill>
                          <a:effectLst/>
                          <a:latin typeface="Roboto Light"/>
                          <a:cs typeface="Arial" charset="0"/>
                        </a:rPr>
                        <a:t>cultury</a:t>
                      </a:r>
                      <a:r>
                        <a:rPr kumimoji="0" lang="en-US" sz="2200" b="0" i="0" u="none" strike="noStrike" kern="1100" cap="none" spc="0" normalizeH="0" baseline="0" dirty="0" smtClean="0">
                          <a:ln>
                            <a:noFill/>
                          </a:ln>
                          <a:solidFill>
                            <a:schemeClr val="tx1"/>
                          </a:solidFill>
                          <a:effectLst/>
                          <a:latin typeface="Roboto Light"/>
                          <a:cs typeface="Arial" charset="0"/>
                        </a:rPr>
                        <a:t> festival </a:t>
                      </a:r>
                      <a:r>
                        <a:rPr kumimoji="0" lang="ru-RU" sz="2200" b="0" i="0" u="none" strike="noStrike" kern="1100" cap="none" spc="0" normalizeH="0" baseline="0" dirty="0" smtClean="0">
                          <a:ln>
                            <a:noFill/>
                          </a:ln>
                          <a:solidFill>
                            <a:schemeClr val="tx1"/>
                          </a:solidFill>
                          <a:effectLst/>
                          <a:latin typeface="Roboto Light"/>
                          <a:cs typeface="Arial" charset="0"/>
                        </a:rPr>
                        <a:t>«</a:t>
                      </a:r>
                      <a:r>
                        <a:rPr kumimoji="0" lang="en-US" sz="2200" b="0" i="0" u="none" strike="noStrike" kern="1100" cap="none" spc="0" normalizeH="0" baseline="0" dirty="0" smtClean="0">
                          <a:ln>
                            <a:noFill/>
                          </a:ln>
                          <a:solidFill>
                            <a:schemeClr val="tx1"/>
                          </a:solidFill>
                          <a:effectLst/>
                          <a:latin typeface="Roboto Light"/>
                          <a:cs typeface="Arial" charset="0"/>
                        </a:rPr>
                        <a:t>The old Minsk</a:t>
                      </a:r>
                      <a:r>
                        <a:rPr kumimoji="0" lang="ru-RU" sz="2200" b="0" i="0" u="none" strike="noStrike" kern="1100" cap="none" spc="0" normalizeH="0" baseline="0" dirty="0" smtClean="0">
                          <a:ln>
                            <a:noFill/>
                          </a:ln>
                          <a:solidFill>
                            <a:schemeClr val="tx1"/>
                          </a:solidFill>
                          <a:effectLst/>
                          <a:latin typeface="Roboto Light"/>
                          <a:cs typeface="Arial" charset="0"/>
                        </a:rPr>
                        <a:t>»</a:t>
                      </a:r>
                      <a:endParaRPr kumimoji="0" lang="en-US"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kern="1100" cap="none" spc="0" normalizeH="0" baseline="0" dirty="0" smtClean="0">
                          <a:ln>
                            <a:noFill/>
                          </a:ln>
                          <a:solidFill>
                            <a:schemeClr val="tx1"/>
                          </a:solidFill>
                          <a:effectLst/>
                          <a:latin typeface="Roboto Light"/>
                          <a:cs typeface="Arial" charset="0"/>
                        </a:rPr>
                        <a:t>September</a:t>
                      </a:r>
                      <a:endParaRPr kumimoji="0" lang="ru-RU" sz="2200" b="0" i="0" u="none" strike="noStrike" kern="1100" cap="none" spc="0" normalizeH="0" baseline="0" dirty="0" smtClean="0">
                        <a:ln>
                          <a:noFill/>
                        </a:ln>
                        <a:solidFill>
                          <a:schemeClr val="tx1"/>
                        </a:solidFill>
                        <a:effectLst/>
                        <a:latin typeface="Roboto Light"/>
                        <a:cs typeface="Arial" charset="0"/>
                      </a:endParaRPr>
                    </a:p>
                  </a:txBody>
                  <a:tcPr marL="71849" marR="71849" marT="35920" marB="35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 name="Рисунок 2"/>
          <p:cNvPicPr>
            <a:picLocks noChangeAspect="1"/>
          </p:cNvPicPr>
          <p:nvPr/>
        </p:nvPicPr>
        <p:blipFill rotWithShape="1">
          <a:blip r:embed="rId3">
            <a:extLst>
              <a:ext uri="{28A0092B-C50C-407E-A947-70E740481C1C}">
                <a14:useLocalDpi xmlns:a14="http://schemas.microsoft.com/office/drawing/2010/main" xmlns="" val="0"/>
              </a:ext>
            </a:extLst>
          </a:blip>
          <a:srcRect l="4155" t="13832" r="3533" b="18494"/>
          <a:stretch/>
        </p:blipFill>
        <p:spPr>
          <a:xfrm>
            <a:off x="10847781" y="10010800"/>
            <a:ext cx="4804595" cy="1961059"/>
          </a:xfrm>
          <a:prstGeom prst="rect">
            <a:avLst/>
          </a:prstGeom>
        </p:spPr>
      </p:pic>
      <p:pic>
        <p:nvPicPr>
          <p:cNvPr id="4" name="Рисунок 3"/>
          <p:cNvPicPr>
            <a:picLocks noChangeAspect="1"/>
          </p:cNvPicPr>
          <p:nvPr/>
        </p:nvPicPr>
        <p:blipFill rotWithShape="1">
          <a:blip r:embed="rId4">
            <a:extLst>
              <a:ext uri="{28A0092B-C50C-407E-A947-70E740481C1C}">
                <a14:useLocalDpi xmlns:a14="http://schemas.microsoft.com/office/drawing/2010/main" xmlns="" val="0"/>
              </a:ext>
            </a:extLst>
          </a:blip>
          <a:srcRect l="26069" t="1039" r="17946" b="40318"/>
          <a:stretch/>
        </p:blipFill>
        <p:spPr>
          <a:xfrm>
            <a:off x="4008950" y="9765510"/>
            <a:ext cx="3918405" cy="2151531"/>
          </a:xfrm>
          <a:prstGeom prst="rect">
            <a:avLst/>
          </a:prstGeom>
        </p:spPr>
      </p:pic>
      <p:pic>
        <p:nvPicPr>
          <p:cNvPr id="35" name="Рисунок 34"/>
          <p:cNvPicPr>
            <a:picLocks noChangeAspect="1"/>
          </p:cNvPicPr>
          <p:nvPr/>
        </p:nvPicPr>
        <p:blipFill rotWithShape="1">
          <a:blip r:embed="rId4">
            <a:extLst>
              <a:ext uri="{28A0092B-C50C-407E-A947-70E740481C1C}">
                <a14:useLocalDpi xmlns:a14="http://schemas.microsoft.com/office/drawing/2010/main" xmlns="" val="0"/>
              </a:ext>
            </a:extLst>
          </a:blip>
          <a:srcRect l="33550" t="60499" r="21305" b="9203"/>
          <a:stretch/>
        </p:blipFill>
        <p:spPr>
          <a:xfrm>
            <a:off x="6588921" y="10509805"/>
            <a:ext cx="3159646" cy="1111623"/>
          </a:xfrm>
          <a:prstGeom prst="rect">
            <a:avLst/>
          </a:prstGeom>
        </p:spPr>
      </p:pic>
      <p:sp>
        <p:nvSpPr>
          <p:cNvPr id="38" name="Прямоугольник 37"/>
          <p:cNvSpPr/>
          <p:nvPr/>
        </p:nvSpPr>
        <p:spPr>
          <a:xfrm>
            <a:off x="17204267" y="701676"/>
            <a:ext cx="698178" cy="646331"/>
          </a:xfrm>
          <a:prstGeom prst="rect">
            <a:avLst/>
          </a:prstGeom>
        </p:spPr>
        <p:txBody>
          <a:bodyPr wrap="none">
            <a:spAutoFit/>
          </a:bodyPr>
          <a:lstStyle/>
          <a:p>
            <a:r>
              <a:rPr lang="en-US" b="1" dirty="0" smtClean="0">
                <a:solidFill>
                  <a:schemeClr val="bg1"/>
                </a:solidFill>
                <a:latin typeface="Roboto Black"/>
                <a:cs typeface="Roboto Black"/>
              </a:rPr>
              <a:t>21</a:t>
            </a:r>
            <a:endParaRPr lang="ru-RU" b="1" dirty="0"/>
          </a:p>
        </p:txBody>
      </p:sp>
    </p:spTree>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1587500" y="6278563"/>
            <a:ext cx="357188" cy="369887"/>
          </a:xfrm>
          <a:prstGeom prst="rect">
            <a:avLst/>
          </a:prstGeom>
          <a:noFill/>
        </p:spPr>
        <p:txBody>
          <a:bodyPr wrap="none" lIns="0" tIns="0" rIns="0" bIns="0">
            <a:spAutoFit/>
          </a:bodyPr>
          <a:lstStyle/>
          <a:p>
            <a:pPr algn="ctr" defTabSz="1828434" eaLnBrk="1" fontAlgn="auto" hangingPunct="1">
              <a:spcBef>
                <a:spcPts val="0"/>
              </a:spcBef>
              <a:spcAft>
                <a:spcPts val="0"/>
              </a:spcAft>
              <a:defRPr/>
            </a:pPr>
            <a:r>
              <a:rPr lang="en-US" sz="2401" b="1" cap="all" spc="40" dirty="0">
                <a:solidFill>
                  <a:schemeClr val="bg1"/>
                </a:solidFill>
                <a:latin typeface="Roboto Regular"/>
                <a:cs typeface="Roboto Regular"/>
              </a:rPr>
              <a:t>02</a:t>
            </a:r>
          </a:p>
        </p:txBody>
      </p:sp>
      <p:sp>
        <p:nvSpPr>
          <p:cNvPr id="49" name="TextBox 48"/>
          <p:cNvSpPr txBox="1"/>
          <p:nvPr/>
        </p:nvSpPr>
        <p:spPr>
          <a:xfrm>
            <a:off x="9561513" y="4487863"/>
            <a:ext cx="6977062" cy="1077912"/>
          </a:xfrm>
          <a:prstGeom prst="rect">
            <a:avLst/>
          </a:prstGeom>
          <a:noFill/>
        </p:spPr>
        <p:txBody>
          <a:bodyPr lIns="0" tIns="0" rIns="0" bIns="0">
            <a:spAutoFit/>
          </a:bodyPr>
          <a:lstStyle/>
          <a:p>
            <a:pPr algn="just" defTabSz="1828434" eaLnBrk="1" fontAlgn="auto" hangingPunct="1">
              <a:lnSpc>
                <a:spcPts val="2800"/>
              </a:lnSpc>
              <a:spcBef>
                <a:spcPts val="0"/>
              </a:spcBef>
              <a:spcAft>
                <a:spcPts val="0"/>
              </a:spcAft>
              <a:defRPr/>
            </a:pPr>
            <a:r>
              <a:rPr lang="en-US" sz="1575" dirty="0">
                <a:latin typeface="Roboto Light"/>
                <a:ea typeface="Open Sans" panose="020B0606030504020204" pitchFamily="34" charset="0"/>
                <a:cs typeface="Roboto Light"/>
              </a:rPr>
              <a:t>The activities of a company associated with buying and selling a product or service. It includes advertising, selling and delivering products to people. People who work in marketing departments.</a:t>
            </a:r>
          </a:p>
        </p:txBody>
      </p:sp>
      <p:sp>
        <p:nvSpPr>
          <p:cNvPr id="31" name="Rectangle 30"/>
          <p:cNvSpPr/>
          <p:nvPr/>
        </p:nvSpPr>
        <p:spPr>
          <a:xfrm>
            <a:off x="9561513" y="9180513"/>
            <a:ext cx="6977062" cy="923925"/>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bg1"/>
              </a:solidFill>
              <a:latin typeface="Roboto Light"/>
            </a:endParaRPr>
          </a:p>
        </p:txBody>
      </p:sp>
      <p:sp>
        <p:nvSpPr>
          <p:cNvPr id="33" name="TextBox 32"/>
          <p:cNvSpPr txBox="1"/>
          <p:nvPr/>
        </p:nvSpPr>
        <p:spPr>
          <a:xfrm>
            <a:off x="10399713" y="9372600"/>
            <a:ext cx="5067300" cy="436563"/>
          </a:xfrm>
          <a:prstGeom prst="rect">
            <a:avLst/>
          </a:prstGeom>
          <a:noFill/>
        </p:spPr>
        <p:txBody>
          <a:bodyPr wrap="none" lIns="0" tIns="0" rIns="0" bIns="0">
            <a:spAutoFit/>
          </a:bodyPr>
          <a:lstStyle/>
          <a:p>
            <a:pPr algn="ctr" defTabSz="1828434" eaLnBrk="1" fontAlgn="auto" hangingPunct="1">
              <a:lnSpc>
                <a:spcPts val="3401"/>
              </a:lnSpc>
              <a:spcBef>
                <a:spcPts val="0"/>
              </a:spcBef>
              <a:spcAft>
                <a:spcPts val="1200"/>
              </a:spcAft>
              <a:defRPr/>
            </a:pPr>
            <a:r>
              <a:rPr lang="en-US" sz="2251" b="1" cap="all" spc="40" dirty="0">
                <a:solidFill>
                  <a:schemeClr val="bg1"/>
                </a:solidFill>
                <a:latin typeface="Roboto Regular"/>
                <a:cs typeface="Roboto Regular"/>
              </a:rPr>
              <a:t>Be the best marketing company</a:t>
            </a:r>
          </a:p>
        </p:txBody>
      </p:sp>
      <p:sp>
        <p:nvSpPr>
          <p:cNvPr id="34" name="Rectangle 1"/>
          <p:cNvSpPr>
            <a:spLocks/>
          </p:cNvSpPr>
          <p:nvPr/>
        </p:nvSpPr>
        <p:spPr bwMode="auto">
          <a:xfrm>
            <a:off x="4851953" y="2506864"/>
            <a:ext cx="8587287"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smtClean="0">
                <a:solidFill>
                  <a:schemeClr val="tx2"/>
                </a:solidFill>
                <a:latin typeface="Roboto Light"/>
                <a:ea typeface="ＭＳ Ｐゴシック" charset="0"/>
                <a:cs typeface="ＭＳ Ｐゴシック" charset="0"/>
                <a:sym typeface="Bebas Neue" charset="0"/>
              </a:rPr>
              <a:t>10 reasons visit Belarus </a:t>
            </a:r>
            <a:endParaRPr lang="en-US" sz="5702" b="1" dirty="0">
              <a:solidFill>
                <a:schemeClr val="tx2"/>
              </a:solidFill>
              <a:latin typeface="Roboto Light"/>
              <a:ea typeface="ＭＳ Ｐゴシック" charset="0"/>
              <a:cs typeface="ＭＳ Ｐゴシック" charset="0"/>
              <a:sym typeface="Bebas Neue" charset="0"/>
            </a:endParaRPr>
          </a:p>
        </p:txBody>
      </p:sp>
      <p:grpSp>
        <p:nvGrpSpPr>
          <p:cNvPr id="35" name="Group 34"/>
          <p:cNvGrpSpPr/>
          <p:nvPr/>
        </p:nvGrpSpPr>
        <p:grpSpPr>
          <a:xfrm>
            <a:off x="8846344" y="3431963"/>
            <a:ext cx="600075" cy="142912"/>
            <a:chOff x="1942594" y="2781300"/>
            <a:chExt cx="799891" cy="190500"/>
          </a:xfrm>
          <a:solidFill>
            <a:schemeClr val="bg1">
              <a:lumMod val="85000"/>
            </a:schemeClr>
          </a:solidFill>
        </p:grpSpPr>
        <p:sp>
          <p:nvSpPr>
            <p:cNvPr id="36"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7"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8"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3" name="Рисунок 2"/>
          <p:cNvSpPr>
            <a:spLocks noGrp="1"/>
          </p:cNvSpPr>
          <p:nvPr>
            <p:ph type="pic" sz="quarter" idx="13"/>
          </p:nvPr>
        </p:nvSpPr>
        <p:spPr/>
      </p:sp>
      <p:pic>
        <p:nvPicPr>
          <p:cNvPr id="41" name="Рисунок 40"/>
          <p:cNvPicPr>
            <a:picLocks noChangeAspect="1"/>
          </p:cNvPicPr>
          <p:nvPr/>
        </p:nvPicPr>
        <p:blipFill rotWithShape="1">
          <a:blip r:embed="rId2">
            <a:extLst>
              <a:ext uri="{28A0092B-C50C-407E-A947-70E740481C1C}">
                <a14:useLocalDpi xmlns:a14="http://schemas.microsoft.com/office/drawing/2010/main" xmlns="" val="0"/>
              </a:ext>
            </a:extLst>
          </a:blip>
          <a:srcRect t="1781" b="1437"/>
          <a:stretch/>
        </p:blipFill>
        <p:spPr>
          <a:xfrm>
            <a:off x="9529763" y="4249271"/>
            <a:ext cx="7272601" cy="6571130"/>
          </a:xfrm>
          <a:prstGeom prst="rect">
            <a:avLst/>
          </a:prstGeom>
        </p:spPr>
      </p:pic>
      <p:sp>
        <p:nvSpPr>
          <p:cNvPr id="42" name="Прямоугольник 41"/>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3" name="Рисунок 4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44" name="Овал 43"/>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55" name="Прямоугольник 6"/>
          <p:cNvSpPr>
            <a:spLocks noChangeArrowheads="1"/>
          </p:cNvSpPr>
          <p:nvPr/>
        </p:nvSpPr>
        <p:spPr bwMode="auto">
          <a:xfrm>
            <a:off x="1022025" y="4216195"/>
            <a:ext cx="7824320" cy="7540526"/>
          </a:xfrm>
          <a:prstGeom prst="rect">
            <a:avLst/>
          </a:prstGeom>
          <a:solidFill>
            <a:schemeClr val="bg1">
              <a:alpha val="52000"/>
            </a:schemeClr>
          </a:solidFill>
          <a:ln>
            <a:noFill/>
          </a:ln>
        </p:spPr>
        <p:txBody>
          <a:bodyPr wrap="square">
            <a:spAutoFit/>
          </a:bodyPr>
          <a:lstStyle/>
          <a:p>
            <a:pPr>
              <a:lnSpc>
                <a:spcPct val="200000"/>
              </a:lnSpc>
            </a:pPr>
            <a:r>
              <a:rPr lang="en-US" sz="2200" dirty="0" smtClean="0">
                <a:latin typeface="Roboto Light"/>
              </a:rPr>
              <a:t>Take </a:t>
            </a:r>
            <a:r>
              <a:rPr lang="en-US" sz="2200" dirty="0">
                <a:latin typeface="Roboto Light"/>
              </a:rPr>
              <a:t>a ride on BELAZ dump truck in </a:t>
            </a:r>
            <a:r>
              <a:rPr lang="en-US" sz="2200" dirty="0" err="1" smtClean="0">
                <a:latin typeface="Roboto Light"/>
              </a:rPr>
              <a:t>Zhodino</a:t>
            </a:r>
            <a:endParaRPr lang="en-US" sz="2200" dirty="0">
              <a:latin typeface="Roboto Light"/>
            </a:endParaRPr>
          </a:p>
          <a:p>
            <a:pPr>
              <a:lnSpc>
                <a:spcPct val="200000"/>
              </a:lnSpc>
            </a:pPr>
            <a:r>
              <a:rPr lang="en-US" sz="2200" dirty="0" smtClean="0">
                <a:latin typeface="Roboto Light"/>
              </a:rPr>
              <a:t>Get </a:t>
            </a:r>
            <a:r>
              <a:rPr lang="en-US" sz="2200" dirty="0">
                <a:latin typeface="Roboto Light"/>
              </a:rPr>
              <a:t>warm with </a:t>
            </a:r>
            <a:r>
              <a:rPr lang="en-US" sz="2200" dirty="0" err="1">
                <a:latin typeface="Roboto Light"/>
              </a:rPr>
              <a:t>krambabulya</a:t>
            </a:r>
            <a:r>
              <a:rPr lang="en-US" sz="2200" dirty="0">
                <a:latin typeface="Roboto Light"/>
              </a:rPr>
              <a:t> drink in Sula </a:t>
            </a:r>
            <a:r>
              <a:rPr lang="en-US" sz="2200" dirty="0" smtClean="0">
                <a:latin typeface="Roboto Light"/>
              </a:rPr>
              <a:t>park</a:t>
            </a:r>
            <a:endParaRPr lang="en-US" sz="2200" dirty="0">
              <a:latin typeface="Roboto Light"/>
            </a:endParaRPr>
          </a:p>
          <a:p>
            <a:pPr>
              <a:lnSpc>
                <a:spcPct val="200000"/>
              </a:lnSpc>
            </a:pPr>
            <a:r>
              <a:rPr lang="en-US" sz="2200" dirty="0" smtClean="0">
                <a:latin typeface="Roboto Light"/>
              </a:rPr>
              <a:t>Spend </a:t>
            </a:r>
            <a:r>
              <a:rPr lang="en-US" sz="2200" dirty="0">
                <a:latin typeface="Roboto Light"/>
              </a:rPr>
              <a:t>a night on hayloft in Belarusian village</a:t>
            </a:r>
          </a:p>
          <a:p>
            <a:pPr>
              <a:lnSpc>
                <a:spcPct val="200000"/>
              </a:lnSpc>
            </a:pPr>
            <a:r>
              <a:rPr lang="en-US" sz="2200" dirty="0" smtClean="0">
                <a:latin typeface="Roboto Light"/>
              </a:rPr>
              <a:t>See </a:t>
            </a:r>
            <a:r>
              <a:rPr lang="en-US" sz="2200" dirty="0">
                <a:latin typeface="Roboto Light"/>
              </a:rPr>
              <a:t>a herd of European </a:t>
            </a:r>
            <a:r>
              <a:rPr lang="en-US" sz="2200" dirty="0" err="1">
                <a:latin typeface="Roboto Light"/>
              </a:rPr>
              <a:t>bisons</a:t>
            </a:r>
            <a:r>
              <a:rPr lang="en-US" sz="2200" dirty="0">
                <a:latin typeface="Roboto Light"/>
              </a:rPr>
              <a:t> in their natural habitat</a:t>
            </a:r>
          </a:p>
          <a:p>
            <a:pPr>
              <a:lnSpc>
                <a:spcPct val="200000"/>
              </a:lnSpc>
            </a:pPr>
            <a:r>
              <a:rPr lang="en-US" sz="2200" dirty="0" smtClean="0">
                <a:latin typeface="Roboto Light"/>
              </a:rPr>
              <a:t>Try </a:t>
            </a:r>
            <a:r>
              <a:rPr lang="en-US" sz="2200" dirty="0">
                <a:latin typeface="Roboto Light"/>
              </a:rPr>
              <a:t>on bog shoes and walk though a swamp</a:t>
            </a:r>
          </a:p>
          <a:p>
            <a:pPr>
              <a:lnSpc>
                <a:spcPct val="200000"/>
              </a:lnSpc>
            </a:pPr>
            <a:r>
              <a:rPr lang="en-US" sz="2200" dirty="0" smtClean="0">
                <a:latin typeface="Roboto Light"/>
              </a:rPr>
              <a:t>Meet </a:t>
            </a:r>
            <a:r>
              <a:rPr lang="en-US" sz="2200" dirty="0">
                <a:latin typeface="Roboto Light"/>
              </a:rPr>
              <a:t>the ghost in the corridors of a medieval castle</a:t>
            </a:r>
          </a:p>
          <a:p>
            <a:pPr>
              <a:lnSpc>
                <a:spcPct val="200000"/>
              </a:lnSpc>
            </a:pPr>
            <a:r>
              <a:rPr lang="en-US" sz="2200" dirty="0" smtClean="0">
                <a:latin typeface="Roboto Light"/>
              </a:rPr>
              <a:t>Participate </a:t>
            </a:r>
            <a:r>
              <a:rPr lang="en-US" sz="2200" dirty="0">
                <a:latin typeface="Roboto Light"/>
              </a:rPr>
              <a:t>in potato harvesting</a:t>
            </a:r>
          </a:p>
          <a:p>
            <a:pPr>
              <a:lnSpc>
                <a:spcPct val="200000"/>
              </a:lnSpc>
            </a:pPr>
            <a:r>
              <a:rPr lang="en-US" sz="2200" dirty="0" smtClean="0">
                <a:latin typeface="Roboto Light"/>
              </a:rPr>
              <a:t>Take </a:t>
            </a:r>
            <a:r>
              <a:rPr lang="en-US" sz="2200" dirty="0">
                <a:latin typeface="Roboto Light"/>
              </a:rPr>
              <a:t>a tank ride in the homeland of the legendary </a:t>
            </a:r>
            <a:endParaRPr lang="en-US" sz="2200" dirty="0" smtClean="0">
              <a:latin typeface="Roboto Light"/>
            </a:endParaRPr>
          </a:p>
          <a:p>
            <a:pPr>
              <a:lnSpc>
                <a:spcPct val="200000"/>
              </a:lnSpc>
            </a:pPr>
            <a:r>
              <a:rPr lang="en-US" sz="2200" dirty="0" smtClean="0">
                <a:latin typeface="Roboto Light"/>
              </a:rPr>
              <a:t>“</a:t>
            </a:r>
            <a:r>
              <a:rPr lang="en-US" sz="2200" dirty="0">
                <a:latin typeface="Roboto Light"/>
              </a:rPr>
              <a:t>World of Tanks” game</a:t>
            </a:r>
          </a:p>
          <a:p>
            <a:pPr>
              <a:lnSpc>
                <a:spcPct val="200000"/>
              </a:lnSpc>
            </a:pPr>
            <a:r>
              <a:rPr lang="en-US" sz="2200" dirty="0" smtClean="0">
                <a:latin typeface="Roboto Light"/>
              </a:rPr>
              <a:t>Take </a:t>
            </a:r>
            <a:r>
              <a:rPr lang="en-US" sz="2200" dirty="0">
                <a:latin typeface="Roboto Light"/>
              </a:rPr>
              <a:t>part in knight tournament in </a:t>
            </a:r>
            <a:r>
              <a:rPr lang="en-US" sz="2200" dirty="0" err="1">
                <a:latin typeface="Roboto Light"/>
              </a:rPr>
              <a:t>Dudutki</a:t>
            </a:r>
            <a:r>
              <a:rPr lang="en-US" sz="2200" dirty="0">
                <a:latin typeface="Roboto Light"/>
              </a:rPr>
              <a:t> Folk Museum</a:t>
            </a:r>
          </a:p>
          <a:p>
            <a:pPr>
              <a:lnSpc>
                <a:spcPct val="200000"/>
              </a:lnSpc>
            </a:pPr>
            <a:r>
              <a:rPr lang="en-US" sz="2200" dirty="0" smtClean="0">
                <a:latin typeface="Roboto Light"/>
              </a:rPr>
              <a:t>Learn </a:t>
            </a:r>
            <a:r>
              <a:rPr lang="en-US" sz="2200" dirty="0">
                <a:latin typeface="Roboto Light"/>
              </a:rPr>
              <a:t>to “extract” birch sap</a:t>
            </a:r>
          </a:p>
        </p:txBody>
      </p:sp>
      <p:cxnSp>
        <p:nvCxnSpPr>
          <p:cNvPr id="19" name="Прямая соединительная линия 18"/>
          <p:cNvCxnSpPr/>
          <p:nvPr/>
        </p:nvCxnSpPr>
        <p:spPr>
          <a:xfrm>
            <a:off x="9251297" y="3897232"/>
            <a:ext cx="0" cy="7859489"/>
          </a:xfrm>
          <a:prstGeom prst="line">
            <a:avLst/>
          </a:prstGeom>
          <a:ln w="66675">
            <a:solidFill>
              <a:srgbClr val="002060"/>
            </a:solidFill>
            <a:prstDash val="sysDot"/>
          </a:ln>
        </p:spPr>
        <p:style>
          <a:lnRef idx="1">
            <a:schemeClr val="accent1"/>
          </a:lnRef>
          <a:fillRef idx="0">
            <a:schemeClr val="accent1"/>
          </a:fillRef>
          <a:effectRef idx="0">
            <a:schemeClr val="accent1"/>
          </a:effectRef>
          <a:fontRef idx="minor">
            <a:schemeClr val="tx1"/>
          </a:fontRef>
        </p:style>
      </p:cxnSp>
      <p:sp>
        <p:nvSpPr>
          <p:cNvPr id="21" name="Oval 52"/>
          <p:cNvSpPr>
            <a:spLocks noChangeAspect="1"/>
          </p:cNvSpPr>
          <p:nvPr/>
        </p:nvSpPr>
        <p:spPr>
          <a:xfrm>
            <a:off x="325205" y="4248692"/>
            <a:ext cx="581025" cy="579438"/>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2" name="Oval 52"/>
          <p:cNvSpPr>
            <a:spLocks noChangeAspect="1"/>
          </p:cNvSpPr>
          <p:nvPr/>
        </p:nvSpPr>
        <p:spPr>
          <a:xfrm>
            <a:off x="301766" y="4930599"/>
            <a:ext cx="581025" cy="579438"/>
          </a:xfrm>
          <a:prstGeom prst="ellipse">
            <a:avLst/>
          </a:prstGeom>
          <a:solidFill>
            <a:srgbClr val="00206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3" name="Oval 52"/>
          <p:cNvSpPr>
            <a:spLocks noChangeAspect="1"/>
          </p:cNvSpPr>
          <p:nvPr/>
        </p:nvSpPr>
        <p:spPr>
          <a:xfrm>
            <a:off x="301763" y="5612506"/>
            <a:ext cx="581025" cy="579438"/>
          </a:xfrm>
          <a:prstGeom prst="ellipse">
            <a:avLst/>
          </a:prstGeom>
          <a:solidFill>
            <a:srgbClr val="00206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4" name="Oval 52"/>
          <p:cNvSpPr>
            <a:spLocks noChangeAspect="1"/>
          </p:cNvSpPr>
          <p:nvPr/>
        </p:nvSpPr>
        <p:spPr>
          <a:xfrm>
            <a:off x="301762" y="6275201"/>
            <a:ext cx="581025" cy="579438"/>
          </a:xfrm>
          <a:prstGeom prst="ellipse">
            <a:avLst/>
          </a:prstGeom>
          <a:solidFill>
            <a:srgbClr val="00206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5" name="Oval 52"/>
          <p:cNvSpPr>
            <a:spLocks noChangeAspect="1"/>
          </p:cNvSpPr>
          <p:nvPr/>
        </p:nvSpPr>
        <p:spPr>
          <a:xfrm>
            <a:off x="301761" y="6937896"/>
            <a:ext cx="581025" cy="579438"/>
          </a:xfrm>
          <a:prstGeom prst="ellipse">
            <a:avLst/>
          </a:prstGeom>
          <a:solidFill>
            <a:srgbClr val="00206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6" name="Прямоугольник 25"/>
          <p:cNvSpPr/>
          <p:nvPr/>
        </p:nvSpPr>
        <p:spPr>
          <a:xfrm>
            <a:off x="17204267" y="645092"/>
            <a:ext cx="698178" cy="646331"/>
          </a:xfrm>
          <a:prstGeom prst="rect">
            <a:avLst/>
          </a:prstGeom>
        </p:spPr>
        <p:txBody>
          <a:bodyPr wrap="none">
            <a:spAutoFit/>
          </a:bodyPr>
          <a:lstStyle/>
          <a:p>
            <a:r>
              <a:rPr lang="en-US" b="1" dirty="0" smtClean="0">
                <a:solidFill>
                  <a:schemeClr val="bg1"/>
                </a:solidFill>
                <a:latin typeface="Roboto Black"/>
                <a:cs typeface="Roboto Black"/>
              </a:rPr>
              <a:t>22</a:t>
            </a:r>
            <a:endParaRPr lang="ru-RU" b="1" dirty="0"/>
          </a:p>
        </p:txBody>
      </p:sp>
      <p:sp>
        <p:nvSpPr>
          <p:cNvPr id="28" name="Oval 52"/>
          <p:cNvSpPr>
            <a:spLocks noChangeAspect="1"/>
          </p:cNvSpPr>
          <p:nvPr/>
        </p:nvSpPr>
        <p:spPr>
          <a:xfrm>
            <a:off x="301766" y="7600591"/>
            <a:ext cx="581025" cy="579438"/>
          </a:xfrm>
          <a:prstGeom prst="ellipse">
            <a:avLst/>
          </a:prstGeom>
          <a:solidFill>
            <a:srgbClr val="00206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29" name="Oval 52"/>
          <p:cNvSpPr>
            <a:spLocks noChangeAspect="1"/>
          </p:cNvSpPr>
          <p:nvPr/>
        </p:nvSpPr>
        <p:spPr>
          <a:xfrm>
            <a:off x="301760" y="8282498"/>
            <a:ext cx="581025" cy="579438"/>
          </a:xfrm>
          <a:prstGeom prst="ellipse">
            <a:avLst/>
          </a:prstGeom>
          <a:solidFill>
            <a:srgbClr val="00206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30" name="Oval 52"/>
          <p:cNvSpPr>
            <a:spLocks noChangeAspect="1"/>
          </p:cNvSpPr>
          <p:nvPr/>
        </p:nvSpPr>
        <p:spPr>
          <a:xfrm>
            <a:off x="301759" y="8958640"/>
            <a:ext cx="581025" cy="579438"/>
          </a:xfrm>
          <a:prstGeom prst="ellipse">
            <a:avLst/>
          </a:prstGeom>
          <a:solidFill>
            <a:srgbClr val="00206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32" name="Oval 52"/>
          <p:cNvSpPr>
            <a:spLocks noChangeAspect="1"/>
          </p:cNvSpPr>
          <p:nvPr/>
        </p:nvSpPr>
        <p:spPr>
          <a:xfrm>
            <a:off x="325205" y="10335286"/>
            <a:ext cx="581025" cy="579438"/>
          </a:xfrm>
          <a:prstGeom prst="ellipse">
            <a:avLst/>
          </a:prstGeom>
          <a:solidFill>
            <a:srgbClr val="00206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40" name="Oval 52"/>
          <p:cNvSpPr>
            <a:spLocks noChangeAspect="1"/>
          </p:cNvSpPr>
          <p:nvPr/>
        </p:nvSpPr>
        <p:spPr>
          <a:xfrm>
            <a:off x="325204" y="11011428"/>
            <a:ext cx="581025" cy="579438"/>
          </a:xfrm>
          <a:prstGeom prst="ellipse">
            <a:avLst/>
          </a:prstGeom>
          <a:solidFill>
            <a:srgbClr val="00206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eaLnBrk="1" fontAlgn="auto" hangingPunct="1">
              <a:spcBef>
                <a:spcPts val="0"/>
              </a:spcBef>
              <a:spcAft>
                <a:spcPts val="0"/>
              </a:spcAft>
              <a:defRPr/>
            </a:pPr>
            <a:endParaRPr lang="en-US" sz="2701">
              <a:solidFill>
                <a:schemeClr val="tx1"/>
              </a:solidFill>
              <a:latin typeface="Roboto Light"/>
            </a:endParaRPr>
          </a:p>
        </p:txBody>
      </p:sp>
      <p:sp>
        <p:nvSpPr>
          <p:cNvPr id="45" name="Прямоугольник 44"/>
          <p:cNvSpPr/>
          <p:nvPr/>
        </p:nvSpPr>
        <p:spPr>
          <a:xfrm>
            <a:off x="419151" y="4313314"/>
            <a:ext cx="377026" cy="507831"/>
          </a:xfrm>
          <a:prstGeom prst="rect">
            <a:avLst/>
          </a:prstGeom>
        </p:spPr>
        <p:txBody>
          <a:bodyPr wrap="none">
            <a:spAutoFit/>
          </a:bodyPr>
          <a:lstStyle/>
          <a:p>
            <a:r>
              <a:rPr lang="en-US" sz="2700" b="1" dirty="0" smtClean="0">
                <a:solidFill>
                  <a:schemeClr val="bg1"/>
                </a:solidFill>
                <a:latin typeface="Roboto Regular"/>
                <a:cs typeface="Roboto Regular"/>
              </a:rPr>
              <a:t>1</a:t>
            </a:r>
            <a:endParaRPr lang="ru-RU" sz="2700" dirty="0">
              <a:solidFill>
                <a:schemeClr val="bg1"/>
              </a:solidFill>
            </a:endParaRPr>
          </a:p>
        </p:txBody>
      </p:sp>
      <p:sp>
        <p:nvSpPr>
          <p:cNvPr id="46" name="Прямоугольник 45"/>
          <p:cNvSpPr/>
          <p:nvPr/>
        </p:nvSpPr>
        <p:spPr>
          <a:xfrm>
            <a:off x="427203" y="4934051"/>
            <a:ext cx="377026" cy="507831"/>
          </a:xfrm>
          <a:prstGeom prst="rect">
            <a:avLst/>
          </a:prstGeom>
        </p:spPr>
        <p:txBody>
          <a:bodyPr wrap="none">
            <a:spAutoFit/>
          </a:bodyPr>
          <a:lstStyle/>
          <a:p>
            <a:r>
              <a:rPr lang="en-US" sz="2700" b="1" dirty="0" smtClean="0">
                <a:solidFill>
                  <a:schemeClr val="bg1"/>
                </a:solidFill>
                <a:latin typeface="Roboto Light"/>
              </a:rPr>
              <a:t>2</a:t>
            </a:r>
            <a:endParaRPr lang="ru-RU" sz="2700" b="1" dirty="0">
              <a:solidFill>
                <a:schemeClr val="bg1"/>
              </a:solidFill>
              <a:latin typeface="Roboto Light"/>
            </a:endParaRPr>
          </a:p>
        </p:txBody>
      </p:sp>
      <p:sp>
        <p:nvSpPr>
          <p:cNvPr id="47" name="Прямоугольник 46"/>
          <p:cNvSpPr/>
          <p:nvPr/>
        </p:nvSpPr>
        <p:spPr>
          <a:xfrm>
            <a:off x="394926" y="5648309"/>
            <a:ext cx="377026" cy="507831"/>
          </a:xfrm>
          <a:prstGeom prst="rect">
            <a:avLst/>
          </a:prstGeom>
        </p:spPr>
        <p:txBody>
          <a:bodyPr wrap="none">
            <a:spAutoFit/>
          </a:bodyPr>
          <a:lstStyle/>
          <a:p>
            <a:r>
              <a:rPr lang="en-US" sz="2700" b="1" dirty="0" smtClean="0">
                <a:solidFill>
                  <a:schemeClr val="bg1"/>
                </a:solidFill>
                <a:latin typeface="Roboto Regular"/>
                <a:cs typeface="Roboto Regular"/>
              </a:rPr>
              <a:t>3</a:t>
            </a:r>
            <a:endParaRPr lang="ru-RU" sz="2700" dirty="0">
              <a:solidFill>
                <a:schemeClr val="bg1"/>
              </a:solidFill>
            </a:endParaRPr>
          </a:p>
        </p:txBody>
      </p:sp>
      <p:sp>
        <p:nvSpPr>
          <p:cNvPr id="48" name="Прямоугольник 47"/>
          <p:cNvSpPr/>
          <p:nvPr/>
        </p:nvSpPr>
        <p:spPr>
          <a:xfrm>
            <a:off x="403758" y="6277678"/>
            <a:ext cx="377026" cy="507831"/>
          </a:xfrm>
          <a:prstGeom prst="rect">
            <a:avLst/>
          </a:prstGeom>
        </p:spPr>
        <p:txBody>
          <a:bodyPr wrap="none">
            <a:spAutoFit/>
          </a:bodyPr>
          <a:lstStyle/>
          <a:p>
            <a:r>
              <a:rPr lang="en-US" sz="2700" b="1" dirty="0" smtClean="0">
                <a:solidFill>
                  <a:schemeClr val="bg1"/>
                </a:solidFill>
                <a:latin typeface="Roboto Regular"/>
                <a:cs typeface="Roboto Regular"/>
              </a:rPr>
              <a:t>4</a:t>
            </a:r>
            <a:endParaRPr lang="ru-RU" sz="2700" dirty="0">
              <a:solidFill>
                <a:schemeClr val="bg1"/>
              </a:solidFill>
            </a:endParaRPr>
          </a:p>
        </p:txBody>
      </p:sp>
      <p:sp>
        <p:nvSpPr>
          <p:cNvPr id="50" name="Прямоугольник 49"/>
          <p:cNvSpPr/>
          <p:nvPr/>
        </p:nvSpPr>
        <p:spPr>
          <a:xfrm>
            <a:off x="419151" y="6973699"/>
            <a:ext cx="377026" cy="507831"/>
          </a:xfrm>
          <a:prstGeom prst="rect">
            <a:avLst/>
          </a:prstGeom>
        </p:spPr>
        <p:txBody>
          <a:bodyPr wrap="none">
            <a:spAutoFit/>
          </a:bodyPr>
          <a:lstStyle/>
          <a:p>
            <a:r>
              <a:rPr lang="en-US" sz="2700" b="1" dirty="0" smtClean="0">
                <a:solidFill>
                  <a:schemeClr val="bg1"/>
                </a:solidFill>
                <a:latin typeface="Roboto Regular"/>
                <a:cs typeface="Roboto Regular"/>
              </a:rPr>
              <a:t>5</a:t>
            </a:r>
            <a:endParaRPr lang="ru-RU" sz="2700" dirty="0">
              <a:solidFill>
                <a:schemeClr val="bg1"/>
              </a:solidFill>
            </a:endParaRPr>
          </a:p>
        </p:txBody>
      </p:sp>
      <p:sp>
        <p:nvSpPr>
          <p:cNvPr id="51" name="Прямоугольник 50"/>
          <p:cNvSpPr/>
          <p:nvPr/>
        </p:nvSpPr>
        <p:spPr>
          <a:xfrm>
            <a:off x="390557" y="7660694"/>
            <a:ext cx="377026" cy="507831"/>
          </a:xfrm>
          <a:prstGeom prst="rect">
            <a:avLst/>
          </a:prstGeom>
        </p:spPr>
        <p:txBody>
          <a:bodyPr wrap="none">
            <a:spAutoFit/>
          </a:bodyPr>
          <a:lstStyle/>
          <a:p>
            <a:r>
              <a:rPr lang="en-US" sz="2700" b="1" dirty="0" smtClean="0">
                <a:solidFill>
                  <a:schemeClr val="bg1"/>
                </a:solidFill>
                <a:latin typeface="Roboto Regular"/>
                <a:cs typeface="Roboto Regular"/>
              </a:rPr>
              <a:t>6</a:t>
            </a:r>
            <a:endParaRPr lang="ru-RU" sz="2700" dirty="0">
              <a:solidFill>
                <a:schemeClr val="bg1"/>
              </a:solidFill>
            </a:endParaRPr>
          </a:p>
        </p:txBody>
      </p:sp>
      <p:sp>
        <p:nvSpPr>
          <p:cNvPr id="52" name="Прямоугольник 51"/>
          <p:cNvSpPr/>
          <p:nvPr/>
        </p:nvSpPr>
        <p:spPr>
          <a:xfrm>
            <a:off x="412100" y="8300902"/>
            <a:ext cx="377026" cy="507831"/>
          </a:xfrm>
          <a:prstGeom prst="rect">
            <a:avLst/>
          </a:prstGeom>
        </p:spPr>
        <p:txBody>
          <a:bodyPr wrap="none">
            <a:spAutoFit/>
          </a:bodyPr>
          <a:lstStyle/>
          <a:p>
            <a:r>
              <a:rPr lang="en-US" sz="2700" b="1" dirty="0" smtClean="0">
                <a:solidFill>
                  <a:schemeClr val="bg1"/>
                </a:solidFill>
                <a:latin typeface="Roboto Regular"/>
                <a:cs typeface="Roboto Regular"/>
              </a:rPr>
              <a:t>7</a:t>
            </a:r>
            <a:endParaRPr lang="ru-RU" sz="2700" dirty="0">
              <a:solidFill>
                <a:schemeClr val="bg1"/>
              </a:solidFill>
            </a:endParaRPr>
          </a:p>
        </p:txBody>
      </p:sp>
      <p:sp>
        <p:nvSpPr>
          <p:cNvPr id="53" name="Прямоугольник 52"/>
          <p:cNvSpPr/>
          <p:nvPr/>
        </p:nvSpPr>
        <p:spPr>
          <a:xfrm>
            <a:off x="409671" y="8986170"/>
            <a:ext cx="377026" cy="507831"/>
          </a:xfrm>
          <a:prstGeom prst="rect">
            <a:avLst/>
          </a:prstGeom>
        </p:spPr>
        <p:txBody>
          <a:bodyPr wrap="none">
            <a:spAutoFit/>
          </a:bodyPr>
          <a:lstStyle/>
          <a:p>
            <a:r>
              <a:rPr lang="en-US" sz="2700" b="1" dirty="0" smtClean="0">
                <a:solidFill>
                  <a:schemeClr val="bg1"/>
                </a:solidFill>
                <a:latin typeface="Roboto Regular"/>
                <a:cs typeface="Roboto Regular"/>
              </a:rPr>
              <a:t>8</a:t>
            </a:r>
            <a:endParaRPr lang="ru-RU" sz="2700" dirty="0">
              <a:solidFill>
                <a:schemeClr val="bg1"/>
              </a:solidFill>
            </a:endParaRPr>
          </a:p>
        </p:txBody>
      </p:sp>
      <p:sp>
        <p:nvSpPr>
          <p:cNvPr id="54" name="Прямоугольник 53"/>
          <p:cNvSpPr/>
          <p:nvPr/>
        </p:nvSpPr>
        <p:spPr>
          <a:xfrm>
            <a:off x="427203" y="10378978"/>
            <a:ext cx="377026" cy="507831"/>
          </a:xfrm>
          <a:prstGeom prst="rect">
            <a:avLst/>
          </a:prstGeom>
        </p:spPr>
        <p:txBody>
          <a:bodyPr wrap="none">
            <a:spAutoFit/>
          </a:bodyPr>
          <a:lstStyle/>
          <a:p>
            <a:r>
              <a:rPr lang="en-US" sz="2700" b="1" dirty="0" smtClean="0">
                <a:solidFill>
                  <a:schemeClr val="bg1"/>
                </a:solidFill>
                <a:latin typeface="Roboto Regular"/>
                <a:cs typeface="Roboto Regular"/>
              </a:rPr>
              <a:t>9</a:t>
            </a:r>
            <a:endParaRPr lang="ru-RU" sz="2700" dirty="0">
              <a:solidFill>
                <a:schemeClr val="bg1"/>
              </a:solidFill>
            </a:endParaRPr>
          </a:p>
        </p:txBody>
      </p:sp>
      <p:sp>
        <p:nvSpPr>
          <p:cNvPr id="56" name="Прямоугольник 55"/>
          <p:cNvSpPr/>
          <p:nvPr/>
        </p:nvSpPr>
        <p:spPr>
          <a:xfrm>
            <a:off x="335865" y="11011428"/>
            <a:ext cx="569387" cy="507831"/>
          </a:xfrm>
          <a:prstGeom prst="rect">
            <a:avLst/>
          </a:prstGeom>
        </p:spPr>
        <p:txBody>
          <a:bodyPr wrap="none">
            <a:spAutoFit/>
          </a:bodyPr>
          <a:lstStyle/>
          <a:p>
            <a:r>
              <a:rPr lang="en-US" sz="2700" b="1" dirty="0" smtClean="0">
                <a:solidFill>
                  <a:schemeClr val="bg1"/>
                </a:solidFill>
                <a:latin typeface="Roboto Regular"/>
                <a:cs typeface="Roboto Regular"/>
              </a:rPr>
              <a:t>10</a:t>
            </a:r>
            <a:endParaRPr lang="ru-RU" sz="2700" dirty="0">
              <a:solidFill>
                <a:schemeClr val="bg1"/>
              </a:solidFill>
            </a:endParaRPr>
          </a:p>
        </p:txBody>
      </p:sp>
    </p:spTree>
  </p:cSld>
  <p:clrMapOvr>
    <a:masterClrMapping/>
  </p:clrMapOvr>
  <p:transition spd="slow" advClick="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0-#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par>
                                <p:cTn id="12" presetID="12" presetClass="entr" presetSubtype="8"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p:tgtEl>
                                          <p:spTgt spid="31"/>
                                        </p:tgtEl>
                                        <p:attrNameLst>
                                          <p:attrName>ppt_x</p:attrName>
                                        </p:attrNameLst>
                                      </p:cBhvr>
                                      <p:tavLst>
                                        <p:tav tm="0">
                                          <p:val>
                                            <p:strVal val="#ppt_x-#ppt_w*1.125000"/>
                                          </p:val>
                                        </p:tav>
                                        <p:tav tm="100000">
                                          <p:val>
                                            <p:strVal val="#ppt_x"/>
                                          </p:val>
                                        </p:tav>
                                      </p:tavLst>
                                    </p:anim>
                                    <p:animEffect transition="in" filter="wipe(right)">
                                      <p:cBhvr>
                                        <p:cTn id="15" dur="500"/>
                                        <p:tgtEl>
                                          <p:spTgt spid="31"/>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p:tgtEl>
                                          <p:spTgt spid="33"/>
                                        </p:tgtEl>
                                        <p:attrNameLst>
                                          <p:attrName>ppt_x</p:attrName>
                                        </p:attrNameLst>
                                      </p:cBhvr>
                                      <p:tavLst>
                                        <p:tav tm="0">
                                          <p:val>
                                            <p:strVal val="#ppt_x-#ppt_w*1.125000"/>
                                          </p:val>
                                        </p:tav>
                                        <p:tav tm="100000">
                                          <p:val>
                                            <p:strVal val="#ppt_x"/>
                                          </p:val>
                                        </p:tav>
                                      </p:tavLst>
                                    </p:anim>
                                    <p:animEffect transition="in" filter="wipe(right)">
                                      <p:cBhvr>
                                        <p:cTn id="19" dur="500"/>
                                        <p:tgtEl>
                                          <p:spTgt spid="3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500"/>
                                        <p:tgtEl>
                                          <p:spTgt spid="39"/>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1000"/>
                                        <p:tgtEl>
                                          <p:spTgt spid="32"/>
                                        </p:tgtEl>
                                      </p:cBhvr>
                                    </p:animEffect>
                                    <p:anim calcmode="lin" valueType="num">
                                      <p:cBhvr>
                                        <p:cTn id="66" dur="1000" fill="hold"/>
                                        <p:tgtEl>
                                          <p:spTgt spid="32"/>
                                        </p:tgtEl>
                                        <p:attrNameLst>
                                          <p:attrName>ppt_x</p:attrName>
                                        </p:attrNameLst>
                                      </p:cBhvr>
                                      <p:tavLst>
                                        <p:tav tm="0">
                                          <p:val>
                                            <p:strVal val="#ppt_x"/>
                                          </p:val>
                                        </p:tav>
                                        <p:tav tm="100000">
                                          <p:val>
                                            <p:strVal val="#ppt_x"/>
                                          </p:val>
                                        </p:tav>
                                      </p:tavLst>
                                    </p:anim>
                                    <p:anim calcmode="lin" valueType="num">
                                      <p:cBhvr>
                                        <p:cTn id="67" dur="1000" fill="hold"/>
                                        <p:tgtEl>
                                          <p:spTgt spid="3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1000"/>
                                        <p:tgtEl>
                                          <p:spTgt spid="40"/>
                                        </p:tgtEl>
                                      </p:cBhvr>
                                    </p:animEffect>
                                    <p:anim calcmode="lin" valueType="num">
                                      <p:cBhvr>
                                        <p:cTn id="71" dur="1000" fill="hold"/>
                                        <p:tgtEl>
                                          <p:spTgt spid="40"/>
                                        </p:tgtEl>
                                        <p:attrNameLst>
                                          <p:attrName>ppt_x</p:attrName>
                                        </p:attrNameLst>
                                      </p:cBhvr>
                                      <p:tavLst>
                                        <p:tav tm="0">
                                          <p:val>
                                            <p:strVal val="#ppt_x"/>
                                          </p:val>
                                        </p:tav>
                                        <p:tav tm="100000">
                                          <p:val>
                                            <p:strVal val="#ppt_x"/>
                                          </p:val>
                                        </p:tav>
                                      </p:tavLst>
                                    </p:anim>
                                    <p:anim calcmode="lin" valueType="num">
                                      <p:cBhvr>
                                        <p:cTn id="7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49" grpId="0"/>
      <p:bldP spid="31" grpId="0" animBg="1"/>
      <p:bldP spid="33" grpId="0"/>
      <p:bldP spid="39" grpId="0"/>
      <p:bldP spid="21" grpId="0" animBg="1"/>
      <p:bldP spid="22" grpId="0" animBg="1"/>
      <p:bldP spid="23" grpId="0" animBg="1"/>
      <p:bldP spid="24" grpId="0" animBg="1"/>
      <p:bldP spid="25" grpId="0" animBg="1"/>
      <p:bldP spid="28" grpId="0" animBg="1"/>
      <p:bldP spid="29" grpId="0" animBg="1"/>
      <p:bldP spid="30" grpId="0" animBg="1"/>
      <p:bldP spid="32"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TextBox 34"/>
          <p:cNvSpPr txBox="1"/>
          <p:nvPr/>
        </p:nvSpPr>
        <p:spPr>
          <a:xfrm>
            <a:off x="10667469" y="7123014"/>
            <a:ext cx="6875463" cy="666849"/>
          </a:xfrm>
          <a:prstGeom prst="rect">
            <a:avLst/>
          </a:prstGeom>
          <a:noFill/>
        </p:spPr>
        <p:txBody>
          <a:bodyPr lIns="0" tIns="0" rIns="0" bIns="0">
            <a:spAutoFit/>
          </a:bodyPr>
          <a:lstStyle/>
          <a:p>
            <a:pPr defTabSz="1828434" eaLnBrk="1" fontAlgn="auto" hangingPunct="1">
              <a:lnSpc>
                <a:spcPts val="2551"/>
              </a:lnSpc>
              <a:spcBef>
                <a:spcPts val="0"/>
              </a:spcBef>
              <a:spcAft>
                <a:spcPts val="0"/>
              </a:spcAft>
              <a:defRPr/>
            </a:pPr>
            <a:r>
              <a:rPr lang="en-US" sz="2200" dirty="0" smtClean="0">
                <a:latin typeface="Roboto Light"/>
                <a:cs typeface="Roboto Light"/>
              </a:rPr>
              <a:t>We deliberately choose the best partners to work with and constantly update our suppliers’ network.</a:t>
            </a:r>
            <a:endParaRPr lang="en-US" sz="2200" dirty="0">
              <a:latin typeface="Roboto Light"/>
              <a:cs typeface="Roboto Light"/>
            </a:endParaRPr>
          </a:p>
        </p:txBody>
      </p:sp>
      <p:sp>
        <p:nvSpPr>
          <p:cNvPr id="36" name="TextBox 35"/>
          <p:cNvSpPr txBox="1"/>
          <p:nvPr/>
        </p:nvSpPr>
        <p:spPr>
          <a:xfrm>
            <a:off x="10670565" y="6503122"/>
            <a:ext cx="2139047" cy="405817"/>
          </a:xfrm>
          <a:prstGeom prst="rect">
            <a:avLst/>
          </a:prstGeom>
          <a:noFill/>
        </p:spPr>
        <p:txBody>
          <a:bodyPr wrap="none" lIns="0" tIns="0" rIns="0" bIns="0">
            <a:spAutoFit/>
          </a:bodyPr>
          <a:lstStyle/>
          <a:p>
            <a:pPr defTabSz="1828434" eaLnBrk="1" fontAlgn="auto" hangingPunct="1">
              <a:lnSpc>
                <a:spcPts val="3401"/>
              </a:lnSpc>
              <a:spcBef>
                <a:spcPts val="0"/>
              </a:spcBef>
              <a:spcAft>
                <a:spcPts val="1200"/>
              </a:spcAft>
              <a:defRPr/>
            </a:pPr>
            <a:r>
              <a:rPr lang="en-US" sz="2700" b="1" spc="40" dirty="0" smtClean="0">
                <a:latin typeface="Roboto Regular"/>
                <a:cs typeface="Roboto Regular"/>
              </a:rPr>
              <a:t>Relationship</a:t>
            </a:r>
            <a:endParaRPr lang="en-US" sz="2700" b="1" spc="40" dirty="0">
              <a:latin typeface="Roboto Regular"/>
              <a:cs typeface="Roboto Regular"/>
            </a:endParaRPr>
          </a:p>
        </p:txBody>
      </p:sp>
      <p:sp>
        <p:nvSpPr>
          <p:cNvPr id="41" name="TextBox 40"/>
          <p:cNvSpPr txBox="1"/>
          <p:nvPr/>
        </p:nvSpPr>
        <p:spPr>
          <a:xfrm>
            <a:off x="10670565" y="8649954"/>
            <a:ext cx="6875463" cy="1000274"/>
          </a:xfrm>
          <a:prstGeom prst="rect">
            <a:avLst/>
          </a:prstGeom>
          <a:noFill/>
        </p:spPr>
        <p:txBody>
          <a:bodyPr lIns="0" tIns="0" rIns="0" bIns="0">
            <a:spAutoFit/>
          </a:bodyPr>
          <a:lstStyle/>
          <a:p>
            <a:pPr defTabSz="1828434" eaLnBrk="1" fontAlgn="auto" hangingPunct="1">
              <a:lnSpc>
                <a:spcPts val="2551"/>
              </a:lnSpc>
              <a:spcBef>
                <a:spcPts val="0"/>
              </a:spcBef>
              <a:spcAft>
                <a:spcPts val="0"/>
              </a:spcAft>
              <a:defRPr/>
            </a:pPr>
            <a:r>
              <a:rPr lang="en-US" sz="2200" dirty="0" smtClean="0">
                <a:latin typeface="Roboto Light"/>
                <a:cs typeface="Roboto Light"/>
              </a:rPr>
              <a:t>We are proud of our expertise of the country and carefully select our guides to make all tours thrilling and spectacular.</a:t>
            </a:r>
            <a:endParaRPr lang="en-US" sz="2200" dirty="0">
              <a:latin typeface="Roboto Light"/>
              <a:cs typeface="Roboto Light"/>
            </a:endParaRPr>
          </a:p>
        </p:txBody>
      </p:sp>
      <p:sp>
        <p:nvSpPr>
          <p:cNvPr id="43" name="TextBox 42"/>
          <p:cNvSpPr txBox="1"/>
          <p:nvPr/>
        </p:nvSpPr>
        <p:spPr>
          <a:xfrm>
            <a:off x="10621624" y="8039796"/>
            <a:ext cx="1892826" cy="405817"/>
          </a:xfrm>
          <a:prstGeom prst="rect">
            <a:avLst/>
          </a:prstGeom>
          <a:noFill/>
        </p:spPr>
        <p:txBody>
          <a:bodyPr wrap="none" lIns="0" tIns="0" rIns="0" bIns="0">
            <a:spAutoFit/>
          </a:bodyPr>
          <a:lstStyle/>
          <a:p>
            <a:pPr defTabSz="1828434" eaLnBrk="1" fontAlgn="auto" hangingPunct="1">
              <a:lnSpc>
                <a:spcPts val="3401"/>
              </a:lnSpc>
              <a:spcBef>
                <a:spcPts val="0"/>
              </a:spcBef>
              <a:spcAft>
                <a:spcPts val="1200"/>
              </a:spcAft>
              <a:defRPr/>
            </a:pPr>
            <a:r>
              <a:rPr lang="en-US" sz="2700" b="1" spc="40" dirty="0" smtClean="0">
                <a:latin typeface="Roboto Regular"/>
                <a:cs typeface="Roboto Regular"/>
              </a:rPr>
              <a:t>Knowledge</a:t>
            </a:r>
            <a:endParaRPr lang="en-US" sz="2700" b="1" spc="40" dirty="0">
              <a:latin typeface="Roboto Regular"/>
              <a:cs typeface="Roboto Regular"/>
            </a:endParaRPr>
          </a:p>
        </p:txBody>
      </p:sp>
      <p:sp>
        <p:nvSpPr>
          <p:cNvPr id="51" name="TextBox 50"/>
          <p:cNvSpPr txBox="1"/>
          <p:nvPr/>
        </p:nvSpPr>
        <p:spPr>
          <a:xfrm>
            <a:off x="10621624" y="10341062"/>
            <a:ext cx="7141882" cy="1333698"/>
          </a:xfrm>
          <a:prstGeom prst="rect">
            <a:avLst/>
          </a:prstGeom>
          <a:noFill/>
        </p:spPr>
        <p:txBody>
          <a:bodyPr wrap="square" lIns="0" tIns="0" rIns="0" bIns="0">
            <a:spAutoFit/>
          </a:bodyPr>
          <a:lstStyle/>
          <a:p>
            <a:pPr defTabSz="1828434" eaLnBrk="1" fontAlgn="auto" hangingPunct="1">
              <a:lnSpc>
                <a:spcPts val="2551"/>
              </a:lnSpc>
              <a:spcBef>
                <a:spcPts val="0"/>
              </a:spcBef>
              <a:spcAft>
                <a:spcPts val="0"/>
              </a:spcAft>
              <a:defRPr/>
            </a:pPr>
            <a:r>
              <a:rPr lang="en-US" sz="2200" dirty="0" smtClean="0">
                <a:latin typeface="Roboto Light"/>
                <a:cs typeface="Roboto Light"/>
              </a:rPr>
              <a:t>Prime Tour is </a:t>
            </a:r>
            <a:r>
              <a:rPr lang="en-US" sz="2200" dirty="0" smtClean="0">
                <a:latin typeface="Roboto Light"/>
              </a:rPr>
              <a:t>highly </a:t>
            </a:r>
            <a:r>
              <a:rPr lang="en-US" sz="2200" dirty="0">
                <a:latin typeface="Roboto Light"/>
              </a:rPr>
              <a:t>qualified and experienced </a:t>
            </a:r>
            <a:r>
              <a:rPr lang="en-US" sz="2200" dirty="0" smtClean="0">
                <a:latin typeface="Roboto Light"/>
              </a:rPr>
              <a:t>personnel, individual </a:t>
            </a:r>
            <a:r>
              <a:rPr lang="en-US" sz="2200" dirty="0">
                <a:latin typeface="Roboto Light"/>
              </a:rPr>
              <a:t>approach to every </a:t>
            </a:r>
            <a:r>
              <a:rPr lang="en-US" sz="2200" dirty="0" smtClean="0">
                <a:latin typeface="Roboto Light"/>
              </a:rPr>
              <a:t>request.</a:t>
            </a:r>
            <a:endParaRPr lang="en-US" sz="2200" dirty="0">
              <a:latin typeface="Roboto Light"/>
            </a:endParaRPr>
          </a:p>
          <a:p>
            <a:pPr defTabSz="1828434" eaLnBrk="1" fontAlgn="auto" hangingPunct="1">
              <a:lnSpc>
                <a:spcPts val="2551"/>
              </a:lnSpc>
              <a:spcBef>
                <a:spcPts val="0"/>
              </a:spcBef>
              <a:spcAft>
                <a:spcPts val="0"/>
              </a:spcAft>
              <a:defRPr/>
            </a:pPr>
            <a:endParaRPr lang="en-US" sz="2200" dirty="0"/>
          </a:p>
          <a:p>
            <a:pPr defTabSz="1828434" eaLnBrk="1" fontAlgn="auto" hangingPunct="1">
              <a:lnSpc>
                <a:spcPts val="2551"/>
              </a:lnSpc>
              <a:spcBef>
                <a:spcPts val="0"/>
              </a:spcBef>
              <a:spcAft>
                <a:spcPts val="0"/>
              </a:spcAft>
              <a:defRPr/>
            </a:pPr>
            <a:endParaRPr lang="en-US" sz="2200" dirty="0">
              <a:latin typeface="Roboto Light"/>
              <a:cs typeface="Roboto Light"/>
            </a:endParaRPr>
          </a:p>
        </p:txBody>
      </p:sp>
      <p:sp>
        <p:nvSpPr>
          <p:cNvPr id="52" name="TextBox 51"/>
          <p:cNvSpPr txBox="1"/>
          <p:nvPr/>
        </p:nvSpPr>
        <p:spPr>
          <a:xfrm>
            <a:off x="10621624" y="9832011"/>
            <a:ext cx="1653017" cy="405817"/>
          </a:xfrm>
          <a:prstGeom prst="rect">
            <a:avLst/>
          </a:prstGeom>
          <a:noFill/>
        </p:spPr>
        <p:txBody>
          <a:bodyPr wrap="none" lIns="0" tIns="0" rIns="0" bIns="0">
            <a:spAutoFit/>
          </a:bodyPr>
          <a:lstStyle/>
          <a:p>
            <a:pPr defTabSz="1828434" eaLnBrk="1" fontAlgn="auto" hangingPunct="1">
              <a:lnSpc>
                <a:spcPts val="3401"/>
              </a:lnSpc>
              <a:spcBef>
                <a:spcPts val="0"/>
              </a:spcBef>
              <a:spcAft>
                <a:spcPts val="1200"/>
              </a:spcAft>
              <a:defRPr/>
            </a:pPr>
            <a:r>
              <a:rPr lang="en-US" sz="2700" b="1" spc="40" dirty="0" smtClean="0">
                <a:latin typeface="Roboto Regular"/>
                <a:cs typeface="Roboto Regular"/>
              </a:rPr>
              <a:t>Flexibility</a:t>
            </a:r>
            <a:endParaRPr lang="en-US" sz="2700" b="1" spc="40" dirty="0">
              <a:latin typeface="Roboto Regular"/>
              <a:cs typeface="Roboto Regular"/>
            </a:endParaRPr>
          </a:p>
        </p:txBody>
      </p:sp>
      <p:sp>
        <p:nvSpPr>
          <p:cNvPr id="56" name="TextBox 55"/>
          <p:cNvSpPr txBox="1"/>
          <p:nvPr/>
        </p:nvSpPr>
        <p:spPr>
          <a:xfrm>
            <a:off x="10667470" y="5133539"/>
            <a:ext cx="6875463" cy="1000274"/>
          </a:xfrm>
          <a:prstGeom prst="rect">
            <a:avLst/>
          </a:prstGeom>
          <a:noFill/>
        </p:spPr>
        <p:txBody>
          <a:bodyPr lIns="0" tIns="0" rIns="0" bIns="0">
            <a:spAutoFit/>
          </a:bodyPr>
          <a:lstStyle/>
          <a:p>
            <a:pPr defTabSz="1828434" eaLnBrk="1" fontAlgn="auto" hangingPunct="1">
              <a:lnSpc>
                <a:spcPts val="2551"/>
              </a:lnSpc>
              <a:spcBef>
                <a:spcPts val="0"/>
              </a:spcBef>
              <a:spcAft>
                <a:spcPts val="0"/>
              </a:spcAft>
              <a:defRPr/>
            </a:pPr>
            <a:r>
              <a:rPr lang="en-US" sz="2200" dirty="0" smtClean="0">
                <a:latin typeface="Roboto Light"/>
                <a:cs typeface="Roboto Light"/>
              </a:rPr>
              <a:t>We have been working for more than 10 years in a tourism business and we are always ready to any kind of requests or eventualities.</a:t>
            </a:r>
            <a:endParaRPr lang="en-US" sz="2200" dirty="0">
              <a:latin typeface="Roboto Light"/>
              <a:cs typeface="Roboto Light"/>
            </a:endParaRPr>
          </a:p>
        </p:txBody>
      </p:sp>
      <p:sp>
        <p:nvSpPr>
          <p:cNvPr id="58" name="TextBox 57"/>
          <p:cNvSpPr txBox="1"/>
          <p:nvPr/>
        </p:nvSpPr>
        <p:spPr>
          <a:xfrm>
            <a:off x="10667470" y="4514130"/>
            <a:ext cx="1897955" cy="405817"/>
          </a:xfrm>
          <a:prstGeom prst="rect">
            <a:avLst/>
          </a:prstGeom>
          <a:noFill/>
        </p:spPr>
        <p:txBody>
          <a:bodyPr wrap="none" lIns="0" tIns="0" rIns="0" bIns="0">
            <a:spAutoFit/>
          </a:bodyPr>
          <a:lstStyle/>
          <a:p>
            <a:pPr defTabSz="1828434" eaLnBrk="1" fontAlgn="auto" hangingPunct="1">
              <a:lnSpc>
                <a:spcPts val="3401"/>
              </a:lnSpc>
              <a:spcBef>
                <a:spcPts val="0"/>
              </a:spcBef>
              <a:spcAft>
                <a:spcPts val="1200"/>
              </a:spcAft>
              <a:defRPr/>
            </a:pPr>
            <a:r>
              <a:rPr lang="en-US" sz="2700" b="1" spc="40" dirty="0" smtClean="0">
                <a:latin typeface="Roboto Regular"/>
                <a:cs typeface="Roboto Regular"/>
              </a:rPr>
              <a:t>Experience</a:t>
            </a:r>
            <a:endParaRPr lang="en-US" sz="2700" b="1" spc="40" dirty="0">
              <a:latin typeface="Roboto Regular"/>
              <a:cs typeface="Roboto Regular"/>
            </a:endParaRPr>
          </a:p>
        </p:txBody>
      </p:sp>
      <p:sp>
        <p:nvSpPr>
          <p:cNvPr id="31" name="Rectangle 1"/>
          <p:cNvSpPr>
            <a:spLocks/>
          </p:cNvSpPr>
          <p:nvPr/>
        </p:nvSpPr>
        <p:spPr bwMode="auto">
          <a:xfrm>
            <a:off x="10281647" y="2506864"/>
            <a:ext cx="6006709"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Bebas Neue" charset="0"/>
                <a:ea typeface="ＭＳ Ｐゴシック" charset="0"/>
                <a:cs typeface="ＭＳ Ｐゴシック" charset="0"/>
                <a:sym typeface="Bebas Neue" charset="0"/>
              </a:rPr>
              <a:t>W</a:t>
            </a:r>
            <a:r>
              <a:rPr lang="en-US" sz="5702" b="1" dirty="0" smtClean="0">
                <a:solidFill>
                  <a:schemeClr val="tx2"/>
                </a:solidFill>
                <a:latin typeface="Bebas Neue" charset="0"/>
                <a:ea typeface="ＭＳ Ｐゴシック" charset="0"/>
                <a:cs typeface="ＭＳ Ｐゴシック" charset="0"/>
                <a:sym typeface="Bebas Neue" charset="0"/>
              </a:rPr>
              <a:t>hy Prime Tour?</a:t>
            </a:r>
            <a:endParaRPr lang="en-US" sz="5702" b="1" dirty="0">
              <a:solidFill>
                <a:schemeClr val="tx2"/>
              </a:solidFill>
              <a:latin typeface="Bebas Neue" charset="0"/>
              <a:ea typeface="ＭＳ Ｐゴシック" charset="0"/>
              <a:cs typeface="ＭＳ Ｐゴシック" charset="0"/>
              <a:sym typeface="Bebas Neue" charset="0"/>
            </a:endParaRPr>
          </a:p>
        </p:txBody>
      </p:sp>
      <p:grpSp>
        <p:nvGrpSpPr>
          <p:cNvPr id="32" name="Group 31"/>
          <p:cNvGrpSpPr/>
          <p:nvPr/>
        </p:nvGrpSpPr>
        <p:grpSpPr>
          <a:xfrm>
            <a:off x="12986370" y="3431963"/>
            <a:ext cx="600075" cy="142912"/>
            <a:chOff x="1942594" y="2781300"/>
            <a:chExt cx="799891" cy="190500"/>
          </a:xfrm>
          <a:solidFill>
            <a:schemeClr val="bg1">
              <a:lumMod val="85000"/>
            </a:schemeClr>
          </a:solidFill>
        </p:grpSpPr>
        <p:sp>
          <p:nvSpPr>
            <p:cNvPr id="37"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8"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39"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33" name="Oval 32"/>
          <p:cNvSpPr/>
          <p:nvPr/>
        </p:nvSpPr>
        <p:spPr>
          <a:xfrm>
            <a:off x="9149883" y="6488014"/>
            <a:ext cx="1270000" cy="1270000"/>
          </a:xfrm>
          <a:prstGeom prst="ellipse">
            <a:avLst/>
          </a:prstGeom>
          <a:solidFill>
            <a:srgbClr val="002060">
              <a:alpha val="83000"/>
            </a:srgbClr>
          </a:solidFill>
          <a:ln>
            <a:noFill/>
          </a:ln>
          <a:effectLst/>
        </p:spPr>
        <p:style>
          <a:lnRef idx="1">
            <a:schemeClr val="accent1"/>
          </a:lnRef>
          <a:fillRef idx="3">
            <a:schemeClr val="accent1"/>
          </a:fillRef>
          <a:effectRef idx="2">
            <a:schemeClr val="accent1"/>
          </a:effectRef>
          <a:fontRef idx="minor">
            <a:schemeClr val="lt1"/>
          </a:fontRef>
        </p:style>
        <p:txBody>
          <a:bodyPr tIns="0" bIns="48019"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100">
              <a:solidFill>
                <a:srgbClr val="FFFFFF"/>
              </a:solidFill>
              <a:latin typeface="Roboto Regular"/>
              <a:ea typeface="Roboto Regular"/>
              <a:cs typeface="Roboto Regular"/>
            </a:endParaRPr>
          </a:p>
        </p:txBody>
      </p:sp>
      <p:sp>
        <p:nvSpPr>
          <p:cNvPr id="40" name="Oval 39"/>
          <p:cNvSpPr/>
          <p:nvPr/>
        </p:nvSpPr>
        <p:spPr>
          <a:xfrm>
            <a:off x="9149883" y="8229484"/>
            <a:ext cx="1270000" cy="1270000"/>
          </a:xfrm>
          <a:prstGeom prst="ellipse">
            <a:avLst/>
          </a:prstGeom>
          <a:solidFill>
            <a:srgbClr val="002060">
              <a:alpha val="68000"/>
            </a:srgbClr>
          </a:solidFill>
          <a:ln>
            <a:noFill/>
          </a:ln>
          <a:effectLst/>
        </p:spPr>
        <p:style>
          <a:lnRef idx="1">
            <a:schemeClr val="accent1"/>
          </a:lnRef>
          <a:fillRef idx="3">
            <a:schemeClr val="accent1"/>
          </a:fillRef>
          <a:effectRef idx="2">
            <a:schemeClr val="accent1"/>
          </a:effectRef>
          <a:fontRef idx="minor">
            <a:schemeClr val="lt1"/>
          </a:fontRef>
        </p:style>
        <p:txBody>
          <a:bodyPr tIns="0" bIns="48019"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100">
              <a:solidFill>
                <a:srgbClr val="FFFFFF"/>
              </a:solidFill>
              <a:latin typeface="Roboto Regular"/>
              <a:ea typeface="Roboto Regular"/>
              <a:cs typeface="Roboto Regular"/>
            </a:endParaRPr>
          </a:p>
        </p:txBody>
      </p:sp>
      <p:sp>
        <p:nvSpPr>
          <p:cNvPr id="50" name="Oval 49"/>
          <p:cNvSpPr/>
          <p:nvPr/>
        </p:nvSpPr>
        <p:spPr>
          <a:xfrm>
            <a:off x="9072079" y="9845675"/>
            <a:ext cx="1270000" cy="1270000"/>
          </a:xfrm>
          <a:prstGeom prst="ellipse">
            <a:avLst/>
          </a:prstGeom>
          <a:solidFill>
            <a:srgbClr val="002060">
              <a:alpha val="42000"/>
            </a:srgbClr>
          </a:solidFill>
          <a:ln>
            <a:noFill/>
          </a:ln>
          <a:effectLst/>
        </p:spPr>
        <p:style>
          <a:lnRef idx="1">
            <a:schemeClr val="accent1"/>
          </a:lnRef>
          <a:fillRef idx="3">
            <a:schemeClr val="accent1"/>
          </a:fillRef>
          <a:effectRef idx="2">
            <a:schemeClr val="accent1"/>
          </a:effectRef>
          <a:fontRef idx="minor">
            <a:schemeClr val="lt1"/>
          </a:fontRef>
        </p:style>
        <p:txBody>
          <a:bodyPr tIns="0" bIns="48019"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100">
              <a:solidFill>
                <a:srgbClr val="FFFFFF"/>
              </a:solidFill>
              <a:latin typeface="Roboto Regular"/>
              <a:ea typeface="Roboto Regular"/>
              <a:cs typeface="Roboto Regular"/>
            </a:endParaRPr>
          </a:p>
        </p:txBody>
      </p:sp>
      <p:sp>
        <p:nvSpPr>
          <p:cNvPr id="59" name="Freeform 132"/>
          <p:cNvSpPr>
            <a:spLocks noChangeAspect="1" noChangeArrowheads="1"/>
          </p:cNvSpPr>
          <p:nvPr/>
        </p:nvSpPr>
        <p:spPr bwMode="auto">
          <a:xfrm>
            <a:off x="9471025" y="4970512"/>
            <a:ext cx="639762" cy="442913"/>
          </a:xfrm>
          <a:custGeom>
            <a:avLst/>
            <a:gdLst>
              <a:gd name="T0" fmla="*/ 59908912 w 602"/>
              <a:gd name="T1" fmla="*/ 54282578 h 418"/>
              <a:gd name="T2" fmla="*/ 59908912 w 602"/>
              <a:gd name="T3" fmla="*/ 54282578 h 418"/>
              <a:gd name="T4" fmla="*/ 18403387 w 602"/>
              <a:gd name="T5" fmla="*/ 54282578 h 418"/>
              <a:gd name="T6" fmla="*/ 0 w 602"/>
              <a:gd name="T7" fmla="*/ 35928130 h 418"/>
              <a:gd name="T8" fmla="*/ 12921388 w 602"/>
              <a:gd name="T9" fmla="*/ 18354447 h 418"/>
              <a:gd name="T10" fmla="*/ 39678193 w 602"/>
              <a:gd name="T11" fmla="*/ 0 h 418"/>
              <a:gd name="T12" fmla="*/ 65520970 w 602"/>
              <a:gd name="T13" fmla="*/ 18354447 h 418"/>
              <a:gd name="T14" fmla="*/ 78442719 w 602"/>
              <a:gd name="T15" fmla="*/ 35928130 h 418"/>
              <a:gd name="T16" fmla="*/ 59908912 w 602"/>
              <a:gd name="T17" fmla="*/ 54282578 h 418"/>
              <a:gd name="T18" fmla="*/ 67348302 w 602"/>
              <a:gd name="T19" fmla="*/ 27596975 h 418"/>
              <a:gd name="T20" fmla="*/ 67348302 w 602"/>
              <a:gd name="T21" fmla="*/ 27596975 h 418"/>
              <a:gd name="T22" fmla="*/ 66434636 w 602"/>
              <a:gd name="T23" fmla="*/ 26685603 h 418"/>
              <a:gd name="T24" fmla="*/ 66434636 w 602"/>
              <a:gd name="T25" fmla="*/ 26685603 h 418"/>
              <a:gd name="T26" fmla="*/ 66434636 w 602"/>
              <a:gd name="T27" fmla="*/ 26685603 h 418"/>
              <a:gd name="T28" fmla="*/ 66434636 w 602"/>
              <a:gd name="T29" fmla="*/ 26685603 h 418"/>
              <a:gd name="T30" fmla="*/ 65520970 w 602"/>
              <a:gd name="T31" fmla="*/ 25774591 h 418"/>
              <a:gd name="T32" fmla="*/ 64607303 w 602"/>
              <a:gd name="T33" fmla="*/ 25774591 h 418"/>
              <a:gd name="T34" fmla="*/ 64607303 w 602"/>
              <a:gd name="T35" fmla="*/ 25774591 h 418"/>
              <a:gd name="T36" fmla="*/ 63693998 w 602"/>
              <a:gd name="T37" fmla="*/ 25774591 h 418"/>
              <a:gd name="T38" fmla="*/ 63693998 w 602"/>
              <a:gd name="T39" fmla="*/ 24863219 h 418"/>
              <a:gd name="T40" fmla="*/ 62780332 w 602"/>
              <a:gd name="T41" fmla="*/ 24863219 h 418"/>
              <a:gd name="T42" fmla="*/ 62780332 w 602"/>
              <a:gd name="T43" fmla="*/ 24863219 h 418"/>
              <a:gd name="T44" fmla="*/ 61866665 w 602"/>
              <a:gd name="T45" fmla="*/ 24863219 h 418"/>
              <a:gd name="T46" fmla="*/ 61866665 w 602"/>
              <a:gd name="T47" fmla="*/ 24863219 h 418"/>
              <a:gd name="T48" fmla="*/ 59908912 w 602"/>
              <a:gd name="T49" fmla="*/ 24863219 h 418"/>
              <a:gd name="T50" fmla="*/ 59908912 w 602"/>
              <a:gd name="T51" fmla="*/ 24863219 h 418"/>
              <a:gd name="T52" fmla="*/ 59908912 w 602"/>
              <a:gd name="T53" fmla="*/ 23040835 h 418"/>
              <a:gd name="T54" fmla="*/ 58995246 w 602"/>
              <a:gd name="T55" fmla="*/ 23040835 h 418"/>
              <a:gd name="T56" fmla="*/ 58995246 w 602"/>
              <a:gd name="T57" fmla="*/ 21088203 h 418"/>
              <a:gd name="T58" fmla="*/ 58995246 w 602"/>
              <a:gd name="T59" fmla="*/ 21088203 h 418"/>
              <a:gd name="T60" fmla="*/ 58081579 w 602"/>
              <a:gd name="T61" fmla="*/ 19265820 h 418"/>
              <a:gd name="T62" fmla="*/ 58081579 w 602"/>
              <a:gd name="T63" fmla="*/ 19265820 h 418"/>
              <a:gd name="T64" fmla="*/ 57167913 w 602"/>
              <a:gd name="T65" fmla="*/ 17443436 h 418"/>
              <a:gd name="T66" fmla="*/ 39678193 w 602"/>
              <a:gd name="T67" fmla="*/ 7289896 h 418"/>
              <a:gd name="T68" fmla="*/ 21274806 w 602"/>
              <a:gd name="T69" fmla="*/ 17443436 h 418"/>
              <a:gd name="T70" fmla="*/ 20361140 w 602"/>
              <a:gd name="T71" fmla="*/ 19265820 h 418"/>
              <a:gd name="T72" fmla="*/ 20361140 w 602"/>
              <a:gd name="T73" fmla="*/ 19265820 h 418"/>
              <a:gd name="T74" fmla="*/ 20361140 w 602"/>
              <a:gd name="T75" fmla="*/ 21088203 h 418"/>
              <a:gd name="T76" fmla="*/ 19317053 w 602"/>
              <a:gd name="T77" fmla="*/ 21088203 h 418"/>
              <a:gd name="T78" fmla="*/ 19317053 w 602"/>
              <a:gd name="T79" fmla="*/ 23040835 h 418"/>
              <a:gd name="T80" fmla="*/ 19317053 w 602"/>
              <a:gd name="T81" fmla="*/ 23040835 h 418"/>
              <a:gd name="T82" fmla="*/ 18403387 w 602"/>
              <a:gd name="T83" fmla="*/ 24863219 h 418"/>
              <a:gd name="T84" fmla="*/ 18403387 w 602"/>
              <a:gd name="T85" fmla="*/ 24863219 h 418"/>
              <a:gd name="T86" fmla="*/ 17489720 w 602"/>
              <a:gd name="T87" fmla="*/ 24863219 h 418"/>
              <a:gd name="T88" fmla="*/ 16576054 w 602"/>
              <a:gd name="T89" fmla="*/ 24863219 h 418"/>
              <a:gd name="T90" fmla="*/ 16576054 w 602"/>
              <a:gd name="T91" fmla="*/ 24863219 h 418"/>
              <a:gd name="T92" fmla="*/ 15662387 w 602"/>
              <a:gd name="T93" fmla="*/ 24863219 h 418"/>
              <a:gd name="T94" fmla="*/ 15662387 w 602"/>
              <a:gd name="T95" fmla="*/ 24863219 h 418"/>
              <a:gd name="T96" fmla="*/ 14748721 w 602"/>
              <a:gd name="T97" fmla="*/ 25774591 h 418"/>
              <a:gd name="T98" fmla="*/ 14748721 w 602"/>
              <a:gd name="T99" fmla="*/ 25774591 h 418"/>
              <a:gd name="T100" fmla="*/ 13835055 w 602"/>
              <a:gd name="T101" fmla="*/ 25774591 h 418"/>
              <a:gd name="T102" fmla="*/ 13835055 w 602"/>
              <a:gd name="T103" fmla="*/ 25774591 h 418"/>
              <a:gd name="T104" fmla="*/ 12921388 w 602"/>
              <a:gd name="T105" fmla="*/ 26685603 h 418"/>
              <a:gd name="T106" fmla="*/ 12921388 w 602"/>
              <a:gd name="T107" fmla="*/ 26685603 h 418"/>
              <a:gd name="T108" fmla="*/ 12007722 w 602"/>
              <a:gd name="T109" fmla="*/ 26685603 h 418"/>
              <a:gd name="T110" fmla="*/ 12007722 w 602"/>
              <a:gd name="T111" fmla="*/ 26685603 h 418"/>
              <a:gd name="T112" fmla="*/ 11094056 w 602"/>
              <a:gd name="T113" fmla="*/ 27596975 h 418"/>
              <a:gd name="T114" fmla="*/ 7439751 w 602"/>
              <a:gd name="T115" fmla="*/ 35928130 h 418"/>
              <a:gd name="T116" fmla="*/ 18403387 w 602"/>
              <a:gd name="T117" fmla="*/ 46862795 h 418"/>
              <a:gd name="T118" fmla="*/ 59908912 w 602"/>
              <a:gd name="T119" fmla="*/ 46862795 h 418"/>
              <a:gd name="T120" fmla="*/ 71002968 w 602"/>
              <a:gd name="T121" fmla="*/ 35928130 h 418"/>
              <a:gd name="T122" fmla="*/ 67348302 w 602"/>
              <a:gd name="T123" fmla="*/ 27596975 h 4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02" h="418">
                <a:moveTo>
                  <a:pt x="459" y="417"/>
                </a:moveTo>
                <a:lnTo>
                  <a:pt x="459" y="417"/>
                </a:lnTo>
                <a:cubicBezTo>
                  <a:pt x="141" y="417"/>
                  <a:pt x="141" y="417"/>
                  <a:pt x="141" y="417"/>
                </a:cubicBezTo>
                <a:cubicBezTo>
                  <a:pt x="64" y="417"/>
                  <a:pt x="0" y="353"/>
                  <a:pt x="0" y="276"/>
                </a:cubicBezTo>
                <a:cubicBezTo>
                  <a:pt x="0" y="212"/>
                  <a:pt x="42" y="155"/>
                  <a:pt x="99" y="141"/>
                </a:cubicBezTo>
                <a:cubicBezTo>
                  <a:pt x="134" y="56"/>
                  <a:pt x="212" y="0"/>
                  <a:pt x="304" y="0"/>
                </a:cubicBezTo>
                <a:cubicBezTo>
                  <a:pt x="396" y="0"/>
                  <a:pt x="474" y="56"/>
                  <a:pt x="502" y="141"/>
                </a:cubicBezTo>
                <a:cubicBezTo>
                  <a:pt x="558" y="155"/>
                  <a:pt x="601" y="212"/>
                  <a:pt x="601" y="276"/>
                </a:cubicBezTo>
                <a:cubicBezTo>
                  <a:pt x="601" y="353"/>
                  <a:pt x="537" y="417"/>
                  <a:pt x="459" y="417"/>
                </a:cubicBezTo>
                <a:close/>
                <a:moveTo>
                  <a:pt x="516" y="212"/>
                </a:moveTo>
                <a:lnTo>
                  <a:pt x="516" y="212"/>
                </a:lnTo>
                <a:cubicBezTo>
                  <a:pt x="516" y="212"/>
                  <a:pt x="516" y="212"/>
                  <a:pt x="509" y="205"/>
                </a:cubicBezTo>
                <a:cubicBezTo>
                  <a:pt x="502" y="205"/>
                  <a:pt x="502" y="198"/>
                  <a:pt x="502" y="198"/>
                </a:cubicBezTo>
                <a:cubicBezTo>
                  <a:pt x="502" y="198"/>
                  <a:pt x="502" y="198"/>
                  <a:pt x="495" y="198"/>
                </a:cubicBezTo>
                <a:cubicBezTo>
                  <a:pt x="495" y="198"/>
                  <a:pt x="495" y="198"/>
                  <a:pt x="488" y="198"/>
                </a:cubicBezTo>
                <a:cubicBezTo>
                  <a:pt x="488" y="198"/>
                  <a:pt x="488" y="198"/>
                  <a:pt x="488" y="191"/>
                </a:cubicBezTo>
                <a:lnTo>
                  <a:pt x="481" y="191"/>
                </a:lnTo>
                <a:cubicBezTo>
                  <a:pt x="474" y="191"/>
                  <a:pt x="474" y="191"/>
                  <a:pt x="474" y="191"/>
                </a:cubicBezTo>
                <a:cubicBezTo>
                  <a:pt x="467" y="191"/>
                  <a:pt x="467" y="191"/>
                  <a:pt x="459" y="191"/>
                </a:cubicBezTo>
                <a:cubicBezTo>
                  <a:pt x="459" y="184"/>
                  <a:pt x="459" y="184"/>
                  <a:pt x="459" y="177"/>
                </a:cubicBezTo>
                <a:cubicBezTo>
                  <a:pt x="452" y="177"/>
                  <a:pt x="452" y="177"/>
                  <a:pt x="452" y="177"/>
                </a:cubicBezTo>
                <a:cubicBezTo>
                  <a:pt x="452" y="169"/>
                  <a:pt x="452" y="169"/>
                  <a:pt x="452" y="162"/>
                </a:cubicBezTo>
                <a:cubicBezTo>
                  <a:pt x="445" y="155"/>
                  <a:pt x="445" y="155"/>
                  <a:pt x="445" y="148"/>
                </a:cubicBezTo>
                <a:cubicBezTo>
                  <a:pt x="445" y="141"/>
                  <a:pt x="438" y="141"/>
                  <a:pt x="438" y="134"/>
                </a:cubicBezTo>
                <a:cubicBezTo>
                  <a:pt x="410" y="92"/>
                  <a:pt x="361" y="56"/>
                  <a:pt x="304" y="56"/>
                </a:cubicBezTo>
                <a:cubicBezTo>
                  <a:pt x="240" y="56"/>
                  <a:pt x="191" y="92"/>
                  <a:pt x="163" y="134"/>
                </a:cubicBezTo>
                <a:cubicBezTo>
                  <a:pt x="163" y="141"/>
                  <a:pt x="163" y="141"/>
                  <a:pt x="156" y="148"/>
                </a:cubicBezTo>
                <a:cubicBezTo>
                  <a:pt x="156" y="155"/>
                  <a:pt x="156" y="155"/>
                  <a:pt x="156" y="162"/>
                </a:cubicBezTo>
                <a:cubicBezTo>
                  <a:pt x="156" y="162"/>
                  <a:pt x="156" y="162"/>
                  <a:pt x="148" y="162"/>
                </a:cubicBezTo>
                <a:cubicBezTo>
                  <a:pt x="148" y="169"/>
                  <a:pt x="148" y="169"/>
                  <a:pt x="148" y="177"/>
                </a:cubicBezTo>
                <a:cubicBezTo>
                  <a:pt x="148" y="184"/>
                  <a:pt x="141" y="184"/>
                  <a:pt x="141" y="191"/>
                </a:cubicBezTo>
                <a:lnTo>
                  <a:pt x="134" y="191"/>
                </a:lnTo>
                <a:cubicBezTo>
                  <a:pt x="134" y="191"/>
                  <a:pt x="134" y="191"/>
                  <a:pt x="127" y="191"/>
                </a:cubicBezTo>
                <a:cubicBezTo>
                  <a:pt x="120" y="191"/>
                  <a:pt x="120" y="191"/>
                  <a:pt x="120" y="191"/>
                </a:cubicBezTo>
                <a:cubicBezTo>
                  <a:pt x="113" y="198"/>
                  <a:pt x="113" y="198"/>
                  <a:pt x="113" y="198"/>
                </a:cubicBezTo>
                <a:cubicBezTo>
                  <a:pt x="106" y="198"/>
                  <a:pt x="106" y="198"/>
                  <a:pt x="106" y="198"/>
                </a:cubicBezTo>
                <a:cubicBezTo>
                  <a:pt x="99" y="198"/>
                  <a:pt x="99" y="205"/>
                  <a:pt x="99" y="205"/>
                </a:cubicBezTo>
                <a:cubicBezTo>
                  <a:pt x="92" y="205"/>
                  <a:pt x="92" y="205"/>
                  <a:pt x="92" y="205"/>
                </a:cubicBezTo>
                <a:cubicBezTo>
                  <a:pt x="92" y="212"/>
                  <a:pt x="85" y="212"/>
                  <a:pt x="85" y="212"/>
                </a:cubicBezTo>
                <a:cubicBezTo>
                  <a:pt x="71" y="226"/>
                  <a:pt x="57" y="247"/>
                  <a:pt x="57" y="276"/>
                </a:cubicBezTo>
                <a:cubicBezTo>
                  <a:pt x="57" y="325"/>
                  <a:pt x="92" y="360"/>
                  <a:pt x="141" y="360"/>
                </a:cubicBezTo>
                <a:cubicBezTo>
                  <a:pt x="459" y="360"/>
                  <a:pt x="459" y="360"/>
                  <a:pt x="459" y="360"/>
                </a:cubicBezTo>
                <a:cubicBezTo>
                  <a:pt x="509" y="360"/>
                  <a:pt x="544" y="325"/>
                  <a:pt x="544" y="276"/>
                </a:cubicBezTo>
                <a:cubicBezTo>
                  <a:pt x="544" y="247"/>
                  <a:pt x="537" y="226"/>
                  <a:pt x="516" y="212"/>
                </a:cubicBezTo>
                <a:close/>
              </a:path>
            </a:pathLst>
          </a:custGeom>
          <a:solidFill>
            <a:schemeClr val="bg1"/>
          </a:solidFill>
          <a:ln>
            <a:noFill/>
          </a:ln>
          <a:extLst/>
        </p:spPr>
        <p:txBody>
          <a:bodyPr wrap="none" anchor="ctr"/>
          <a:lstStyle/>
          <a:p>
            <a:pPr defTabSz="1828434" eaLnBrk="1" fontAlgn="auto" hangingPunct="1">
              <a:spcBef>
                <a:spcPts val="0"/>
              </a:spcBef>
              <a:spcAft>
                <a:spcPts val="0"/>
              </a:spcAft>
              <a:defRPr/>
            </a:pPr>
            <a:endParaRPr lang="en-US" sz="2701">
              <a:latin typeface="Roboto Light"/>
            </a:endParaRPr>
          </a:p>
        </p:txBody>
      </p:sp>
      <p:pic>
        <p:nvPicPr>
          <p:cNvPr id="26" name="Рисунок 2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322238" y="1400878"/>
            <a:ext cx="1941386" cy="1019094"/>
          </a:xfrm>
          <a:prstGeom prst="rect">
            <a:avLst/>
          </a:prstGeom>
        </p:spPr>
      </p:pic>
      <p:sp>
        <p:nvSpPr>
          <p:cNvPr id="27" name="Овал 26"/>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17183422" y="701676"/>
            <a:ext cx="698178" cy="646331"/>
          </a:xfrm>
          <a:prstGeom prst="rect">
            <a:avLst/>
          </a:prstGeom>
        </p:spPr>
        <p:txBody>
          <a:bodyPr wrap="none">
            <a:spAutoFit/>
          </a:bodyPr>
          <a:lstStyle/>
          <a:p>
            <a:r>
              <a:rPr lang="en-US" b="1" dirty="0" smtClean="0">
                <a:solidFill>
                  <a:schemeClr val="bg1"/>
                </a:solidFill>
                <a:latin typeface="Roboto Black"/>
                <a:cs typeface="Roboto Black"/>
              </a:rPr>
              <a:t>23</a:t>
            </a:r>
            <a:endParaRPr lang="ru-RU" b="1" dirty="0"/>
          </a:p>
        </p:txBody>
      </p:sp>
      <p:sp>
        <p:nvSpPr>
          <p:cNvPr id="29" name="Rectangle 64"/>
          <p:cNvSpPr/>
          <p:nvPr/>
        </p:nvSpPr>
        <p:spPr>
          <a:xfrm>
            <a:off x="10732559" y="12365594"/>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a:t>
            </a:r>
            <a:r>
              <a:rPr lang="ru-RU" sz="1600" dirty="0" smtClean="0">
                <a:solidFill>
                  <a:srgbClr val="002060"/>
                </a:solidFill>
                <a:latin typeface="Roboto Light"/>
              </a:rPr>
              <a:t>9</a:t>
            </a:r>
            <a:r>
              <a:rPr lang="en-US" sz="1600" dirty="0" smtClean="0">
                <a:solidFill>
                  <a:srgbClr val="002060"/>
                </a:solidFill>
                <a:latin typeface="Roboto Light"/>
              </a:rPr>
              <a:t>.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pic>
        <p:nvPicPr>
          <p:cNvPr id="7" name="Рисунок 6"/>
          <p:cNvPicPr>
            <a:picLocks noChangeAspect="1"/>
          </p:cNvPicPr>
          <p:nvPr/>
        </p:nvPicPr>
        <p:blipFill rotWithShape="1">
          <a:blip r:embed="rId3" cstate="print">
            <a:extLst>
              <a:ext uri="{28A0092B-C50C-407E-A947-70E740481C1C}">
                <a14:useLocalDpi xmlns:a14="http://schemas.microsoft.com/office/drawing/2010/main" xmlns="" val="0"/>
              </a:ext>
            </a:extLst>
          </a:blip>
          <a:srcRect l="35658" r="18285"/>
          <a:stretch/>
        </p:blipFill>
        <p:spPr>
          <a:xfrm>
            <a:off x="-1" y="0"/>
            <a:ext cx="8782423" cy="13751859"/>
          </a:xfrm>
          <a:prstGeom prst="rect">
            <a:avLst/>
          </a:prstGeom>
        </p:spPr>
      </p:pic>
      <p:sp>
        <p:nvSpPr>
          <p:cNvPr id="30" name="Freeform 38"/>
          <p:cNvSpPr>
            <a:spLocks noChangeArrowheads="1"/>
          </p:cNvSpPr>
          <p:nvPr/>
        </p:nvSpPr>
        <p:spPr bwMode="auto">
          <a:xfrm rot="3857067">
            <a:off x="9442169" y="10042545"/>
            <a:ext cx="602877" cy="808452"/>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55" name="Oval 54"/>
          <p:cNvSpPr/>
          <p:nvPr/>
        </p:nvSpPr>
        <p:spPr>
          <a:xfrm>
            <a:off x="9155906" y="4595962"/>
            <a:ext cx="1270000" cy="1270000"/>
          </a:xfrm>
          <a:prstGeom prst="ellipse">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tIns="0" bIns="48019" anchor="ct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algn="ctr" eaLnBrk="1" hangingPunct="1"/>
            <a:endParaRPr lang="ru-RU" altLang="ru-RU" sz="2100">
              <a:solidFill>
                <a:srgbClr val="FFFFFF"/>
              </a:solidFill>
              <a:latin typeface="Roboto Regular"/>
              <a:ea typeface="Roboto Regular"/>
              <a:cs typeface="Roboto Regular"/>
            </a:endParaRPr>
          </a:p>
        </p:txBody>
      </p:sp>
      <p:sp>
        <p:nvSpPr>
          <p:cNvPr id="44" name="Freeform 16"/>
          <p:cNvSpPr>
            <a:spLocks noChangeArrowheads="1"/>
          </p:cNvSpPr>
          <p:nvPr/>
        </p:nvSpPr>
        <p:spPr bwMode="auto">
          <a:xfrm>
            <a:off x="9471025" y="8464383"/>
            <a:ext cx="651302" cy="724346"/>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a:extLst/>
        </p:spPr>
        <p:txBody>
          <a:bodyPr wrap="none" lIns="182937" tIns="91468" rIns="182937" bIns="91468" anchor="ctr"/>
          <a:lstStyle/>
          <a:p>
            <a:pPr defTabSz="1828434" eaLnBrk="1" fontAlgn="auto" hangingPunct="1">
              <a:spcBef>
                <a:spcPts val="0"/>
              </a:spcBef>
              <a:spcAft>
                <a:spcPts val="0"/>
              </a:spcAft>
              <a:defRPr/>
            </a:pPr>
            <a:endParaRPr lang="en-US" sz="2701" dirty="0">
              <a:latin typeface="Roboto Light"/>
            </a:endParaRPr>
          </a:p>
        </p:txBody>
      </p:sp>
      <p:sp>
        <p:nvSpPr>
          <p:cNvPr id="45" name="Freeform 29"/>
          <p:cNvSpPr>
            <a:spLocks noChangeArrowheads="1"/>
          </p:cNvSpPr>
          <p:nvPr/>
        </p:nvSpPr>
        <p:spPr bwMode="auto">
          <a:xfrm>
            <a:off x="9521895" y="4902462"/>
            <a:ext cx="614362" cy="635000"/>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nvGrpSpPr>
          <p:cNvPr id="46" name="Group 125"/>
          <p:cNvGrpSpPr/>
          <p:nvPr/>
        </p:nvGrpSpPr>
        <p:grpSpPr>
          <a:xfrm>
            <a:off x="9361566" y="6774016"/>
            <a:ext cx="777816" cy="618367"/>
            <a:chOff x="11998897" y="10986763"/>
            <a:chExt cx="735147" cy="634174"/>
          </a:xfrm>
          <a:solidFill>
            <a:schemeClr val="bg1"/>
          </a:solidFill>
        </p:grpSpPr>
        <p:sp>
          <p:nvSpPr>
            <p:cNvPr id="47" name="Freeform 283"/>
            <p:cNvSpPr>
              <a:spLocks noChangeArrowheads="1"/>
            </p:cNvSpPr>
            <p:nvPr/>
          </p:nvSpPr>
          <p:spPr bwMode="auto">
            <a:xfrm>
              <a:off x="12279488" y="10986763"/>
              <a:ext cx="173967" cy="173977"/>
            </a:xfrm>
            <a:custGeom>
              <a:avLst/>
              <a:gdLst>
                <a:gd name="T0" fmla="*/ 271 w 272"/>
                <a:gd name="T1" fmla="*/ 135 h 272"/>
                <a:gd name="T2" fmla="*/ 271 w 272"/>
                <a:gd name="T3" fmla="*/ 135 h 272"/>
                <a:gd name="T4" fmla="*/ 136 w 272"/>
                <a:gd name="T5" fmla="*/ 271 h 272"/>
                <a:gd name="T6" fmla="*/ 0 w 272"/>
                <a:gd name="T7" fmla="*/ 135 h 272"/>
                <a:gd name="T8" fmla="*/ 136 w 272"/>
                <a:gd name="T9" fmla="*/ 0 h 272"/>
                <a:gd name="T10" fmla="*/ 271 w 272"/>
                <a:gd name="T11" fmla="*/ 135 h 272"/>
                <a:gd name="T12" fmla="*/ 271 w 272"/>
                <a:gd name="T13" fmla="*/ 135 h 272"/>
                <a:gd name="T14" fmla="*/ 271 w 272"/>
                <a:gd name="T15" fmla="*/ 135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72">
                  <a:moveTo>
                    <a:pt x="271" y="135"/>
                  </a:moveTo>
                  <a:lnTo>
                    <a:pt x="271" y="135"/>
                  </a:lnTo>
                  <a:cubicBezTo>
                    <a:pt x="271" y="209"/>
                    <a:pt x="209" y="271"/>
                    <a:pt x="136" y="271"/>
                  </a:cubicBezTo>
                  <a:cubicBezTo>
                    <a:pt x="62" y="271"/>
                    <a:pt x="0" y="209"/>
                    <a:pt x="0" y="135"/>
                  </a:cubicBezTo>
                  <a:cubicBezTo>
                    <a:pt x="0" y="62"/>
                    <a:pt x="62" y="0"/>
                    <a:pt x="136" y="0"/>
                  </a:cubicBezTo>
                  <a:cubicBezTo>
                    <a:pt x="209" y="0"/>
                    <a:pt x="271" y="62"/>
                    <a:pt x="271" y="135"/>
                  </a:cubicBezTo>
                  <a:close/>
                  <a:moveTo>
                    <a:pt x="271" y="135"/>
                  </a:moveTo>
                  <a:lnTo>
                    <a:pt x="271" y="135"/>
                  </a:ln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3601">
                <a:latin typeface="Roboto Light"/>
              </a:endParaRPr>
            </a:p>
          </p:txBody>
        </p:sp>
        <p:sp>
          <p:nvSpPr>
            <p:cNvPr id="48" name="Freeform 284"/>
            <p:cNvSpPr>
              <a:spLocks noChangeArrowheads="1"/>
            </p:cNvSpPr>
            <p:nvPr/>
          </p:nvSpPr>
          <p:spPr bwMode="auto">
            <a:xfrm>
              <a:off x="12015732" y="11188800"/>
              <a:ext cx="707088" cy="432137"/>
            </a:xfrm>
            <a:custGeom>
              <a:avLst/>
              <a:gdLst>
                <a:gd name="T0" fmla="*/ 1020 w 1111"/>
                <a:gd name="T1" fmla="*/ 186 h 677"/>
                <a:gd name="T2" fmla="*/ 1020 w 1111"/>
                <a:gd name="T3" fmla="*/ 186 h 677"/>
                <a:gd name="T4" fmla="*/ 896 w 1111"/>
                <a:gd name="T5" fmla="*/ 158 h 677"/>
                <a:gd name="T6" fmla="*/ 788 w 1111"/>
                <a:gd name="T7" fmla="*/ 203 h 677"/>
                <a:gd name="T8" fmla="*/ 721 w 1111"/>
                <a:gd name="T9" fmla="*/ 175 h 677"/>
                <a:gd name="T10" fmla="*/ 721 w 1111"/>
                <a:gd name="T11" fmla="*/ 101 h 677"/>
                <a:gd name="T12" fmla="*/ 619 w 1111"/>
                <a:gd name="T13" fmla="*/ 0 h 677"/>
                <a:gd name="T14" fmla="*/ 490 w 1111"/>
                <a:gd name="T15" fmla="*/ 0 h 677"/>
                <a:gd name="T16" fmla="*/ 389 w 1111"/>
                <a:gd name="T17" fmla="*/ 101 h 677"/>
                <a:gd name="T18" fmla="*/ 389 w 1111"/>
                <a:gd name="T19" fmla="*/ 175 h 677"/>
                <a:gd name="T20" fmla="*/ 322 w 1111"/>
                <a:gd name="T21" fmla="*/ 208 h 677"/>
                <a:gd name="T22" fmla="*/ 214 w 1111"/>
                <a:gd name="T23" fmla="*/ 158 h 677"/>
                <a:gd name="T24" fmla="*/ 90 w 1111"/>
                <a:gd name="T25" fmla="*/ 186 h 677"/>
                <a:gd name="T26" fmla="*/ 11 w 1111"/>
                <a:gd name="T27" fmla="*/ 304 h 677"/>
                <a:gd name="T28" fmla="*/ 45 w 1111"/>
                <a:gd name="T29" fmla="*/ 456 h 677"/>
                <a:gd name="T30" fmla="*/ 164 w 1111"/>
                <a:gd name="T31" fmla="*/ 535 h 677"/>
                <a:gd name="T32" fmla="*/ 203 w 1111"/>
                <a:gd name="T33" fmla="*/ 524 h 677"/>
                <a:gd name="T34" fmla="*/ 282 w 1111"/>
                <a:gd name="T35" fmla="*/ 603 h 677"/>
                <a:gd name="T36" fmla="*/ 552 w 1111"/>
                <a:gd name="T37" fmla="*/ 676 h 677"/>
                <a:gd name="T38" fmla="*/ 907 w 1111"/>
                <a:gd name="T39" fmla="*/ 524 h 677"/>
                <a:gd name="T40" fmla="*/ 946 w 1111"/>
                <a:gd name="T41" fmla="*/ 535 h 677"/>
                <a:gd name="T42" fmla="*/ 1065 w 1111"/>
                <a:gd name="T43" fmla="*/ 456 h 677"/>
                <a:gd name="T44" fmla="*/ 1099 w 1111"/>
                <a:gd name="T45" fmla="*/ 304 h 677"/>
                <a:gd name="T46" fmla="*/ 1020 w 1111"/>
                <a:gd name="T47" fmla="*/ 186 h 677"/>
                <a:gd name="T48" fmla="*/ 552 w 1111"/>
                <a:gd name="T49" fmla="*/ 626 h 677"/>
                <a:gd name="T50" fmla="*/ 552 w 1111"/>
                <a:gd name="T51" fmla="*/ 626 h 677"/>
                <a:gd name="T52" fmla="*/ 310 w 1111"/>
                <a:gd name="T53" fmla="*/ 563 h 677"/>
                <a:gd name="T54" fmla="*/ 259 w 1111"/>
                <a:gd name="T55" fmla="*/ 513 h 677"/>
                <a:gd name="T56" fmla="*/ 288 w 1111"/>
                <a:gd name="T57" fmla="*/ 507 h 677"/>
                <a:gd name="T58" fmla="*/ 367 w 1111"/>
                <a:gd name="T59" fmla="*/ 389 h 677"/>
                <a:gd name="T60" fmla="*/ 338 w 1111"/>
                <a:gd name="T61" fmla="*/ 253 h 677"/>
                <a:gd name="T62" fmla="*/ 389 w 1111"/>
                <a:gd name="T63" fmla="*/ 231 h 677"/>
                <a:gd name="T64" fmla="*/ 389 w 1111"/>
                <a:gd name="T65" fmla="*/ 253 h 677"/>
                <a:gd name="T66" fmla="*/ 490 w 1111"/>
                <a:gd name="T67" fmla="*/ 355 h 677"/>
                <a:gd name="T68" fmla="*/ 619 w 1111"/>
                <a:gd name="T69" fmla="*/ 355 h 677"/>
                <a:gd name="T70" fmla="*/ 721 w 1111"/>
                <a:gd name="T71" fmla="*/ 253 h 677"/>
                <a:gd name="T72" fmla="*/ 721 w 1111"/>
                <a:gd name="T73" fmla="*/ 231 h 677"/>
                <a:gd name="T74" fmla="*/ 771 w 1111"/>
                <a:gd name="T75" fmla="*/ 253 h 677"/>
                <a:gd name="T76" fmla="*/ 743 w 1111"/>
                <a:gd name="T77" fmla="*/ 389 h 677"/>
                <a:gd name="T78" fmla="*/ 822 w 1111"/>
                <a:gd name="T79" fmla="*/ 507 h 677"/>
                <a:gd name="T80" fmla="*/ 851 w 1111"/>
                <a:gd name="T81" fmla="*/ 513 h 677"/>
                <a:gd name="T82" fmla="*/ 552 w 1111"/>
                <a:gd name="T83" fmla="*/ 626 h 677"/>
                <a:gd name="T84" fmla="*/ 552 w 1111"/>
                <a:gd name="T85" fmla="*/ 626 h 677"/>
                <a:gd name="T86" fmla="*/ 552 w 1111"/>
                <a:gd name="T87" fmla="*/ 626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11" h="677">
                  <a:moveTo>
                    <a:pt x="1020" y="186"/>
                  </a:moveTo>
                  <a:lnTo>
                    <a:pt x="1020" y="186"/>
                  </a:lnTo>
                  <a:cubicBezTo>
                    <a:pt x="896" y="158"/>
                    <a:pt x="896" y="158"/>
                    <a:pt x="896" y="158"/>
                  </a:cubicBezTo>
                  <a:cubicBezTo>
                    <a:pt x="851" y="152"/>
                    <a:pt x="811" y="169"/>
                    <a:pt x="788" y="203"/>
                  </a:cubicBezTo>
                  <a:cubicBezTo>
                    <a:pt x="766" y="197"/>
                    <a:pt x="743" y="186"/>
                    <a:pt x="721" y="175"/>
                  </a:cubicBezTo>
                  <a:cubicBezTo>
                    <a:pt x="721" y="101"/>
                    <a:pt x="721" y="101"/>
                    <a:pt x="721" y="101"/>
                  </a:cubicBezTo>
                  <a:cubicBezTo>
                    <a:pt x="721" y="45"/>
                    <a:pt x="676" y="0"/>
                    <a:pt x="619" y="0"/>
                  </a:cubicBezTo>
                  <a:cubicBezTo>
                    <a:pt x="490" y="0"/>
                    <a:pt x="490" y="0"/>
                    <a:pt x="490" y="0"/>
                  </a:cubicBezTo>
                  <a:cubicBezTo>
                    <a:pt x="433" y="0"/>
                    <a:pt x="389" y="45"/>
                    <a:pt x="389" y="101"/>
                  </a:cubicBezTo>
                  <a:cubicBezTo>
                    <a:pt x="389" y="175"/>
                    <a:pt x="389" y="175"/>
                    <a:pt x="389" y="175"/>
                  </a:cubicBezTo>
                  <a:cubicBezTo>
                    <a:pt x="367" y="186"/>
                    <a:pt x="344" y="197"/>
                    <a:pt x="322" y="208"/>
                  </a:cubicBezTo>
                  <a:cubicBezTo>
                    <a:pt x="299" y="169"/>
                    <a:pt x="259" y="152"/>
                    <a:pt x="214" y="158"/>
                  </a:cubicBezTo>
                  <a:cubicBezTo>
                    <a:pt x="90" y="186"/>
                    <a:pt x="90" y="186"/>
                    <a:pt x="90" y="186"/>
                  </a:cubicBezTo>
                  <a:cubicBezTo>
                    <a:pt x="34" y="197"/>
                    <a:pt x="0" y="253"/>
                    <a:pt x="11" y="304"/>
                  </a:cubicBezTo>
                  <a:cubicBezTo>
                    <a:pt x="45" y="456"/>
                    <a:pt x="45" y="456"/>
                    <a:pt x="45" y="456"/>
                  </a:cubicBezTo>
                  <a:cubicBezTo>
                    <a:pt x="57" y="513"/>
                    <a:pt x="107" y="547"/>
                    <a:pt x="164" y="535"/>
                  </a:cubicBezTo>
                  <a:cubicBezTo>
                    <a:pt x="203" y="524"/>
                    <a:pt x="203" y="524"/>
                    <a:pt x="203" y="524"/>
                  </a:cubicBezTo>
                  <a:cubicBezTo>
                    <a:pt x="220" y="558"/>
                    <a:pt x="248" y="580"/>
                    <a:pt x="282" y="603"/>
                  </a:cubicBezTo>
                  <a:cubicBezTo>
                    <a:pt x="355" y="654"/>
                    <a:pt x="450" y="676"/>
                    <a:pt x="552" y="676"/>
                  </a:cubicBezTo>
                  <a:cubicBezTo>
                    <a:pt x="709" y="676"/>
                    <a:pt x="845" y="614"/>
                    <a:pt x="907" y="524"/>
                  </a:cubicBezTo>
                  <a:cubicBezTo>
                    <a:pt x="946" y="535"/>
                    <a:pt x="946" y="535"/>
                    <a:pt x="946" y="535"/>
                  </a:cubicBezTo>
                  <a:cubicBezTo>
                    <a:pt x="1003" y="547"/>
                    <a:pt x="1053" y="513"/>
                    <a:pt x="1065" y="456"/>
                  </a:cubicBezTo>
                  <a:cubicBezTo>
                    <a:pt x="1099" y="304"/>
                    <a:pt x="1099" y="304"/>
                    <a:pt x="1099" y="304"/>
                  </a:cubicBezTo>
                  <a:cubicBezTo>
                    <a:pt x="1110" y="253"/>
                    <a:pt x="1070" y="197"/>
                    <a:pt x="1020" y="186"/>
                  </a:cubicBezTo>
                  <a:close/>
                  <a:moveTo>
                    <a:pt x="552" y="626"/>
                  </a:moveTo>
                  <a:lnTo>
                    <a:pt x="552" y="626"/>
                  </a:lnTo>
                  <a:cubicBezTo>
                    <a:pt x="461" y="626"/>
                    <a:pt x="378" y="603"/>
                    <a:pt x="310" y="563"/>
                  </a:cubicBezTo>
                  <a:cubicBezTo>
                    <a:pt x="288" y="547"/>
                    <a:pt x="271" y="530"/>
                    <a:pt x="259" y="513"/>
                  </a:cubicBezTo>
                  <a:cubicBezTo>
                    <a:pt x="288" y="507"/>
                    <a:pt x="288" y="507"/>
                    <a:pt x="288" y="507"/>
                  </a:cubicBezTo>
                  <a:cubicBezTo>
                    <a:pt x="344" y="496"/>
                    <a:pt x="378" y="445"/>
                    <a:pt x="367" y="389"/>
                  </a:cubicBezTo>
                  <a:cubicBezTo>
                    <a:pt x="338" y="253"/>
                    <a:pt x="338" y="253"/>
                    <a:pt x="338" y="253"/>
                  </a:cubicBezTo>
                  <a:cubicBezTo>
                    <a:pt x="355" y="248"/>
                    <a:pt x="372" y="236"/>
                    <a:pt x="389" y="231"/>
                  </a:cubicBezTo>
                  <a:cubicBezTo>
                    <a:pt x="389" y="253"/>
                    <a:pt x="389" y="253"/>
                    <a:pt x="389" y="253"/>
                  </a:cubicBezTo>
                  <a:cubicBezTo>
                    <a:pt x="389" y="310"/>
                    <a:pt x="433" y="355"/>
                    <a:pt x="490" y="355"/>
                  </a:cubicBezTo>
                  <a:cubicBezTo>
                    <a:pt x="619" y="355"/>
                    <a:pt x="619" y="355"/>
                    <a:pt x="619" y="355"/>
                  </a:cubicBezTo>
                  <a:cubicBezTo>
                    <a:pt x="676" y="355"/>
                    <a:pt x="721" y="310"/>
                    <a:pt x="721" y="253"/>
                  </a:cubicBezTo>
                  <a:cubicBezTo>
                    <a:pt x="721" y="231"/>
                    <a:pt x="721" y="231"/>
                    <a:pt x="721" y="231"/>
                  </a:cubicBezTo>
                  <a:cubicBezTo>
                    <a:pt x="738" y="236"/>
                    <a:pt x="755" y="242"/>
                    <a:pt x="771" y="253"/>
                  </a:cubicBezTo>
                  <a:cubicBezTo>
                    <a:pt x="743" y="389"/>
                    <a:pt x="743" y="389"/>
                    <a:pt x="743" y="389"/>
                  </a:cubicBezTo>
                  <a:cubicBezTo>
                    <a:pt x="732" y="445"/>
                    <a:pt x="766" y="496"/>
                    <a:pt x="822" y="507"/>
                  </a:cubicBezTo>
                  <a:cubicBezTo>
                    <a:pt x="851" y="513"/>
                    <a:pt x="851" y="513"/>
                    <a:pt x="851" y="513"/>
                  </a:cubicBezTo>
                  <a:cubicBezTo>
                    <a:pt x="794" y="580"/>
                    <a:pt x="681" y="626"/>
                    <a:pt x="552" y="626"/>
                  </a:cubicBezTo>
                  <a:close/>
                  <a:moveTo>
                    <a:pt x="552" y="626"/>
                  </a:moveTo>
                  <a:lnTo>
                    <a:pt x="552" y="626"/>
                  </a:ln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3601">
                <a:latin typeface="Roboto Light"/>
              </a:endParaRPr>
            </a:p>
          </p:txBody>
        </p:sp>
        <p:sp>
          <p:nvSpPr>
            <p:cNvPr id="49" name="Freeform 285"/>
            <p:cNvSpPr>
              <a:spLocks noChangeArrowheads="1"/>
            </p:cNvSpPr>
            <p:nvPr/>
          </p:nvSpPr>
          <p:spPr bwMode="auto">
            <a:xfrm>
              <a:off x="12560077" y="11099007"/>
              <a:ext cx="173967" cy="171170"/>
            </a:xfrm>
            <a:custGeom>
              <a:avLst/>
              <a:gdLst>
                <a:gd name="T0" fmla="*/ 271 w 272"/>
                <a:gd name="T1" fmla="*/ 135 h 271"/>
                <a:gd name="T2" fmla="*/ 271 w 272"/>
                <a:gd name="T3" fmla="*/ 135 h 271"/>
                <a:gd name="T4" fmla="*/ 135 w 272"/>
                <a:gd name="T5" fmla="*/ 270 h 271"/>
                <a:gd name="T6" fmla="*/ 0 w 272"/>
                <a:gd name="T7" fmla="*/ 135 h 271"/>
                <a:gd name="T8" fmla="*/ 135 w 272"/>
                <a:gd name="T9" fmla="*/ 0 h 271"/>
                <a:gd name="T10" fmla="*/ 271 w 272"/>
                <a:gd name="T11" fmla="*/ 135 h 271"/>
                <a:gd name="T12" fmla="*/ 271 w 272"/>
                <a:gd name="T13" fmla="*/ 135 h 271"/>
                <a:gd name="T14" fmla="*/ 271 w 272"/>
                <a:gd name="T15" fmla="*/ 135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71">
                  <a:moveTo>
                    <a:pt x="271" y="135"/>
                  </a:moveTo>
                  <a:lnTo>
                    <a:pt x="271" y="135"/>
                  </a:lnTo>
                  <a:cubicBezTo>
                    <a:pt x="271" y="208"/>
                    <a:pt x="209" y="270"/>
                    <a:pt x="135" y="270"/>
                  </a:cubicBezTo>
                  <a:cubicBezTo>
                    <a:pt x="62" y="270"/>
                    <a:pt x="0" y="208"/>
                    <a:pt x="0" y="135"/>
                  </a:cubicBezTo>
                  <a:cubicBezTo>
                    <a:pt x="0" y="62"/>
                    <a:pt x="62" y="0"/>
                    <a:pt x="135" y="0"/>
                  </a:cubicBezTo>
                  <a:cubicBezTo>
                    <a:pt x="209" y="0"/>
                    <a:pt x="271" y="62"/>
                    <a:pt x="271" y="135"/>
                  </a:cubicBezTo>
                  <a:close/>
                  <a:moveTo>
                    <a:pt x="271" y="135"/>
                  </a:moveTo>
                  <a:lnTo>
                    <a:pt x="271" y="135"/>
                  </a:ln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3601">
                <a:latin typeface="Roboto Light"/>
              </a:endParaRPr>
            </a:p>
          </p:txBody>
        </p:sp>
        <p:sp>
          <p:nvSpPr>
            <p:cNvPr id="53" name="Freeform 286"/>
            <p:cNvSpPr>
              <a:spLocks noChangeArrowheads="1"/>
            </p:cNvSpPr>
            <p:nvPr/>
          </p:nvSpPr>
          <p:spPr bwMode="auto">
            <a:xfrm>
              <a:off x="11998897" y="11090588"/>
              <a:ext cx="187994" cy="188009"/>
            </a:xfrm>
            <a:custGeom>
              <a:avLst/>
              <a:gdLst>
                <a:gd name="T0" fmla="*/ 175 w 294"/>
                <a:gd name="T1" fmla="*/ 276 h 294"/>
                <a:gd name="T2" fmla="*/ 175 w 294"/>
                <a:gd name="T3" fmla="*/ 276 h 294"/>
                <a:gd name="T4" fmla="*/ 276 w 294"/>
                <a:gd name="T5" fmla="*/ 118 h 294"/>
                <a:gd name="T6" fmla="*/ 118 w 294"/>
                <a:gd name="T7" fmla="*/ 16 h 294"/>
                <a:gd name="T8" fmla="*/ 17 w 294"/>
                <a:gd name="T9" fmla="*/ 174 h 294"/>
                <a:gd name="T10" fmla="*/ 175 w 294"/>
                <a:gd name="T11" fmla="*/ 276 h 294"/>
                <a:gd name="T12" fmla="*/ 175 w 294"/>
                <a:gd name="T13" fmla="*/ 276 h 294"/>
                <a:gd name="T14" fmla="*/ 175 w 294"/>
                <a:gd name="T15" fmla="*/ 276 h 2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4" h="294">
                  <a:moveTo>
                    <a:pt x="175" y="276"/>
                  </a:moveTo>
                  <a:lnTo>
                    <a:pt x="175" y="276"/>
                  </a:lnTo>
                  <a:cubicBezTo>
                    <a:pt x="242" y="264"/>
                    <a:pt x="293" y="191"/>
                    <a:pt x="276" y="118"/>
                  </a:cubicBezTo>
                  <a:cubicBezTo>
                    <a:pt x="259" y="45"/>
                    <a:pt x="192" y="0"/>
                    <a:pt x="118" y="16"/>
                  </a:cubicBezTo>
                  <a:cubicBezTo>
                    <a:pt x="45" y="33"/>
                    <a:pt x="0" y="101"/>
                    <a:pt x="17" y="174"/>
                  </a:cubicBezTo>
                  <a:cubicBezTo>
                    <a:pt x="28" y="248"/>
                    <a:pt x="101" y="293"/>
                    <a:pt x="175" y="276"/>
                  </a:cubicBezTo>
                  <a:close/>
                  <a:moveTo>
                    <a:pt x="175" y="276"/>
                  </a:moveTo>
                  <a:lnTo>
                    <a:pt x="175" y="276"/>
                  </a:lnTo>
                  <a:close/>
                </a:path>
              </a:pathLst>
            </a:custGeom>
            <a:grpFill/>
            <a:ln>
              <a:noFill/>
            </a:ln>
            <a:effectLst/>
            <a:extLst/>
          </p:spPr>
          <p:txBody>
            <a:bodyPr wrap="none" anchor="ctr"/>
            <a:lstStyle/>
            <a:p>
              <a:pPr defTabSz="1828434" eaLnBrk="1" fontAlgn="auto" hangingPunct="1">
                <a:spcBef>
                  <a:spcPts val="0"/>
                </a:spcBef>
                <a:spcAft>
                  <a:spcPts val="0"/>
                </a:spcAft>
                <a:defRPr/>
              </a:pPr>
              <a:endParaRPr lang="en-US" sz="3601">
                <a:latin typeface="Roboto Light"/>
              </a:endParaRPr>
            </a:p>
          </p:txBody>
        </p:sp>
      </p:grpSp>
    </p:spTree>
  </p:cSld>
  <p:clrMapOvr>
    <a:masterClrMapping/>
  </p:clrMapOvr>
  <p:transition advClick="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3" presetClass="entr" presetSubtype="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
                                        <p:tgtEl>
                                          <p:spTgt spid="55"/>
                                        </p:tgtEl>
                                      </p:cBhvr>
                                    </p:animEffect>
                                    <p:anim calcmode="lin" valueType="num">
                                      <p:cBhvr>
                                        <p:cTn id="8" dur="400" fill="hold"/>
                                        <p:tgtEl>
                                          <p:spTgt spid="55"/>
                                        </p:tgtEl>
                                        <p:attrNameLst>
                                          <p:attrName>ppt_x</p:attrName>
                                        </p:attrNameLst>
                                      </p:cBhvr>
                                      <p:tavLst>
                                        <p:tav tm="0">
                                          <p:val>
                                            <p:strVal val="#ppt_x"/>
                                          </p:val>
                                        </p:tav>
                                        <p:tav tm="100000">
                                          <p:val>
                                            <p:strVal val="#ppt_x"/>
                                          </p:val>
                                        </p:tav>
                                      </p:tavLst>
                                    </p:anim>
                                    <p:anim calcmode="lin" valueType="num">
                                      <p:cBhvr>
                                        <p:cTn id="9" dur="400" fill="hold"/>
                                        <p:tgtEl>
                                          <p:spTgt spid="5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100"/>
                                        <p:tgtEl>
                                          <p:spTgt spid="56"/>
                                        </p:tgtEl>
                                      </p:cBhvr>
                                    </p:animEffect>
                                    <p:anim calcmode="lin" valueType="num">
                                      <p:cBhvr>
                                        <p:cTn id="15" dur="400" fill="hold"/>
                                        <p:tgtEl>
                                          <p:spTgt spid="56"/>
                                        </p:tgtEl>
                                        <p:attrNameLst>
                                          <p:attrName>ppt_x</p:attrName>
                                        </p:attrNameLst>
                                      </p:cBhvr>
                                      <p:tavLst>
                                        <p:tav tm="0">
                                          <p:val>
                                            <p:strVal val="#ppt_x"/>
                                          </p:val>
                                        </p:tav>
                                        <p:tav tm="100000">
                                          <p:val>
                                            <p:strVal val="#ppt_x"/>
                                          </p:val>
                                        </p:tav>
                                      </p:tavLst>
                                    </p:anim>
                                    <p:anim calcmode="lin" valueType="num">
                                      <p:cBhvr>
                                        <p:cTn id="16" dur="400" fill="hold"/>
                                        <p:tgtEl>
                                          <p:spTgt spid="56"/>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5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5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9" presetID="43"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100"/>
                                        <p:tgtEl>
                                          <p:spTgt spid="58"/>
                                        </p:tgtEl>
                                      </p:cBhvr>
                                    </p:animEffect>
                                    <p:anim calcmode="lin" valueType="num">
                                      <p:cBhvr>
                                        <p:cTn id="22" dur="400" fill="hold"/>
                                        <p:tgtEl>
                                          <p:spTgt spid="58"/>
                                        </p:tgtEl>
                                        <p:attrNameLst>
                                          <p:attrName>ppt_x</p:attrName>
                                        </p:attrNameLst>
                                      </p:cBhvr>
                                      <p:tavLst>
                                        <p:tav tm="0">
                                          <p:val>
                                            <p:strVal val="#ppt_x"/>
                                          </p:val>
                                        </p:tav>
                                        <p:tav tm="100000">
                                          <p:val>
                                            <p:strVal val="#ppt_x"/>
                                          </p:val>
                                        </p:tav>
                                      </p:tavLst>
                                    </p:anim>
                                    <p:anim calcmode="lin" valueType="num">
                                      <p:cBhvr>
                                        <p:cTn id="23" dur="400" fill="hold"/>
                                        <p:tgtEl>
                                          <p:spTgt spid="58"/>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5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5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6" presetID="43" presetClass="entr" presetSubtype="0"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100"/>
                                        <p:tgtEl>
                                          <p:spTgt spid="59"/>
                                        </p:tgtEl>
                                      </p:cBhvr>
                                    </p:animEffect>
                                    <p:anim calcmode="lin" valueType="num">
                                      <p:cBhvr>
                                        <p:cTn id="29" dur="400" fill="hold"/>
                                        <p:tgtEl>
                                          <p:spTgt spid="59"/>
                                        </p:tgtEl>
                                        <p:attrNameLst>
                                          <p:attrName>ppt_x</p:attrName>
                                        </p:attrNameLst>
                                      </p:cBhvr>
                                      <p:tavLst>
                                        <p:tav tm="0">
                                          <p:val>
                                            <p:strVal val="#ppt_x"/>
                                          </p:val>
                                        </p:tav>
                                        <p:tav tm="100000">
                                          <p:val>
                                            <p:strVal val="#ppt_x"/>
                                          </p:val>
                                        </p:tav>
                                      </p:tavLst>
                                    </p:anim>
                                    <p:anim calcmode="lin" valueType="num">
                                      <p:cBhvr>
                                        <p:cTn id="30" dur="400" fill="hold"/>
                                        <p:tgtEl>
                                          <p:spTgt spid="59"/>
                                        </p:tgtEl>
                                        <p:attrNameLst>
                                          <p:attrName>ppt_y</p:attrName>
                                        </p:attrNameLst>
                                      </p:cBhvr>
                                      <p:tavLst>
                                        <p:tav tm="0">
                                          <p:val>
                                            <p:strVal val="#ppt_y+0.31"/>
                                          </p:val>
                                        </p:tav>
                                        <p:tav tm="100000">
                                          <p:val>
                                            <p:strVal val="#ppt_y+0.31"/>
                                          </p:val>
                                        </p:tav>
                                      </p:tavLst>
                                    </p:anim>
                                    <p:anim calcmode="lin" valueType="num">
                                      <p:cBhvr>
                                        <p:cTn id="31" dur="600" decel="50000" fill="hold">
                                          <p:stCondLst>
                                            <p:cond delay="400"/>
                                          </p:stCondLst>
                                        </p:cTn>
                                        <p:tgtEl>
                                          <p:spTgt spid="5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2" dur="600" decel="50000" fill="hold">
                                          <p:stCondLst>
                                            <p:cond delay="400"/>
                                          </p:stCondLst>
                                        </p:cTn>
                                        <p:tgtEl>
                                          <p:spTgt spid="5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33" presetID="43"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
                                        <p:tgtEl>
                                          <p:spTgt spid="33"/>
                                        </p:tgtEl>
                                      </p:cBhvr>
                                    </p:animEffect>
                                    <p:anim calcmode="lin" valueType="num">
                                      <p:cBhvr>
                                        <p:cTn id="36" dur="400" fill="hold"/>
                                        <p:tgtEl>
                                          <p:spTgt spid="33"/>
                                        </p:tgtEl>
                                        <p:attrNameLst>
                                          <p:attrName>ppt_x</p:attrName>
                                        </p:attrNameLst>
                                      </p:cBhvr>
                                      <p:tavLst>
                                        <p:tav tm="0">
                                          <p:val>
                                            <p:strVal val="#ppt_x"/>
                                          </p:val>
                                        </p:tav>
                                        <p:tav tm="100000">
                                          <p:val>
                                            <p:strVal val="#ppt_x"/>
                                          </p:val>
                                        </p:tav>
                                      </p:tavLst>
                                    </p:anim>
                                    <p:anim calcmode="lin" valueType="num">
                                      <p:cBhvr>
                                        <p:cTn id="37" dur="400" fill="hold"/>
                                        <p:tgtEl>
                                          <p:spTgt spid="33"/>
                                        </p:tgtEl>
                                        <p:attrNameLst>
                                          <p:attrName>ppt_y</p:attrName>
                                        </p:attrNameLst>
                                      </p:cBhvr>
                                      <p:tavLst>
                                        <p:tav tm="0">
                                          <p:val>
                                            <p:strVal val="#ppt_y+0.31"/>
                                          </p:val>
                                        </p:tav>
                                        <p:tav tm="100000">
                                          <p:val>
                                            <p:strVal val="#ppt_y+0.31"/>
                                          </p:val>
                                        </p:tav>
                                      </p:tavLst>
                                    </p:anim>
                                    <p:anim calcmode="lin" valueType="num">
                                      <p:cBhvr>
                                        <p:cTn id="38" dur="600" decel="50000" fill="hold">
                                          <p:stCondLst>
                                            <p:cond delay="400"/>
                                          </p:stCondLst>
                                        </p:cTn>
                                        <p:tgtEl>
                                          <p:spTgt spid="3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9" dur="600" decel="50000" fill="hold">
                                          <p:stCondLst>
                                            <p:cond delay="400"/>
                                          </p:stCondLst>
                                        </p:cTn>
                                        <p:tgtEl>
                                          <p:spTgt spid="3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0" presetID="43"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
                                        <p:tgtEl>
                                          <p:spTgt spid="35"/>
                                        </p:tgtEl>
                                      </p:cBhvr>
                                    </p:animEffect>
                                    <p:anim calcmode="lin" valueType="num">
                                      <p:cBhvr>
                                        <p:cTn id="43" dur="400" fill="hold"/>
                                        <p:tgtEl>
                                          <p:spTgt spid="35"/>
                                        </p:tgtEl>
                                        <p:attrNameLst>
                                          <p:attrName>ppt_x</p:attrName>
                                        </p:attrNameLst>
                                      </p:cBhvr>
                                      <p:tavLst>
                                        <p:tav tm="0">
                                          <p:val>
                                            <p:strVal val="#ppt_x"/>
                                          </p:val>
                                        </p:tav>
                                        <p:tav tm="100000">
                                          <p:val>
                                            <p:strVal val="#ppt_x"/>
                                          </p:val>
                                        </p:tav>
                                      </p:tavLst>
                                    </p:anim>
                                    <p:anim calcmode="lin" valueType="num">
                                      <p:cBhvr>
                                        <p:cTn id="44" dur="400" fill="hold"/>
                                        <p:tgtEl>
                                          <p:spTgt spid="35"/>
                                        </p:tgtEl>
                                        <p:attrNameLst>
                                          <p:attrName>ppt_y</p:attrName>
                                        </p:attrNameLst>
                                      </p:cBhvr>
                                      <p:tavLst>
                                        <p:tav tm="0">
                                          <p:val>
                                            <p:strVal val="#ppt_y+0.31"/>
                                          </p:val>
                                        </p:tav>
                                        <p:tav tm="100000">
                                          <p:val>
                                            <p:strVal val="#ppt_y+0.31"/>
                                          </p:val>
                                        </p:tav>
                                      </p:tavLst>
                                    </p:anim>
                                    <p:anim calcmode="lin" valueType="num">
                                      <p:cBhvr>
                                        <p:cTn id="45" dur="600" decel="50000" fill="hold">
                                          <p:stCondLst>
                                            <p:cond delay="400"/>
                                          </p:stCondLst>
                                        </p:cTn>
                                        <p:tgtEl>
                                          <p:spTgt spid="3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6" dur="600" decel="50000" fill="hold">
                                          <p:stCondLst>
                                            <p:cond delay="400"/>
                                          </p:stCondLst>
                                        </p:cTn>
                                        <p:tgtEl>
                                          <p:spTgt spid="3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47" presetID="43"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
                                        <p:tgtEl>
                                          <p:spTgt spid="36"/>
                                        </p:tgtEl>
                                      </p:cBhvr>
                                    </p:animEffect>
                                    <p:anim calcmode="lin" valueType="num">
                                      <p:cBhvr>
                                        <p:cTn id="50" dur="400" fill="hold"/>
                                        <p:tgtEl>
                                          <p:spTgt spid="36"/>
                                        </p:tgtEl>
                                        <p:attrNameLst>
                                          <p:attrName>ppt_x</p:attrName>
                                        </p:attrNameLst>
                                      </p:cBhvr>
                                      <p:tavLst>
                                        <p:tav tm="0">
                                          <p:val>
                                            <p:strVal val="#ppt_x"/>
                                          </p:val>
                                        </p:tav>
                                        <p:tav tm="100000">
                                          <p:val>
                                            <p:strVal val="#ppt_x"/>
                                          </p:val>
                                        </p:tav>
                                      </p:tavLst>
                                    </p:anim>
                                    <p:anim calcmode="lin" valueType="num">
                                      <p:cBhvr>
                                        <p:cTn id="51" dur="400" fill="hold"/>
                                        <p:tgtEl>
                                          <p:spTgt spid="36"/>
                                        </p:tgtEl>
                                        <p:attrNameLst>
                                          <p:attrName>ppt_y</p:attrName>
                                        </p:attrNameLst>
                                      </p:cBhvr>
                                      <p:tavLst>
                                        <p:tav tm="0">
                                          <p:val>
                                            <p:strVal val="#ppt_y+0.31"/>
                                          </p:val>
                                        </p:tav>
                                        <p:tav tm="100000">
                                          <p:val>
                                            <p:strVal val="#ppt_y+0.31"/>
                                          </p:val>
                                        </p:tav>
                                      </p:tavLst>
                                    </p:anim>
                                    <p:anim calcmode="lin" valueType="num">
                                      <p:cBhvr>
                                        <p:cTn id="52" dur="600" decel="50000" fill="hold">
                                          <p:stCondLst>
                                            <p:cond delay="400"/>
                                          </p:stCondLst>
                                        </p:cTn>
                                        <p:tgtEl>
                                          <p:spTgt spid="3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3" dur="600" decel="50000" fill="hold">
                                          <p:stCondLst>
                                            <p:cond delay="400"/>
                                          </p:stCondLst>
                                        </p:cTn>
                                        <p:tgtEl>
                                          <p:spTgt spid="3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54" presetID="43" presetClass="entr" presetSubtype="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100"/>
                                        <p:tgtEl>
                                          <p:spTgt spid="40"/>
                                        </p:tgtEl>
                                      </p:cBhvr>
                                    </p:animEffect>
                                    <p:anim calcmode="lin" valueType="num">
                                      <p:cBhvr>
                                        <p:cTn id="57" dur="400" fill="hold"/>
                                        <p:tgtEl>
                                          <p:spTgt spid="40"/>
                                        </p:tgtEl>
                                        <p:attrNameLst>
                                          <p:attrName>ppt_x</p:attrName>
                                        </p:attrNameLst>
                                      </p:cBhvr>
                                      <p:tavLst>
                                        <p:tav tm="0">
                                          <p:val>
                                            <p:strVal val="#ppt_x"/>
                                          </p:val>
                                        </p:tav>
                                        <p:tav tm="100000">
                                          <p:val>
                                            <p:strVal val="#ppt_x"/>
                                          </p:val>
                                        </p:tav>
                                      </p:tavLst>
                                    </p:anim>
                                    <p:anim calcmode="lin" valueType="num">
                                      <p:cBhvr>
                                        <p:cTn id="58" dur="400" fill="hold"/>
                                        <p:tgtEl>
                                          <p:spTgt spid="40"/>
                                        </p:tgtEl>
                                        <p:attrNameLst>
                                          <p:attrName>ppt_y</p:attrName>
                                        </p:attrNameLst>
                                      </p:cBhvr>
                                      <p:tavLst>
                                        <p:tav tm="0">
                                          <p:val>
                                            <p:strVal val="#ppt_y+0.31"/>
                                          </p:val>
                                        </p:tav>
                                        <p:tav tm="100000">
                                          <p:val>
                                            <p:strVal val="#ppt_y+0.31"/>
                                          </p:val>
                                        </p:tav>
                                      </p:tavLst>
                                    </p:anim>
                                    <p:anim calcmode="lin" valueType="num">
                                      <p:cBhvr>
                                        <p:cTn id="59" dur="600" decel="50000" fill="hold">
                                          <p:stCondLst>
                                            <p:cond delay="400"/>
                                          </p:stCondLst>
                                        </p:cTn>
                                        <p:tgtEl>
                                          <p:spTgt spid="4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0" dur="600" decel="50000" fill="hold">
                                          <p:stCondLst>
                                            <p:cond delay="400"/>
                                          </p:stCondLst>
                                        </p:cTn>
                                        <p:tgtEl>
                                          <p:spTgt spid="4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61" presetID="43"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
                                        <p:tgtEl>
                                          <p:spTgt spid="41"/>
                                        </p:tgtEl>
                                      </p:cBhvr>
                                    </p:animEffect>
                                    <p:anim calcmode="lin" valueType="num">
                                      <p:cBhvr>
                                        <p:cTn id="64" dur="400" fill="hold"/>
                                        <p:tgtEl>
                                          <p:spTgt spid="41"/>
                                        </p:tgtEl>
                                        <p:attrNameLst>
                                          <p:attrName>ppt_x</p:attrName>
                                        </p:attrNameLst>
                                      </p:cBhvr>
                                      <p:tavLst>
                                        <p:tav tm="0">
                                          <p:val>
                                            <p:strVal val="#ppt_x"/>
                                          </p:val>
                                        </p:tav>
                                        <p:tav tm="100000">
                                          <p:val>
                                            <p:strVal val="#ppt_x"/>
                                          </p:val>
                                        </p:tav>
                                      </p:tavLst>
                                    </p:anim>
                                    <p:anim calcmode="lin" valueType="num">
                                      <p:cBhvr>
                                        <p:cTn id="65" dur="400" fill="hold"/>
                                        <p:tgtEl>
                                          <p:spTgt spid="41"/>
                                        </p:tgtEl>
                                        <p:attrNameLst>
                                          <p:attrName>ppt_y</p:attrName>
                                        </p:attrNameLst>
                                      </p:cBhvr>
                                      <p:tavLst>
                                        <p:tav tm="0">
                                          <p:val>
                                            <p:strVal val="#ppt_y+0.31"/>
                                          </p:val>
                                        </p:tav>
                                        <p:tav tm="100000">
                                          <p:val>
                                            <p:strVal val="#ppt_y+0.31"/>
                                          </p:val>
                                        </p:tav>
                                      </p:tavLst>
                                    </p:anim>
                                    <p:anim calcmode="lin" valueType="num">
                                      <p:cBhvr>
                                        <p:cTn id="66" dur="600" decel="50000" fill="hold">
                                          <p:stCondLst>
                                            <p:cond delay="400"/>
                                          </p:stCondLst>
                                        </p:cTn>
                                        <p:tgtEl>
                                          <p:spTgt spid="4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7" dur="600" decel="50000" fill="hold">
                                          <p:stCondLst>
                                            <p:cond delay="400"/>
                                          </p:stCondLst>
                                        </p:cTn>
                                        <p:tgtEl>
                                          <p:spTgt spid="4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68" presetID="43"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
                                        <p:tgtEl>
                                          <p:spTgt spid="43"/>
                                        </p:tgtEl>
                                      </p:cBhvr>
                                    </p:animEffect>
                                    <p:anim calcmode="lin" valueType="num">
                                      <p:cBhvr>
                                        <p:cTn id="71" dur="400" fill="hold"/>
                                        <p:tgtEl>
                                          <p:spTgt spid="43"/>
                                        </p:tgtEl>
                                        <p:attrNameLst>
                                          <p:attrName>ppt_x</p:attrName>
                                        </p:attrNameLst>
                                      </p:cBhvr>
                                      <p:tavLst>
                                        <p:tav tm="0">
                                          <p:val>
                                            <p:strVal val="#ppt_x"/>
                                          </p:val>
                                        </p:tav>
                                        <p:tav tm="100000">
                                          <p:val>
                                            <p:strVal val="#ppt_x"/>
                                          </p:val>
                                        </p:tav>
                                      </p:tavLst>
                                    </p:anim>
                                    <p:anim calcmode="lin" valueType="num">
                                      <p:cBhvr>
                                        <p:cTn id="72" dur="400" fill="hold"/>
                                        <p:tgtEl>
                                          <p:spTgt spid="43"/>
                                        </p:tgtEl>
                                        <p:attrNameLst>
                                          <p:attrName>ppt_y</p:attrName>
                                        </p:attrNameLst>
                                      </p:cBhvr>
                                      <p:tavLst>
                                        <p:tav tm="0">
                                          <p:val>
                                            <p:strVal val="#ppt_y+0.31"/>
                                          </p:val>
                                        </p:tav>
                                        <p:tav tm="100000">
                                          <p:val>
                                            <p:strVal val="#ppt_y+0.31"/>
                                          </p:val>
                                        </p:tav>
                                      </p:tavLst>
                                    </p:anim>
                                    <p:anim calcmode="lin" valueType="num">
                                      <p:cBhvr>
                                        <p:cTn id="73" dur="600" decel="50000" fill="hold">
                                          <p:stCondLst>
                                            <p:cond delay="400"/>
                                          </p:stCondLst>
                                        </p:cTn>
                                        <p:tgtEl>
                                          <p:spTgt spid="4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4" dur="600" decel="50000" fill="hold">
                                          <p:stCondLst>
                                            <p:cond delay="400"/>
                                          </p:stCondLst>
                                        </p:cTn>
                                        <p:tgtEl>
                                          <p:spTgt spid="4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75" presetID="43"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100"/>
                                        <p:tgtEl>
                                          <p:spTgt spid="50"/>
                                        </p:tgtEl>
                                      </p:cBhvr>
                                    </p:animEffect>
                                    <p:anim calcmode="lin" valueType="num">
                                      <p:cBhvr>
                                        <p:cTn id="78" dur="400" fill="hold"/>
                                        <p:tgtEl>
                                          <p:spTgt spid="50"/>
                                        </p:tgtEl>
                                        <p:attrNameLst>
                                          <p:attrName>ppt_x</p:attrName>
                                        </p:attrNameLst>
                                      </p:cBhvr>
                                      <p:tavLst>
                                        <p:tav tm="0">
                                          <p:val>
                                            <p:strVal val="#ppt_x"/>
                                          </p:val>
                                        </p:tav>
                                        <p:tav tm="100000">
                                          <p:val>
                                            <p:strVal val="#ppt_x"/>
                                          </p:val>
                                        </p:tav>
                                      </p:tavLst>
                                    </p:anim>
                                    <p:anim calcmode="lin" valueType="num">
                                      <p:cBhvr>
                                        <p:cTn id="79" dur="400" fill="hold"/>
                                        <p:tgtEl>
                                          <p:spTgt spid="50"/>
                                        </p:tgtEl>
                                        <p:attrNameLst>
                                          <p:attrName>ppt_y</p:attrName>
                                        </p:attrNameLst>
                                      </p:cBhvr>
                                      <p:tavLst>
                                        <p:tav tm="0">
                                          <p:val>
                                            <p:strVal val="#ppt_y+0.31"/>
                                          </p:val>
                                        </p:tav>
                                        <p:tav tm="100000">
                                          <p:val>
                                            <p:strVal val="#ppt_y+0.31"/>
                                          </p:val>
                                        </p:tav>
                                      </p:tavLst>
                                    </p:anim>
                                    <p:anim calcmode="lin" valueType="num">
                                      <p:cBhvr>
                                        <p:cTn id="80" dur="600" decel="50000" fill="hold">
                                          <p:stCondLst>
                                            <p:cond delay="400"/>
                                          </p:stCondLst>
                                        </p:cTn>
                                        <p:tgtEl>
                                          <p:spTgt spid="5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1" dur="600" decel="50000" fill="hold">
                                          <p:stCondLst>
                                            <p:cond delay="400"/>
                                          </p:stCondLst>
                                        </p:cTn>
                                        <p:tgtEl>
                                          <p:spTgt spid="5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82" presetID="43" presetClass="entr" presetSubtype="0" fill="hold" grpId="0" nodeType="with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100"/>
                                        <p:tgtEl>
                                          <p:spTgt spid="51"/>
                                        </p:tgtEl>
                                      </p:cBhvr>
                                    </p:animEffect>
                                    <p:anim calcmode="lin" valueType="num">
                                      <p:cBhvr>
                                        <p:cTn id="85" dur="400" fill="hold"/>
                                        <p:tgtEl>
                                          <p:spTgt spid="51"/>
                                        </p:tgtEl>
                                        <p:attrNameLst>
                                          <p:attrName>ppt_x</p:attrName>
                                        </p:attrNameLst>
                                      </p:cBhvr>
                                      <p:tavLst>
                                        <p:tav tm="0">
                                          <p:val>
                                            <p:strVal val="#ppt_x"/>
                                          </p:val>
                                        </p:tav>
                                        <p:tav tm="100000">
                                          <p:val>
                                            <p:strVal val="#ppt_x"/>
                                          </p:val>
                                        </p:tav>
                                      </p:tavLst>
                                    </p:anim>
                                    <p:anim calcmode="lin" valueType="num">
                                      <p:cBhvr>
                                        <p:cTn id="86" dur="400" fill="hold"/>
                                        <p:tgtEl>
                                          <p:spTgt spid="51"/>
                                        </p:tgtEl>
                                        <p:attrNameLst>
                                          <p:attrName>ppt_y</p:attrName>
                                        </p:attrNameLst>
                                      </p:cBhvr>
                                      <p:tavLst>
                                        <p:tav tm="0">
                                          <p:val>
                                            <p:strVal val="#ppt_y+0.31"/>
                                          </p:val>
                                        </p:tav>
                                        <p:tav tm="100000">
                                          <p:val>
                                            <p:strVal val="#ppt_y+0.31"/>
                                          </p:val>
                                        </p:tav>
                                      </p:tavLst>
                                    </p:anim>
                                    <p:anim calcmode="lin" valueType="num">
                                      <p:cBhvr>
                                        <p:cTn id="87" dur="600" decel="50000" fill="hold">
                                          <p:stCondLst>
                                            <p:cond delay="400"/>
                                          </p:stCondLst>
                                        </p:cTn>
                                        <p:tgtEl>
                                          <p:spTgt spid="5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8" dur="600" decel="50000" fill="hold">
                                          <p:stCondLst>
                                            <p:cond delay="400"/>
                                          </p:stCondLst>
                                        </p:cTn>
                                        <p:tgtEl>
                                          <p:spTgt spid="5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89" presetID="43"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100"/>
                                        <p:tgtEl>
                                          <p:spTgt spid="52"/>
                                        </p:tgtEl>
                                      </p:cBhvr>
                                    </p:animEffect>
                                    <p:anim calcmode="lin" valueType="num">
                                      <p:cBhvr>
                                        <p:cTn id="92" dur="400" fill="hold"/>
                                        <p:tgtEl>
                                          <p:spTgt spid="52"/>
                                        </p:tgtEl>
                                        <p:attrNameLst>
                                          <p:attrName>ppt_x</p:attrName>
                                        </p:attrNameLst>
                                      </p:cBhvr>
                                      <p:tavLst>
                                        <p:tav tm="0">
                                          <p:val>
                                            <p:strVal val="#ppt_x"/>
                                          </p:val>
                                        </p:tav>
                                        <p:tav tm="100000">
                                          <p:val>
                                            <p:strVal val="#ppt_x"/>
                                          </p:val>
                                        </p:tav>
                                      </p:tavLst>
                                    </p:anim>
                                    <p:anim calcmode="lin" valueType="num">
                                      <p:cBhvr>
                                        <p:cTn id="93" dur="400" fill="hold"/>
                                        <p:tgtEl>
                                          <p:spTgt spid="52"/>
                                        </p:tgtEl>
                                        <p:attrNameLst>
                                          <p:attrName>ppt_y</p:attrName>
                                        </p:attrNameLst>
                                      </p:cBhvr>
                                      <p:tavLst>
                                        <p:tav tm="0">
                                          <p:val>
                                            <p:strVal val="#ppt_y+0.31"/>
                                          </p:val>
                                        </p:tav>
                                        <p:tav tm="100000">
                                          <p:val>
                                            <p:strVal val="#ppt_y+0.31"/>
                                          </p:val>
                                        </p:tav>
                                      </p:tavLst>
                                    </p:anim>
                                    <p:anim calcmode="lin" valueType="num">
                                      <p:cBhvr>
                                        <p:cTn id="94" dur="600" decel="50000" fill="hold">
                                          <p:stCondLst>
                                            <p:cond delay="400"/>
                                          </p:stCondLst>
                                        </p:cTn>
                                        <p:tgtEl>
                                          <p:spTgt spid="5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5" dur="600" decel="50000" fill="hold">
                                          <p:stCondLst>
                                            <p:cond delay="400"/>
                                          </p:stCondLst>
                                        </p:cTn>
                                        <p:tgtEl>
                                          <p:spTgt spid="5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96" presetID="22" presetClass="entr" presetSubtype="8"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wipe(left)">
                                      <p:cBhvr>
                                        <p:cTn id="98" dur="500"/>
                                        <p:tgtEl>
                                          <p:spTgt spid="29"/>
                                        </p:tgtEl>
                                      </p:cBhvr>
                                    </p:animEffect>
                                  </p:childTnLst>
                                </p:cTn>
                              </p:par>
                              <p:par>
                                <p:cTn id="99" presetID="42" presetClass="entr" presetSubtype="0" fill="hold" nodeType="with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1000"/>
                                        <p:tgtEl>
                                          <p:spTgt spid="30"/>
                                        </p:tgtEl>
                                      </p:cBhvr>
                                    </p:animEffect>
                                    <p:anim calcmode="lin" valueType="num">
                                      <p:cBhvr>
                                        <p:cTn id="102" dur="1000" fill="hold"/>
                                        <p:tgtEl>
                                          <p:spTgt spid="30"/>
                                        </p:tgtEl>
                                        <p:attrNameLst>
                                          <p:attrName>ppt_x</p:attrName>
                                        </p:attrNameLst>
                                      </p:cBhvr>
                                      <p:tavLst>
                                        <p:tav tm="0">
                                          <p:val>
                                            <p:strVal val="#ppt_x"/>
                                          </p:val>
                                        </p:tav>
                                        <p:tav tm="100000">
                                          <p:val>
                                            <p:strVal val="#ppt_x"/>
                                          </p:val>
                                        </p:tav>
                                      </p:tavLst>
                                    </p:anim>
                                    <p:anim calcmode="lin" valueType="num">
                                      <p:cBhvr>
                                        <p:cTn id="103" dur="1000" fill="hold"/>
                                        <p:tgtEl>
                                          <p:spTgt spid="30"/>
                                        </p:tgtEl>
                                        <p:attrNameLst>
                                          <p:attrName>ppt_y</p:attrName>
                                        </p:attrNameLst>
                                      </p:cBhvr>
                                      <p:tavLst>
                                        <p:tav tm="0">
                                          <p:val>
                                            <p:strVal val="#ppt_y+.1"/>
                                          </p:val>
                                        </p:tav>
                                        <p:tav tm="100000">
                                          <p:val>
                                            <p:strVal val="#ppt_y"/>
                                          </p:val>
                                        </p:tav>
                                      </p:tavLst>
                                    </p:anim>
                                  </p:childTnLst>
                                </p:cTn>
                              </p:par>
                              <p:par>
                                <p:cTn id="104" presetID="53" presetClass="entr" presetSubtype="16" fill="hold" nodeType="withEffect">
                                  <p:stCondLst>
                                    <p:cond delay="0"/>
                                  </p:stCondLst>
                                  <p:childTnLst>
                                    <p:set>
                                      <p:cBhvr>
                                        <p:cTn id="105" dur="1" fill="hold">
                                          <p:stCondLst>
                                            <p:cond delay="0"/>
                                          </p:stCondLst>
                                        </p:cTn>
                                        <p:tgtEl>
                                          <p:spTgt spid="44"/>
                                        </p:tgtEl>
                                        <p:attrNameLst>
                                          <p:attrName>style.visibility</p:attrName>
                                        </p:attrNameLst>
                                      </p:cBhvr>
                                      <p:to>
                                        <p:strVal val="visible"/>
                                      </p:to>
                                    </p:set>
                                    <p:anim calcmode="lin" valueType="num">
                                      <p:cBhvr>
                                        <p:cTn id="106" dur="500" fill="hold"/>
                                        <p:tgtEl>
                                          <p:spTgt spid="44"/>
                                        </p:tgtEl>
                                        <p:attrNameLst>
                                          <p:attrName>ppt_w</p:attrName>
                                        </p:attrNameLst>
                                      </p:cBhvr>
                                      <p:tavLst>
                                        <p:tav tm="0">
                                          <p:val>
                                            <p:fltVal val="0"/>
                                          </p:val>
                                        </p:tav>
                                        <p:tav tm="100000">
                                          <p:val>
                                            <p:strVal val="#ppt_w"/>
                                          </p:val>
                                        </p:tav>
                                      </p:tavLst>
                                    </p:anim>
                                    <p:anim calcmode="lin" valueType="num">
                                      <p:cBhvr>
                                        <p:cTn id="107" dur="500" fill="hold"/>
                                        <p:tgtEl>
                                          <p:spTgt spid="44"/>
                                        </p:tgtEl>
                                        <p:attrNameLst>
                                          <p:attrName>ppt_h</p:attrName>
                                        </p:attrNameLst>
                                      </p:cBhvr>
                                      <p:tavLst>
                                        <p:tav tm="0">
                                          <p:val>
                                            <p:fltVal val="0"/>
                                          </p:val>
                                        </p:tav>
                                        <p:tav tm="100000">
                                          <p:val>
                                            <p:strVal val="#ppt_h"/>
                                          </p:val>
                                        </p:tav>
                                      </p:tavLst>
                                    </p:anim>
                                    <p:animEffect transition="in" filter="fade">
                                      <p:cBhvr>
                                        <p:cTn id="108" dur="500"/>
                                        <p:tgtEl>
                                          <p:spTgt spid="44"/>
                                        </p:tgtEl>
                                      </p:cBhvr>
                                    </p:animEffect>
                                  </p:childTnLst>
                                </p:cTn>
                              </p:par>
                              <p:par>
                                <p:cTn id="109" presetID="2" presetClass="entr" presetSubtype="4" fill="hold" nodeType="withEffect">
                                  <p:stCondLst>
                                    <p:cond delay="0"/>
                                  </p:stCondLst>
                                  <p:childTnLst>
                                    <p:set>
                                      <p:cBhvr>
                                        <p:cTn id="110" dur="1" fill="hold">
                                          <p:stCondLst>
                                            <p:cond delay="0"/>
                                          </p:stCondLst>
                                        </p:cTn>
                                        <p:tgtEl>
                                          <p:spTgt spid="45"/>
                                        </p:tgtEl>
                                        <p:attrNameLst>
                                          <p:attrName>style.visibility</p:attrName>
                                        </p:attrNameLst>
                                      </p:cBhvr>
                                      <p:to>
                                        <p:strVal val="visible"/>
                                      </p:to>
                                    </p:set>
                                    <p:anim calcmode="lin" valueType="num">
                                      <p:cBhvr additive="base">
                                        <p:cTn id="111" dur="500" fill="hold"/>
                                        <p:tgtEl>
                                          <p:spTgt spid="45"/>
                                        </p:tgtEl>
                                        <p:attrNameLst>
                                          <p:attrName>ppt_x</p:attrName>
                                        </p:attrNameLst>
                                      </p:cBhvr>
                                      <p:tavLst>
                                        <p:tav tm="0">
                                          <p:val>
                                            <p:strVal val="#ppt_x"/>
                                          </p:val>
                                        </p:tav>
                                        <p:tav tm="100000">
                                          <p:val>
                                            <p:strVal val="#ppt_x"/>
                                          </p:val>
                                        </p:tav>
                                      </p:tavLst>
                                    </p:anim>
                                    <p:anim calcmode="lin" valueType="num">
                                      <p:cBhvr additive="base">
                                        <p:cTn id="112" dur="500" fill="hold"/>
                                        <p:tgtEl>
                                          <p:spTgt spid="45"/>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 calcmode="lin" valueType="num">
                                      <p:cBhvr additive="base">
                                        <p:cTn id="115" dur="500" fill="hold"/>
                                        <p:tgtEl>
                                          <p:spTgt spid="46"/>
                                        </p:tgtEl>
                                        <p:attrNameLst>
                                          <p:attrName>ppt_x</p:attrName>
                                        </p:attrNameLst>
                                      </p:cBhvr>
                                      <p:tavLst>
                                        <p:tav tm="0">
                                          <p:val>
                                            <p:strVal val="#ppt_x"/>
                                          </p:val>
                                        </p:tav>
                                        <p:tav tm="100000">
                                          <p:val>
                                            <p:strVal val="#ppt_x"/>
                                          </p:val>
                                        </p:tav>
                                      </p:tavLst>
                                    </p:anim>
                                    <p:anim calcmode="lin" valueType="num">
                                      <p:cBhvr additive="base">
                                        <p:cTn id="11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p:bldP spid="43" grpId="0"/>
      <p:bldP spid="51" grpId="0"/>
      <p:bldP spid="52" grpId="0"/>
      <p:bldP spid="56" grpId="0"/>
      <p:bldP spid="58" grpId="0"/>
      <p:bldP spid="33" grpId="0" animBg="1"/>
      <p:bldP spid="40" grpId="0" animBg="1"/>
      <p:bldP spid="50" grpId="0" animBg="1"/>
      <p:bldP spid="29" grpId="0"/>
      <p:bldP spid="5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31104" y="5165016"/>
            <a:ext cx="8041334" cy="1772361"/>
          </a:xfrm>
          <a:prstGeom prst="rect">
            <a:avLst/>
          </a:prstGeom>
          <a:noFill/>
        </p:spPr>
        <p:txBody>
          <a:bodyPr wrap="none" lIns="182895" tIns="91448" rIns="182895" bIns="91448">
            <a:spAutoFit/>
          </a:bodyPr>
          <a:lstStyle/>
          <a:p>
            <a:pPr defTabSz="1828434" eaLnBrk="1" fontAlgn="auto" hangingPunct="1">
              <a:lnSpc>
                <a:spcPct val="120000"/>
              </a:lnSpc>
              <a:spcBef>
                <a:spcPts val="0"/>
              </a:spcBef>
              <a:spcAft>
                <a:spcPts val="0"/>
              </a:spcAft>
              <a:defRPr/>
            </a:pPr>
            <a:r>
              <a:rPr lang="en-US" sz="2200" dirty="0">
                <a:latin typeface="Roboto Light"/>
                <a:ea typeface="Open Sans" panose="020B0606030504020204" pitchFamily="34" charset="0"/>
                <a:cs typeface="Roboto Light"/>
              </a:rPr>
              <a:t>Our support is available 24 Hours a day: </a:t>
            </a:r>
            <a:r>
              <a:rPr lang="en-US" sz="2200" dirty="0" smtClean="0">
                <a:latin typeface="Roboto Light"/>
                <a:ea typeface="Open Sans" panose="020B0606030504020204" pitchFamily="34" charset="0"/>
                <a:cs typeface="Roboto Light"/>
              </a:rPr>
              <a:t>+375 (29) 162 62 70</a:t>
            </a:r>
          </a:p>
          <a:p>
            <a:pPr defTabSz="1828434" eaLnBrk="1" fontAlgn="auto" hangingPunct="1">
              <a:lnSpc>
                <a:spcPct val="120000"/>
              </a:lnSpc>
              <a:spcBef>
                <a:spcPts val="0"/>
              </a:spcBef>
              <a:spcAft>
                <a:spcPts val="0"/>
              </a:spcAft>
              <a:defRPr/>
            </a:pPr>
            <a:r>
              <a:rPr lang="en-US" sz="2200" dirty="0">
                <a:latin typeface="Roboto Light"/>
                <a:ea typeface="Open Sans" panose="020B0606030504020204" pitchFamily="34" charset="0"/>
                <a:cs typeface="Roboto Light"/>
              </a:rPr>
              <a:t>Monday – Friday: 9am to 6pm</a:t>
            </a:r>
          </a:p>
          <a:p>
            <a:pPr defTabSz="1828434" eaLnBrk="1" fontAlgn="auto" hangingPunct="1">
              <a:lnSpc>
                <a:spcPct val="120000"/>
              </a:lnSpc>
              <a:spcBef>
                <a:spcPts val="0"/>
              </a:spcBef>
              <a:spcAft>
                <a:spcPts val="0"/>
              </a:spcAft>
              <a:defRPr/>
            </a:pPr>
            <a:endParaRPr lang="en-US" sz="2200" dirty="0" smtClean="0">
              <a:latin typeface="Roboto Light"/>
              <a:ea typeface="Open Sans" panose="020B0606030504020204" pitchFamily="34" charset="0"/>
              <a:cs typeface="Roboto Light"/>
            </a:endParaRPr>
          </a:p>
          <a:p>
            <a:pPr defTabSz="1828434" eaLnBrk="1" fontAlgn="auto" hangingPunct="1">
              <a:lnSpc>
                <a:spcPct val="120000"/>
              </a:lnSpc>
              <a:spcBef>
                <a:spcPts val="0"/>
              </a:spcBef>
              <a:spcAft>
                <a:spcPts val="0"/>
              </a:spcAft>
              <a:defRPr/>
            </a:pPr>
            <a:endParaRPr lang="en-US" sz="2200" dirty="0">
              <a:latin typeface="Roboto Light"/>
              <a:ea typeface="Open Sans" panose="020B0606030504020204" pitchFamily="34" charset="0"/>
              <a:cs typeface="Roboto Light"/>
            </a:endParaRPr>
          </a:p>
        </p:txBody>
      </p:sp>
      <p:sp>
        <p:nvSpPr>
          <p:cNvPr id="19" name="Rectangle 18"/>
          <p:cNvSpPr/>
          <p:nvPr/>
        </p:nvSpPr>
        <p:spPr>
          <a:xfrm>
            <a:off x="719506" y="4644409"/>
            <a:ext cx="2781531" cy="507831"/>
          </a:xfrm>
          <a:prstGeom prst="rect">
            <a:avLst/>
          </a:prstGeom>
          <a:solidFill>
            <a:schemeClr val="bg1"/>
          </a:solidFill>
        </p:spPr>
        <p:txBody>
          <a:bodyPr wrap="none">
            <a:spAutoFit/>
          </a:bodyPr>
          <a:lstStyle/>
          <a:p>
            <a:pPr defTabSz="1828434" eaLnBrk="1" fontAlgn="auto" hangingPunct="1">
              <a:spcBef>
                <a:spcPts val="0"/>
              </a:spcBef>
              <a:spcAft>
                <a:spcPts val="0"/>
              </a:spcAft>
              <a:defRPr/>
            </a:pPr>
            <a:r>
              <a:rPr lang="en-US" sz="2700" b="1" dirty="0" smtClean="0">
                <a:solidFill>
                  <a:srgbClr val="002060"/>
                </a:solidFill>
                <a:latin typeface="Roboto Light"/>
                <a:cs typeface="Roboto Regular"/>
              </a:rPr>
              <a:t>Business hours</a:t>
            </a:r>
            <a:endParaRPr lang="en-US" sz="2700" b="1" dirty="0">
              <a:solidFill>
                <a:srgbClr val="002060"/>
              </a:solidFill>
              <a:latin typeface="Roboto Light"/>
              <a:cs typeface="Roboto Regular"/>
            </a:endParaRPr>
          </a:p>
        </p:txBody>
      </p:sp>
      <p:sp>
        <p:nvSpPr>
          <p:cNvPr id="23" name="Rectangle 22"/>
          <p:cNvSpPr/>
          <p:nvPr/>
        </p:nvSpPr>
        <p:spPr>
          <a:xfrm>
            <a:off x="719506" y="6557046"/>
            <a:ext cx="2993127" cy="507831"/>
          </a:xfrm>
          <a:prstGeom prst="rect">
            <a:avLst/>
          </a:prstGeom>
        </p:spPr>
        <p:txBody>
          <a:bodyPr wrap="none">
            <a:spAutoFit/>
          </a:bodyPr>
          <a:lstStyle/>
          <a:p>
            <a:pPr defTabSz="1828434" eaLnBrk="1" fontAlgn="auto" hangingPunct="1">
              <a:spcBef>
                <a:spcPts val="0"/>
              </a:spcBef>
              <a:spcAft>
                <a:spcPts val="0"/>
              </a:spcAft>
              <a:defRPr/>
            </a:pPr>
            <a:r>
              <a:rPr lang="en-US" sz="2700" b="1" dirty="0" smtClean="0">
                <a:solidFill>
                  <a:srgbClr val="002060"/>
                </a:solidFill>
                <a:latin typeface="Roboto Regular"/>
                <a:cs typeface="Roboto Regular"/>
              </a:rPr>
              <a:t>Building address</a:t>
            </a:r>
            <a:endParaRPr lang="en-US" sz="2700" b="1" dirty="0">
              <a:solidFill>
                <a:srgbClr val="002060"/>
              </a:solidFill>
              <a:latin typeface="Roboto Regular"/>
              <a:cs typeface="Roboto Regular"/>
            </a:endParaRPr>
          </a:p>
        </p:txBody>
      </p:sp>
      <p:sp>
        <p:nvSpPr>
          <p:cNvPr id="24" name="TextBox 23"/>
          <p:cNvSpPr txBox="1"/>
          <p:nvPr/>
        </p:nvSpPr>
        <p:spPr>
          <a:xfrm>
            <a:off x="631104" y="7080382"/>
            <a:ext cx="3692580" cy="590947"/>
          </a:xfrm>
          <a:prstGeom prst="rect">
            <a:avLst/>
          </a:prstGeom>
          <a:noFill/>
        </p:spPr>
        <p:txBody>
          <a:bodyPr wrap="none" lIns="182895" tIns="91448" rIns="182895" bIns="91448">
            <a:spAutoFit/>
          </a:bodyPr>
          <a:lstStyle/>
          <a:p>
            <a:pPr defTabSz="1828434" eaLnBrk="1" fontAlgn="auto" hangingPunct="1">
              <a:lnSpc>
                <a:spcPct val="120000"/>
              </a:lnSpc>
              <a:spcBef>
                <a:spcPts val="0"/>
              </a:spcBef>
              <a:spcAft>
                <a:spcPts val="0"/>
              </a:spcAft>
              <a:defRPr/>
            </a:pPr>
            <a:r>
              <a:rPr lang="en-US" sz="2200" dirty="0" smtClean="0">
                <a:latin typeface="Roboto Light"/>
                <a:ea typeface="Open Sans" panose="020B0606030504020204" pitchFamily="34" charset="0"/>
                <a:cs typeface="Roboto Light"/>
              </a:rPr>
              <a:t>Office 2</a:t>
            </a:r>
            <a:r>
              <a:rPr lang="ru-RU" sz="2200" dirty="0" smtClean="0">
                <a:latin typeface="Roboto Light"/>
                <a:ea typeface="Open Sans" panose="020B0606030504020204" pitchFamily="34" charset="0"/>
                <a:cs typeface="Roboto Light"/>
              </a:rPr>
              <a:t>2</a:t>
            </a:r>
            <a:r>
              <a:rPr lang="en-US" sz="2200" dirty="0" smtClean="0">
                <a:latin typeface="Roboto Light"/>
                <a:ea typeface="Open Sans" panose="020B0606030504020204" pitchFamily="34" charset="0"/>
                <a:cs typeface="Roboto Light"/>
              </a:rPr>
              <a:t>, </a:t>
            </a:r>
            <a:r>
              <a:rPr lang="ru-RU" sz="2200" dirty="0" smtClean="0">
                <a:latin typeface="Roboto Light"/>
                <a:ea typeface="Open Sans" panose="020B0606030504020204" pitchFamily="34" charset="0"/>
                <a:cs typeface="Roboto Light"/>
              </a:rPr>
              <a:t>4</a:t>
            </a:r>
            <a:r>
              <a:rPr lang="en-US" sz="2200" dirty="0" smtClean="0">
                <a:latin typeface="Roboto Light"/>
                <a:ea typeface="Open Sans" panose="020B0606030504020204" pitchFamily="34" charset="0"/>
                <a:cs typeface="Roboto Light"/>
              </a:rPr>
              <a:t> </a:t>
            </a:r>
            <a:r>
              <a:rPr lang="en-US" sz="2200" dirty="0" err="1" smtClean="0">
                <a:latin typeface="Roboto Light"/>
                <a:ea typeface="Open Sans" panose="020B0606030504020204" pitchFamily="34" charset="0"/>
                <a:cs typeface="Roboto Light"/>
              </a:rPr>
              <a:t>Zybitskaya</a:t>
            </a:r>
            <a:r>
              <a:rPr lang="en-US" sz="2200" dirty="0" smtClean="0">
                <a:latin typeface="Roboto Light"/>
                <a:ea typeface="Open Sans" panose="020B0606030504020204" pitchFamily="34" charset="0"/>
                <a:cs typeface="Roboto Light"/>
              </a:rPr>
              <a:t> str.</a:t>
            </a:r>
            <a:endParaRPr lang="en-US" sz="2200" dirty="0">
              <a:latin typeface="Roboto Light"/>
              <a:ea typeface="Open Sans" panose="020B0606030504020204" pitchFamily="34" charset="0"/>
              <a:cs typeface="Roboto Light"/>
            </a:endParaRPr>
          </a:p>
        </p:txBody>
      </p:sp>
      <p:sp>
        <p:nvSpPr>
          <p:cNvPr id="25" name="Rectangle 24"/>
          <p:cNvSpPr/>
          <p:nvPr/>
        </p:nvSpPr>
        <p:spPr>
          <a:xfrm>
            <a:off x="736730" y="8048157"/>
            <a:ext cx="1107996" cy="507831"/>
          </a:xfrm>
          <a:prstGeom prst="rect">
            <a:avLst/>
          </a:prstGeom>
        </p:spPr>
        <p:txBody>
          <a:bodyPr wrap="none">
            <a:spAutoFit/>
          </a:bodyPr>
          <a:lstStyle/>
          <a:p>
            <a:pPr defTabSz="1828434" eaLnBrk="1" fontAlgn="auto" hangingPunct="1">
              <a:spcBef>
                <a:spcPts val="0"/>
              </a:spcBef>
              <a:spcAft>
                <a:spcPts val="0"/>
              </a:spcAft>
              <a:defRPr/>
            </a:pPr>
            <a:r>
              <a:rPr lang="en-US" sz="2700" b="1" dirty="0" smtClean="0">
                <a:solidFill>
                  <a:srgbClr val="002060"/>
                </a:solidFill>
                <a:latin typeface="Roboto Regular"/>
                <a:cs typeface="Roboto Regular"/>
              </a:rPr>
              <a:t>Email</a:t>
            </a:r>
            <a:endParaRPr lang="en-US" sz="2700" b="1" dirty="0">
              <a:solidFill>
                <a:srgbClr val="002060"/>
              </a:solidFill>
              <a:latin typeface="Roboto Regular"/>
              <a:cs typeface="Roboto Regular"/>
            </a:endParaRPr>
          </a:p>
        </p:txBody>
      </p:sp>
      <p:sp>
        <p:nvSpPr>
          <p:cNvPr id="26" name="TextBox 25"/>
          <p:cNvSpPr txBox="1"/>
          <p:nvPr/>
        </p:nvSpPr>
        <p:spPr>
          <a:xfrm>
            <a:off x="631104" y="8514733"/>
            <a:ext cx="4503956" cy="553566"/>
          </a:xfrm>
          <a:prstGeom prst="rect">
            <a:avLst/>
          </a:prstGeom>
          <a:noFill/>
        </p:spPr>
        <p:txBody>
          <a:bodyPr wrap="none" lIns="182895" tIns="91448" rIns="182895" bIns="91448">
            <a:spAutoFit/>
          </a:bodyPr>
          <a:lstStyle/>
          <a:p>
            <a:pPr defTabSz="1828434" eaLnBrk="1" fontAlgn="auto" hangingPunct="1">
              <a:lnSpc>
                <a:spcPct val="120000"/>
              </a:lnSpc>
              <a:spcBef>
                <a:spcPts val="0"/>
              </a:spcBef>
              <a:spcAft>
                <a:spcPts val="0"/>
              </a:spcAft>
              <a:defRPr/>
            </a:pPr>
            <a:r>
              <a:rPr lang="en-US" sz="2200" dirty="0" smtClean="0">
                <a:latin typeface="Roboto Light"/>
                <a:ea typeface="Open Sans" panose="020B0606030504020204" pitchFamily="34" charset="0"/>
                <a:cs typeface="Roboto Light"/>
              </a:rPr>
              <a:t>incoming@belarusprimetour.com</a:t>
            </a:r>
            <a:endParaRPr lang="en-US" sz="2200" dirty="0">
              <a:latin typeface="Roboto Light"/>
              <a:ea typeface="Open Sans" panose="020B0606030504020204" pitchFamily="34" charset="0"/>
              <a:cs typeface="Roboto Light"/>
            </a:endParaRPr>
          </a:p>
        </p:txBody>
      </p:sp>
      <p:sp>
        <p:nvSpPr>
          <p:cNvPr id="27" name="Rectangle 26"/>
          <p:cNvSpPr/>
          <p:nvPr/>
        </p:nvSpPr>
        <p:spPr>
          <a:xfrm>
            <a:off x="736730" y="9420799"/>
            <a:ext cx="1890197" cy="507831"/>
          </a:xfrm>
          <a:prstGeom prst="rect">
            <a:avLst/>
          </a:prstGeom>
        </p:spPr>
        <p:txBody>
          <a:bodyPr wrap="none">
            <a:spAutoFit/>
          </a:bodyPr>
          <a:lstStyle/>
          <a:p>
            <a:pPr defTabSz="1828434" eaLnBrk="1" fontAlgn="auto" hangingPunct="1">
              <a:spcBef>
                <a:spcPts val="0"/>
              </a:spcBef>
              <a:spcAft>
                <a:spcPts val="0"/>
              </a:spcAft>
              <a:defRPr/>
            </a:pPr>
            <a:r>
              <a:rPr lang="en-US" sz="2700" b="1" dirty="0" smtClean="0">
                <a:solidFill>
                  <a:srgbClr val="002060"/>
                </a:solidFill>
                <a:latin typeface="Roboto Regular"/>
                <a:cs typeface="Roboto Regular"/>
              </a:rPr>
              <a:t>Telephone</a:t>
            </a:r>
            <a:endParaRPr lang="en-US" sz="2700" b="1" dirty="0">
              <a:solidFill>
                <a:srgbClr val="002060"/>
              </a:solidFill>
              <a:latin typeface="Roboto Regular"/>
              <a:cs typeface="Roboto Regular"/>
            </a:endParaRPr>
          </a:p>
        </p:txBody>
      </p:sp>
      <p:sp>
        <p:nvSpPr>
          <p:cNvPr id="28" name="TextBox 27"/>
          <p:cNvSpPr txBox="1"/>
          <p:nvPr/>
        </p:nvSpPr>
        <p:spPr>
          <a:xfrm>
            <a:off x="663426" y="9928630"/>
            <a:ext cx="3567354" cy="997212"/>
          </a:xfrm>
          <a:prstGeom prst="rect">
            <a:avLst/>
          </a:prstGeom>
          <a:noFill/>
        </p:spPr>
        <p:txBody>
          <a:bodyPr wrap="none" lIns="182895" tIns="91448" rIns="182895" bIns="91448">
            <a:spAutoFit/>
          </a:bodyPr>
          <a:lstStyle/>
          <a:p>
            <a:pPr defTabSz="1828434" eaLnBrk="1" fontAlgn="auto" hangingPunct="1">
              <a:lnSpc>
                <a:spcPct val="120000"/>
              </a:lnSpc>
              <a:spcBef>
                <a:spcPts val="0"/>
              </a:spcBef>
              <a:spcAft>
                <a:spcPts val="0"/>
              </a:spcAft>
              <a:defRPr/>
            </a:pPr>
            <a:r>
              <a:rPr lang="en-US" sz="2200" dirty="0" smtClean="0">
                <a:latin typeface="Roboto Light"/>
                <a:ea typeface="Open Sans" panose="020B0606030504020204" pitchFamily="34" charset="0"/>
                <a:cs typeface="Roboto Light"/>
              </a:rPr>
              <a:t>+375 (17) 302 34 02</a:t>
            </a:r>
          </a:p>
          <a:p>
            <a:pPr defTabSz="1828434" eaLnBrk="1" fontAlgn="auto" hangingPunct="1">
              <a:lnSpc>
                <a:spcPct val="120000"/>
              </a:lnSpc>
              <a:spcBef>
                <a:spcPts val="0"/>
              </a:spcBef>
              <a:spcAft>
                <a:spcPts val="0"/>
              </a:spcAft>
              <a:defRPr/>
            </a:pPr>
            <a:r>
              <a:rPr lang="en-US" sz="2200" dirty="0" smtClean="0">
                <a:latin typeface="Roboto Light"/>
                <a:ea typeface="Open Sans" panose="020B0606030504020204" pitchFamily="34" charset="0"/>
                <a:cs typeface="Roboto Light"/>
              </a:rPr>
              <a:t>+375 (17) 302 34 01 (fax)</a:t>
            </a:r>
            <a:endParaRPr lang="en-US" sz="2200" dirty="0">
              <a:latin typeface="Roboto Light"/>
              <a:ea typeface="Open Sans" panose="020B0606030504020204" pitchFamily="34" charset="0"/>
              <a:cs typeface="Roboto Light"/>
            </a:endParaRPr>
          </a:p>
        </p:txBody>
      </p:sp>
      <p:sp>
        <p:nvSpPr>
          <p:cNvPr id="36" name="Rectangle 1"/>
          <p:cNvSpPr>
            <a:spLocks/>
          </p:cNvSpPr>
          <p:nvPr/>
        </p:nvSpPr>
        <p:spPr bwMode="auto">
          <a:xfrm>
            <a:off x="7254053" y="2506864"/>
            <a:ext cx="3781484" cy="877484"/>
          </a:xfrm>
          <a:prstGeom prst="rect">
            <a:avLst/>
          </a:prstGeom>
          <a:noFill/>
          <a:ln>
            <a:noFill/>
          </a:ln>
          <a:extLst/>
        </p:spPr>
        <p:txBody>
          <a:bodyPr wrap="none" lIns="0" tIns="0" rIns="0" bIns="0" anchor="ctr">
            <a:spAutoFit/>
          </a:bodyPr>
          <a:lstStyle/>
          <a:p>
            <a:pPr algn="ctr" defTabSz="1828434" eaLnBrk="1" fontAlgn="auto" hangingPunct="1">
              <a:spcBef>
                <a:spcPts val="0"/>
              </a:spcBef>
              <a:spcAft>
                <a:spcPts val="0"/>
              </a:spcAft>
              <a:defRPr/>
            </a:pPr>
            <a:r>
              <a:rPr lang="en-US" sz="5702" b="1" dirty="0">
                <a:solidFill>
                  <a:schemeClr val="tx2"/>
                </a:solidFill>
                <a:latin typeface="Roboto Light"/>
                <a:ea typeface="ＭＳ Ｐゴシック" charset="0"/>
                <a:cs typeface="ＭＳ Ｐゴシック" charset="0"/>
                <a:sym typeface="Bebas Neue" charset="0"/>
              </a:rPr>
              <a:t>C</a:t>
            </a:r>
            <a:r>
              <a:rPr lang="en-US" sz="5702" b="1" dirty="0" smtClean="0">
                <a:solidFill>
                  <a:schemeClr val="tx2"/>
                </a:solidFill>
                <a:latin typeface="Roboto Light"/>
                <a:ea typeface="ＭＳ Ｐゴシック" charset="0"/>
                <a:cs typeface="ＭＳ Ｐゴシック" charset="0"/>
                <a:sym typeface="Bebas Neue" charset="0"/>
              </a:rPr>
              <a:t>ontact </a:t>
            </a:r>
            <a:r>
              <a:rPr lang="en-US" sz="5702" b="1" dirty="0">
                <a:solidFill>
                  <a:schemeClr val="tx2"/>
                </a:solidFill>
                <a:latin typeface="Roboto Light"/>
                <a:ea typeface="ＭＳ Ｐゴシック" charset="0"/>
                <a:cs typeface="ＭＳ Ｐゴシック" charset="0"/>
                <a:sym typeface="Bebas Neue" charset="0"/>
              </a:rPr>
              <a:t>us</a:t>
            </a:r>
          </a:p>
        </p:txBody>
      </p:sp>
      <p:grpSp>
        <p:nvGrpSpPr>
          <p:cNvPr id="38" name="Group 37"/>
          <p:cNvGrpSpPr/>
          <p:nvPr/>
        </p:nvGrpSpPr>
        <p:grpSpPr>
          <a:xfrm>
            <a:off x="8846344" y="3431963"/>
            <a:ext cx="600075" cy="142912"/>
            <a:chOff x="1942594" y="2781300"/>
            <a:chExt cx="799891" cy="190500"/>
          </a:xfrm>
          <a:solidFill>
            <a:schemeClr val="bg1">
              <a:lumMod val="85000"/>
            </a:schemeClr>
          </a:solidFill>
        </p:grpSpPr>
        <p:sp>
          <p:nvSpPr>
            <p:cNvPr id="39" name="Oval 3"/>
            <p:cNvSpPr>
              <a:spLocks/>
            </p:cNvSpPr>
            <p:nvPr/>
          </p:nvSpPr>
          <p:spPr bwMode="auto">
            <a:xfrm>
              <a:off x="1942594"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0" name="Oval 4"/>
            <p:cNvSpPr>
              <a:spLocks/>
            </p:cNvSpPr>
            <p:nvPr/>
          </p:nvSpPr>
          <p:spPr bwMode="auto">
            <a:xfrm>
              <a:off x="224731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sp>
          <p:nvSpPr>
            <p:cNvPr id="41" name="Oval 5"/>
            <p:cNvSpPr>
              <a:spLocks/>
            </p:cNvSpPr>
            <p:nvPr/>
          </p:nvSpPr>
          <p:spPr bwMode="auto">
            <a:xfrm>
              <a:off x="2552035" y="2781300"/>
              <a:ext cx="190450" cy="190500"/>
            </a:xfrm>
            <a:prstGeom prst="ellipse">
              <a:avLst/>
            </a:prstGeom>
            <a:grpFill/>
            <a:ln w="25400">
              <a:solidFill>
                <a:schemeClr val="tx1">
                  <a:alpha val="0"/>
                </a:schemeClr>
              </a:solidFill>
              <a:miter lim="800000"/>
              <a:headEnd/>
              <a:tailEnd/>
            </a:ln>
          </p:spPr>
          <p:txBody>
            <a:bodyPr lIns="0" tIns="0" rIns="0" bIns="0"/>
            <a:lstStyle/>
            <a:p>
              <a:pPr defTabSz="1828434" eaLnBrk="1" fontAlgn="auto" hangingPunct="1">
                <a:spcBef>
                  <a:spcPts val="0"/>
                </a:spcBef>
                <a:spcAft>
                  <a:spcPts val="0"/>
                </a:spcAft>
                <a:defRPr/>
              </a:pPr>
              <a:endParaRPr lang="en-US" sz="2701">
                <a:latin typeface="Roboto Light"/>
              </a:endParaRPr>
            </a:p>
          </p:txBody>
        </p:sp>
      </p:grpSp>
      <p:sp>
        <p:nvSpPr>
          <p:cNvPr id="21" name="Прямоугольник 20"/>
          <p:cNvSpPr/>
          <p:nvPr/>
        </p:nvSpPr>
        <p:spPr>
          <a:xfrm>
            <a:off x="6373813" y="12175067"/>
            <a:ext cx="5564187" cy="128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2" name="Рисунок 2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184420" y="1224747"/>
            <a:ext cx="1941386" cy="1019094"/>
          </a:xfrm>
          <a:prstGeom prst="rect">
            <a:avLst/>
          </a:prstGeom>
        </p:spPr>
      </p:pic>
      <p:sp>
        <p:nvSpPr>
          <p:cNvPr id="29" name="Овал 28"/>
          <p:cNvSpPr/>
          <p:nvPr/>
        </p:nvSpPr>
        <p:spPr>
          <a:xfrm>
            <a:off x="17204267" y="701676"/>
            <a:ext cx="677333" cy="7112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Rectangle 64"/>
          <p:cNvSpPr/>
          <p:nvPr/>
        </p:nvSpPr>
        <p:spPr>
          <a:xfrm>
            <a:off x="6602675" y="12480109"/>
            <a:ext cx="5104875" cy="778683"/>
          </a:xfrm>
          <a:prstGeom prst="rect">
            <a:avLst/>
          </a:prstGeom>
        </p:spPr>
        <p:txBody>
          <a:bodyPr wrap="none" lIns="137168" tIns="68584" rIns="137168" bIns="68584">
            <a:spAutoFit/>
          </a:bodyPr>
          <a:lstStyle/>
          <a:p>
            <a:pPr algn="ctr" defTabSz="1828434" eaLnBrk="1" fontAlgn="auto" hangingPunct="1">
              <a:lnSpc>
                <a:spcPct val="130000"/>
              </a:lnSpc>
              <a:spcBef>
                <a:spcPts val="0"/>
              </a:spcBef>
              <a:spcAft>
                <a:spcPts val="0"/>
              </a:spcAft>
              <a:defRPr/>
            </a:pPr>
            <a:r>
              <a:rPr lang="en-US" sz="1600" dirty="0" smtClean="0">
                <a:solidFill>
                  <a:srgbClr val="002060"/>
                </a:solidFill>
                <a:latin typeface="Roboto Light"/>
                <a:ea typeface="Open Sans" panose="020B0606030504020204" pitchFamily="34" charset="0"/>
                <a:cs typeface="Roboto Regular"/>
              </a:rPr>
              <a:t>www.belarusprimetour.com | www.miceinbelarus.com</a:t>
            </a:r>
          </a:p>
          <a:p>
            <a:pPr algn="ctr" defTabSz="1828434" eaLnBrk="1" fontAlgn="auto" hangingPunct="1">
              <a:lnSpc>
                <a:spcPct val="130000"/>
              </a:lnSpc>
              <a:spcBef>
                <a:spcPts val="0"/>
              </a:spcBef>
              <a:spcAft>
                <a:spcPts val="0"/>
              </a:spcAft>
              <a:defRPr/>
            </a:pPr>
            <a:r>
              <a:rPr lang="en-US" sz="1600" dirty="0">
                <a:solidFill>
                  <a:srgbClr val="002060"/>
                </a:solidFill>
                <a:latin typeface="Roboto Light"/>
              </a:rPr>
              <a:t>© </a:t>
            </a:r>
            <a:r>
              <a:rPr lang="en-US" sz="1600" dirty="0" smtClean="0">
                <a:solidFill>
                  <a:srgbClr val="002060"/>
                </a:solidFill>
                <a:latin typeface="Roboto Light"/>
              </a:rPr>
              <a:t>2009-2019. </a:t>
            </a:r>
            <a:r>
              <a:rPr lang="en-US" sz="1600" dirty="0">
                <a:solidFill>
                  <a:srgbClr val="002060"/>
                </a:solidFill>
                <a:latin typeface="Roboto Light"/>
              </a:rPr>
              <a:t>All rights reserved. </a:t>
            </a:r>
            <a:endParaRPr lang="en-US" sz="1600" dirty="0">
              <a:solidFill>
                <a:srgbClr val="002060"/>
              </a:solidFill>
              <a:latin typeface="Roboto Light"/>
              <a:ea typeface="Open Sans" panose="020B0606030504020204" pitchFamily="34" charset="0"/>
              <a:cs typeface="Roboto Regular"/>
            </a:endParaRPr>
          </a:p>
        </p:txBody>
      </p:sp>
      <p:sp>
        <p:nvSpPr>
          <p:cNvPr id="31" name="Прямоугольник 30"/>
          <p:cNvSpPr/>
          <p:nvPr/>
        </p:nvSpPr>
        <p:spPr>
          <a:xfrm>
            <a:off x="17204267" y="734050"/>
            <a:ext cx="698178" cy="646331"/>
          </a:xfrm>
          <a:prstGeom prst="rect">
            <a:avLst/>
          </a:prstGeom>
        </p:spPr>
        <p:txBody>
          <a:bodyPr wrap="none">
            <a:spAutoFit/>
          </a:bodyPr>
          <a:lstStyle/>
          <a:p>
            <a:r>
              <a:rPr lang="en-US" b="1" dirty="0" smtClean="0">
                <a:solidFill>
                  <a:schemeClr val="bg1"/>
                </a:solidFill>
                <a:latin typeface="Roboto Black"/>
                <a:cs typeface="Roboto Black"/>
              </a:rPr>
              <a:t>24</a:t>
            </a:r>
            <a:endParaRPr lang="ru-RU" b="1" dirty="0"/>
          </a:p>
        </p:txBody>
      </p:sp>
      <p:sp>
        <p:nvSpPr>
          <p:cNvPr id="32" name="Freeform 5">
            <a:hlinkClick r:id="rId3"/>
          </p:cNvPr>
          <p:cNvSpPr>
            <a:spLocks noChangeAspect="1"/>
          </p:cNvSpPr>
          <p:nvPr/>
        </p:nvSpPr>
        <p:spPr bwMode="auto">
          <a:xfrm flipH="1">
            <a:off x="14825294" y="6392930"/>
            <a:ext cx="2217673" cy="2562388"/>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002060">
              <a:alpha val="68000"/>
            </a:srgbClr>
          </a:solidFill>
          <a:ln>
            <a:noFill/>
          </a:ln>
        </p:spPr>
        <p:txBody>
          <a:bodyPr lIns="137168" tIns="68584" rIns="137168" bIns="68584" anchor="ctr"/>
          <a:lstStyle/>
          <a:p>
            <a:pPr algn="ctr" defTabSz="1828434" eaLnBrk="1" fontAlgn="auto" hangingPunct="1">
              <a:spcBef>
                <a:spcPts val="0"/>
              </a:spcBef>
              <a:spcAft>
                <a:spcPts val="0"/>
              </a:spcAft>
              <a:defRPr/>
            </a:pPr>
            <a:endParaRPr lang="en-US" sz="3001" dirty="0">
              <a:latin typeface="Roboto Regular"/>
              <a:cs typeface="Roboto Regular"/>
            </a:endParaRPr>
          </a:p>
        </p:txBody>
      </p:sp>
      <p:sp>
        <p:nvSpPr>
          <p:cNvPr id="33" name="Freeform 87">
            <a:hlinkClick r:id="rId3"/>
          </p:cNvPr>
          <p:cNvSpPr>
            <a:spLocks noChangeAspect="1" noChangeArrowheads="1"/>
          </p:cNvSpPr>
          <p:nvPr/>
        </p:nvSpPr>
        <p:spPr bwMode="auto">
          <a:xfrm>
            <a:off x="15481403" y="7212204"/>
            <a:ext cx="905454" cy="923839"/>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34" name="Freeform 5">
            <a:hlinkClick r:id="rId4"/>
          </p:cNvPr>
          <p:cNvSpPr>
            <a:spLocks/>
          </p:cNvSpPr>
          <p:nvPr/>
        </p:nvSpPr>
        <p:spPr bwMode="auto">
          <a:xfrm flipH="1">
            <a:off x="11707550" y="6292038"/>
            <a:ext cx="2451100" cy="2828925"/>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002060">
              <a:alpha val="42000"/>
            </a:srgbClr>
          </a:solidFill>
          <a:ln>
            <a:noFill/>
          </a:ln>
        </p:spPr>
        <p:txBody>
          <a:bodyPr lIns="137168" tIns="68584" rIns="137168" bIns="68584" anchor="ctr"/>
          <a:lstStyle/>
          <a:p>
            <a:pPr algn="ctr" defTabSz="1828434" eaLnBrk="1" fontAlgn="auto" hangingPunct="1">
              <a:spcBef>
                <a:spcPts val="0"/>
              </a:spcBef>
              <a:spcAft>
                <a:spcPts val="0"/>
              </a:spcAft>
              <a:defRPr/>
            </a:pPr>
            <a:endParaRPr lang="en-US" sz="7202" dirty="0">
              <a:solidFill>
                <a:schemeClr val="bg1"/>
              </a:solidFill>
              <a:latin typeface="Roboto Regular"/>
              <a:cs typeface="Roboto Regular"/>
            </a:endParaRPr>
          </a:p>
        </p:txBody>
      </p:sp>
      <p:grpSp>
        <p:nvGrpSpPr>
          <p:cNvPr id="35" name="Group 81"/>
          <p:cNvGrpSpPr/>
          <p:nvPr/>
        </p:nvGrpSpPr>
        <p:grpSpPr>
          <a:xfrm>
            <a:off x="12322631" y="6908794"/>
            <a:ext cx="1283734" cy="1292623"/>
            <a:chOff x="6851303" y="3015616"/>
            <a:chExt cx="634835" cy="639231"/>
          </a:xfrm>
          <a:solidFill>
            <a:schemeClr val="bg1"/>
          </a:solidFill>
        </p:grpSpPr>
        <p:sp>
          <p:nvSpPr>
            <p:cNvPr id="37" name="Freeform 47">
              <a:hlinkClick r:id="rId4"/>
            </p:cNvPr>
            <p:cNvSpPr>
              <a:spLocks noChangeArrowheads="1"/>
            </p:cNvSpPr>
            <p:nvPr/>
          </p:nvSpPr>
          <p:spPr bwMode="auto">
            <a:xfrm>
              <a:off x="6851303" y="3015616"/>
              <a:ext cx="139665" cy="630765"/>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grp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42" name="Freeform 48">
              <a:hlinkClick r:id="rId4"/>
            </p:cNvPr>
            <p:cNvSpPr>
              <a:spLocks noChangeArrowheads="1"/>
            </p:cNvSpPr>
            <p:nvPr/>
          </p:nvSpPr>
          <p:spPr bwMode="auto">
            <a:xfrm>
              <a:off x="7067148" y="3201882"/>
              <a:ext cx="418990" cy="452965"/>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grp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grpSp>
      <p:sp>
        <p:nvSpPr>
          <p:cNvPr id="43" name="Freeform 5">
            <a:hlinkClick r:id="rId5"/>
          </p:cNvPr>
          <p:cNvSpPr>
            <a:spLocks/>
          </p:cNvSpPr>
          <p:nvPr/>
        </p:nvSpPr>
        <p:spPr bwMode="auto">
          <a:xfrm flipH="1">
            <a:off x="13416544" y="8810756"/>
            <a:ext cx="2527164" cy="2607241"/>
          </a:xfrm>
          <a:custGeom>
            <a:avLst/>
            <a:gdLst>
              <a:gd name="T0" fmla="*/ 1770096 w 2010"/>
              <a:gd name="T1" fmla="*/ 1532721 h 2320"/>
              <a:gd name="T2" fmla="*/ 885048 w 2010"/>
              <a:gd name="T3" fmla="*/ 2043628 h 2320"/>
              <a:gd name="T4" fmla="*/ 0 w 2010"/>
              <a:gd name="T5" fmla="*/ 1532721 h 2320"/>
              <a:gd name="T6" fmla="*/ 0 w 2010"/>
              <a:gd name="T7" fmla="*/ 511788 h 2320"/>
              <a:gd name="T8" fmla="*/ 885048 w 2010"/>
              <a:gd name="T9" fmla="*/ 0 h 2320"/>
              <a:gd name="T10" fmla="*/ 1770096 w 2010"/>
              <a:gd name="T11" fmla="*/ 511788 h 2320"/>
              <a:gd name="T12" fmla="*/ 1770096 w 2010"/>
              <a:gd name="T13" fmla="*/ 1532721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002060"/>
          </a:solidFill>
          <a:ln>
            <a:noFill/>
          </a:ln>
          <a:extLst/>
        </p:spPr>
        <p:txBody>
          <a:bodyPr lIns="137168" tIns="68584" rIns="137168" bIns="68584" anchor="ctr"/>
          <a:lstStyle/>
          <a:p>
            <a:endParaRPr lang="ru-RU"/>
          </a:p>
        </p:txBody>
      </p:sp>
      <p:sp>
        <p:nvSpPr>
          <p:cNvPr id="44" name="Freeform 75">
            <a:hlinkClick r:id="rId5"/>
          </p:cNvPr>
          <p:cNvSpPr>
            <a:spLocks noChangeArrowheads="1"/>
          </p:cNvSpPr>
          <p:nvPr/>
        </p:nvSpPr>
        <p:spPr bwMode="auto">
          <a:xfrm>
            <a:off x="14299126" y="9487288"/>
            <a:ext cx="762000" cy="1215354"/>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68586" tIns="34293" rIns="68586" bIns="34293" anchor="ctr"/>
          <a:lstStyle/>
          <a:p>
            <a:pPr defTabSz="1828434" eaLnBrk="1" fontAlgn="auto" hangingPunct="1">
              <a:spcBef>
                <a:spcPts val="0"/>
              </a:spcBef>
              <a:spcAft>
                <a:spcPts val="0"/>
              </a:spcAft>
              <a:defRPr/>
            </a:pPr>
            <a:endParaRPr lang="en-US" sz="2701" dirty="0">
              <a:latin typeface="Roboto Light"/>
            </a:endParaRPr>
          </a:p>
        </p:txBody>
      </p:sp>
      <p:sp>
        <p:nvSpPr>
          <p:cNvPr id="45" name="Freeform 5">
            <a:hlinkClick r:id="rId6"/>
          </p:cNvPr>
          <p:cNvSpPr>
            <a:spLocks/>
          </p:cNvSpPr>
          <p:nvPr/>
        </p:nvSpPr>
        <p:spPr bwMode="auto">
          <a:xfrm flipH="1">
            <a:off x="13423415" y="4423671"/>
            <a:ext cx="1778187" cy="1985419"/>
          </a:xfrm>
          <a:custGeom>
            <a:avLst/>
            <a:gdLst>
              <a:gd name="T0" fmla="*/ 1319754 w 2010"/>
              <a:gd name="T1" fmla="*/ 1142772 h 2320"/>
              <a:gd name="T2" fmla="*/ 659877 w 2010"/>
              <a:gd name="T3" fmla="*/ 1523696 h 2320"/>
              <a:gd name="T4" fmla="*/ 0 w 2010"/>
              <a:gd name="T5" fmla="*/ 1142772 h 2320"/>
              <a:gd name="T6" fmla="*/ 0 w 2010"/>
              <a:gd name="T7" fmla="*/ 381581 h 2320"/>
              <a:gd name="T8" fmla="*/ 659877 w 2010"/>
              <a:gd name="T9" fmla="*/ 0 h 2320"/>
              <a:gd name="T10" fmla="*/ 1319754 w 2010"/>
              <a:gd name="T11" fmla="*/ 381581 h 2320"/>
              <a:gd name="T12" fmla="*/ 1319754 w 2010"/>
              <a:gd name="T13" fmla="*/ 114277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002060">
              <a:alpha val="83000"/>
            </a:srgbClr>
          </a:solidFill>
          <a:ln>
            <a:noFill/>
          </a:ln>
          <a:extLst/>
        </p:spPr>
        <p:txBody>
          <a:bodyPr lIns="137168" tIns="68584" rIns="137168" bIns="68584" anchor="ctr"/>
          <a:lstStyle/>
          <a:p>
            <a:endParaRPr lang="ru-RU"/>
          </a:p>
        </p:txBody>
      </p:sp>
      <p:pic>
        <p:nvPicPr>
          <p:cNvPr id="46" name="Рисунок 45">
            <a:hlinkClick r:id="rId6"/>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3630667" y="4745089"/>
            <a:ext cx="1363682" cy="1363682"/>
          </a:xfrm>
          <a:prstGeom prst="rect">
            <a:avLst/>
          </a:prstGeom>
        </p:spPr>
      </p:pic>
      <p:cxnSp>
        <p:nvCxnSpPr>
          <p:cNvPr id="47" name="Прямая соединительная линия 46"/>
          <p:cNvCxnSpPr/>
          <p:nvPr/>
        </p:nvCxnSpPr>
        <p:spPr>
          <a:xfrm>
            <a:off x="11492473" y="3941837"/>
            <a:ext cx="0" cy="7859489"/>
          </a:xfrm>
          <a:prstGeom prst="line">
            <a:avLst/>
          </a:prstGeom>
          <a:ln w="66675">
            <a:solidFill>
              <a:srgbClr val="00206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53" presetClass="entr" presetSubtype="16"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53" presetClass="entr" presetSubtype="16"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childTnLst>
                                </p:cTn>
                              </p:par>
                              <p:par>
                                <p:cTn id="58" presetID="53" presetClass="entr" presetSubtype="16"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par>
                                <p:cTn id="73" presetID="53" presetClass="entr" presetSubtype="16"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animBg="1"/>
      <p:bldP spid="23" grpId="0"/>
      <p:bldP spid="24" grpId="0"/>
      <p:bldP spid="25" grpId="0"/>
      <p:bldP spid="26" grpId="0"/>
      <p:bldP spid="27" grpId="0"/>
      <p:bldP spid="28" grpId="0"/>
      <p:bldP spid="30" grpId="0"/>
      <p:bldP spid="43" grpId="0" animBg="1"/>
      <p:bldP spid="45" grpId="0" animBg="1"/>
    </p:bldLst>
  </p:timing>
</p:sld>
</file>

<file path=ppt/theme/theme1.xml><?xml version="1.0" encoding="utf-8"?>
<a:theme xmlns:a="http://schemas.openxmlformats.org/drawingml/2006/main" name="Default Theme">
  <a:themeElements>
    <a:clrScheme name="Marketofy Light">
      <a:dk1>
        <a:srgbClr val="91969B"/>
      </a:dk1>
      <a:lt1>
        <a:sysClr val="window" lastClr="FFFFFF"/>
      </a:lt1>
      <a:dk2>
        <a:srgbClr val="91969B"/>
      </a:dk2>
      <a:lt2>
        <a:srgbClr val="F6F7FA"/>
      </a:lt2>
      <a:accent1>
        <a:srgbClr val="136773"/>
      </a:accent1>
      <a:accent2>
        <a:srgbClr val="25C8B4"/>
      </a:accent2>
      <a:accent3>
        <a:srgbClr val="81DC64"/>
      </a:accent3>
      <a:accent4>
        <a:srgbClr val="FBA622"/>
      </a:accent4>
      <a:accent5>
        <a:srgbClr val="F94151"/>
      </a:accent5>
      <a:accent6>
        <a:srgbClr val="91969B"/>
      </a:accent6>
      <a:hlink>
        <a:srgbClr val="216BA9"/>
      </a:hlink>
      <a:folHlink>
        <a:srgbClr val="1FB18A"/>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32183</TotalTime>
  <Words>1866</Words>
  <Application>Microsoft Macintosh PowerPoint</Application>
  <PresentationFormat>Произвольный</PresentationFormat>
  <Paragraphs>381</Paragraphs>
  <Slides>24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Default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presentations</dc:title>
  <dc:creator>slidefusion</dc:creator>
  <cp:lastModifiedBy>Admin</cp:lastModifiedBy>
  <cp:revision>5008</cp:revision>
  <dcterms:created xsi:type="dcterms:W3CDTF">2014-11-12T21:47:38Z</dcterms:created>
  <dcterms:modified xsi:type="dcterms:W3CDTF">2019-02-15T14:17:53Z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2168607</vt:lpwstr>
  </property>
  <property fmtid="{D5CDD505-2E9C-101B-9397-08002B2CF9AE}" pid="3" name="NXPowerLiteSettings">
    <vt:lpwstr>C7000400038000</vt:lpwstr>
  </property>
  <property fmtid="{D5CDD505-2E9C-101B-9397-08002B2CF9AE}" pid="4" name="NXPowerLiteVersion">
    <vt:lpwstr>S8.2.2</vt:lpwstr>
  </property>
</Properties>
</file>