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2.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3.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44" r:id="rId1"/>
    <p:sldMasterId id="2147483745" r:id="rId2"/>
    <p:sldMasterId id="2147483746" r:id="rId3"/>
    <p:sldMasterId id="2147483747" r:id="rId4"/>
  </p:sldMasterIdLst>
  <p:notesMasterIdLst>
    <p:notesMasterId r:id="rId12"/>
  </p:notesMasterIdLst>
  <p:sldIdLst>
    <p:sldId id="256" r:id="rId5"/>
    <p:sldId id="257" r:id="rId6"/>
    <p:sldId id="258" r:id="rId7"/>
    <p:sldId id="259" r:id="rId8"/>
    <p:sldId id="260" r:id="rId9"/>
    <p:sldId id="261" r:id="rId10"/>
    <p:sldId id="262" r:id="rId1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629"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de-AT"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1253489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g62efcb5293_0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6" name="Google Shape;576;g62efcb5293_0_11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655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g62efcb529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0" name="Google Shape;580;g62efcb5293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9137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g62efcb5293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7" name="Google Shape;587;g62efcb5293_0_7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864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62efcb5293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3" name="Google Shape;593;g62efcb5293_0_16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4235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62efcb5293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62efcb5293_0_16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3867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g62efcb5293_0_1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9" name="Google Shape;609;g62efcb5293_0_17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1197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g62efcb5293_0_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7" name="Google Shape;617;g62efcb5293_0_18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78296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 Images">
  <p:cSld name="2 Images">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6110514"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7" name="Google Shape;17;p2"/>
          <p:cNvSpPr>
            <a:spLocks noGrp="1"/>
          </p:cNvSpPr>
          <p:nvPr>
            <p:ph type="pic" idx="3"/>
          </p:nvPr>
        </p:nvSpPr>
        <p:spPr>
          <a:xfrm>
            <a:off x="6110514" y="0"/>
            <a:ext cx="6081486"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Full Image">
  <p:cSld name="Full Image">
    <p:spTree>
      <p:nvGrpSpPr>
        <p:cNvPr id="1" name="Shape 19"/>
        <p:cNvGrpSpPr/>
        <p:nvPr/>
      </p:nvGrpSpPr>
      <p:grpSpPr>
        <a:xfrm>
          <a:off x="0" y="0"/>
          <a:ext cx="0" cy="0"/>
          <a:chOff x="0" y="0"/>
          <a:chExt cx="0" cy="0"/>
        </a:xfrm>
      </p:grpSpPr>
      <p:sp>
        <p:nvSpPr>
          <p:cNvPr id="20" name="Google Shape;20;p4"/>
          <p:cNvSpPr>
            <a:spLocks noGrp="1"/>
          </p:cNvSpPr>
          <p:nvPr>
            <p:ph type="pic" idx="2"/>
          </p:nvPr>
        </p:nvSpPr>
        <p:spPr>
          <a:xfrm>
            <a:off x="0" y="0"/>
            <a:ext cx="12192000"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 Horizontal Images">
  <p:cSld name="3 Horizontal Images">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0" y="-4763"/>
            <a:ext cx="12198146" cy="2266951"/>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3" name="Google Shape;23;p5"/>
          <p:cNvSpPr>
            <a:spLocks noGrp="1"/>
          </p:cNvSpPr>
          <p:nvPr>
            <p:ph type="pic" idx="3"/>
          </p:nvPr>
        </p:nvSpPr>
        <p:spPr>
          <a:xfrm>
            <a:off x="-6146" y="4590135"/>
            <a:ext cx="12198146" cy="2266951"/>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4" name="Google Shape;24;p5"/>
          <p:cNvSpPr>
            <a:spLocks noGrp="1"/>
          </p:cNvSpPr>
          <p:nvPr>
            <p:ph type="pic" idx="4"/>
          </p:nvPr>
        </p:nvSpPr>
        <p:spPr>
          <a:xfrm>
            <a:off x="-6146" y="2262188"/>
            <a:ext cx="12198146" cy="232794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 Images">
  <p:cSld name="4 Images">
    <p:spTree>
      <p:nvGrpSpPr>
        <p:cNvPr id="1" name="Shape 25"/>
        <p:cNvGrpSpPr/>
        <p:nvPr/>
      </p:nvGrpSpPr>
      <p:grpSpPr>
        <a:xfrm>
          <a:off x="0" y="0"/>
          <a:ext cx="0" cy="0"/>
          <a:chOff x="0" y="0"/>
          <a:chExt cx="0" cy="0"/>
        </a:xfrm>
      </p:grpSpPr>
      <p:sp>
        <p:nvSpPr>
          <p:cNvPr id="26" name="Google Shape;26;p6"/>
          <p:cNvSpPr>
            <a:spLocks noGrp="1"/>
          </p:cNvSpPr>
          <p:nvPr>
            <p:ph type="pic" idx="2"/>
          </p:nvPr>
        </p:nvSpPr>
        <p:spPr>
          <a:xfrm>
            <a:off x="0" y="0"/>
            <a:ext cx="6110514" cy="3429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7" name="Google Shape;27;p6"/>
          <p:cNvSpPr>
            <a:spLocks noGrp="1"/>
          </p:cNvSpPr>
          <p:nvPr>
            <p:ph type="pic" idx="3"/>
          </p:nvPr>
        </p:nvSpPr>
        <p:spPr>
          <a:xfrm>
            <a:off x="6110514" y="0"/>
            <a:ext cx="6081486" cy="3429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8" name="Google Shape;28;p6"/>
          <p:cNvSpPr>
            <a:spLocks noGrp="1"/>
          </p:cNvSpPr>
          <p:nvPr>
            <p:ph type="pic" idx="4"/>
          </p:nvPr>
        </p:nvSpPr>
        <p:spPr>
          <a:xfrm>
            <a:off x="0" y="3429000"/>
            <a:ext cx="6110514" cy="3429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9" name="Google Shape;29;p6"/>
          <p:cNvSpPr>
            <a:spLocks noGrp="1"/>
          </p:cNvSpPr>
          <p:nvPr>
            <p:ph type="pic" idx="5"/>
          </p:nvPr>
        </p:nvSpPr>
        <p:spPr>
          <a:xfrm>
            <a:off x="6110514" y="3429000"/>
            <a:ext cx="6081486" cy="3429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op Image">
  <p:cSld name="Top Image">
    <p:spTree>
      <p:nvGrpSpPr>
        <p:cNvPr id="1" name="Shape 30"/>
        <p:cNvGrpSpPr/>
        <p:nvPr/>
      </p:nvGrpSpPr>
      <p:grpSpPr>
        <a:xfrm>
          <a:off x="0" y="0"/>
          <a:ext cx="0" cy="0"/>
          <a:chOff x="0" y="0"/>
          <a:chExt cx="0" cy="0"/>
        </a:xfrm>
      </p:grpSpPr>
      <p:sp>
        <p:nvSpPr>
          <p:cNvPr id="31" name="Google Shape;31;p7"/>
          <p:cNvSpPr>
            <a:spLocks noGrp="1"/>
          </p:cNvSpPr>
          <p:nvPr>
            <p:ph type="pic" idx="2"/>
          </p:nvPr>
        </p:nvSpPr>
        <p:spPr>
          <a:xfrm>
            <a:off x="628650" y="609599"/>
            <a:ext cx="10934700" cy="2796835"/>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 Vertical Images">
  <p:cSld name="3 Vertical Images">
    <p:spTree>
      <p:nvGrpSpPr>
        <p:cNvPr id="1" name="Shape 32"/>
        <p:cNvGrpSpPr/>
        <p:nvPr/>
      </p:nvGrpSpPr>
      <p:grpSpPr>
        <a:xfrm>
          <a:off x="0" y="0"/>
          <a:ext cx="0" cy="0"/>
          <a:chOff x="0" y="0"/>
          <a:chExt cx="0" cy="0"/>
        </a:xfrm>
      </p:grpSpPr>
      <p:sp>
        <p:nvSpPr>
          <p:cNvPr id="33" name="Google Shape;33;p8"/>
          <p:cNvSpPr>
            <a:spLocks noGrp="1"/>
          </p:cNvSpPr>
          <p:nvPr>
            <p:ph type="pic" idx="2"/>
          </p:nvPr>
        </p:nvSpPr>
        <p:spPr>
          <a:xfrm>
            <a:off x="0" y="0"/>
            <a:ext cx="4064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4" name="Google Shape;34;p8"/>
          <p:cNvSpPr>
            <a:spLocks noGrp="1"/>
          </p:cNvSpPr>
          <p:nvPr>
            <p:ph type="pic" idx="3"/>
          </p:nvPr>
        </p:nvSpPr>
        <p:spPr>
          <a:xfrm>
            <a:off x="4063984" y="0"/>
            <a:ext cx="4064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5" name="Google Shape;35;p8"/>
          <p:cNvSpPr>
            <a:spLocks noGrp="1"/>
          </p:cNvSpPr>
          <p:nvPr>
            <p:ph type="pic" idx="4"/>
          </p:nvPr>
        </p:nvSpPr>
        <p:spPr>
          <a:xfrm>
            <a:off x="8127968" y="0"/>
            <a:ext cx="4064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2 Top Image">
  <p:cSld name="2 Top Image">
    <p:spTree>
      <p:nvGrpSpPr>
        <p:cNvPr id="1" name="Shape 36"/>
        <p:cNvGrpSpPr/>
        <p:nvPr/>
      </p:nvGrpSpPr>
      <p:grpSpPr>
        <a:xfrm>
          <a:off x="0" y="0"/>
          <a:ext cx="0" cy="0"/>
          <a:chOff x="0" y="0"/>
          <a:chExt cx="0" cy="0"/>
        </a:xfrm>
      </p:grpSpPr>
      <p:sp>
        <p:nvSpPr>
          <p:cNvPr id="37" name="Google Shape;37;p9"/>
          <p:cNvSpPr>
            <a:spLocks noGrp="1"/>
          </p:cNvSpPr>
          <p:nvPr>
            <p:ph type="pic" idx="2"/>
          </p:nvPr>
        </p:nvSpPr>
        <p:spPr>
          <a:xfrm>
            <a:off x="6096000" y="0"/>
            <a:ext cx="6096000" cy="343893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 name="Google Shape;38;p9"/>
          <p:cNvSpPr>
            <a:spLocks noGrp="1"/>
          </p:cNvSpPr>
          <p:nvPr>
            <p:ph type="pic" idx="3"/>
          </p:nvPr>
        </p:nvSpPr>
        <p:spPr>
          <a:xfrm>
            <a:off x="0" y="0"/>
            <a:ext cx="6096000" cy="343893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3/4 Top Image">
  <p:cSld name="3/4 Top Image">
    <p:spTree>
      <p:nvGrpSpPr>
        <p:cNvPr id="1" name="Shape 39"/>
        <p:cNvGrpSpPr/>
        <p:nvPr/>
      </p:nvGrpSpPr>
      <p:grpSpPr>
        <a:xfrm>
          <a:off x="0" y="0"/>
          <a:ext cx="0" cy="0"/>
          <a:chOff x="0" y="0"/>
          <a:chExt cx="0" cy="0"/>
        </a:xfrm>
      </p:grpSpPr>
      <p:sp>
        <p:nvSpPr>
          <p:cNvPr id="40" name="Google Shape;40;p10"/>
          <p:cNvSpPr>
            <a:spLocks noGrp="1"/>
          </p:cNvSpPr>
          <p:nvPr>
            <p:ph type="pic" idx="2"/>
          </p:nvPr>
        </p:nvSpPr>
        <p:spPr>
          <a:xfrm>
            <a:off x="6096000" y="0"/>
            <a:ext cx="6096000" cy="489585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1" name="Google Shape;41;p10"/>
          <p:cNvSpPr>
            <a:spLocks noGrp="1"/>
          </p:cNvSpPr>
          <p:nvPr>
            <p:ph type="pic" idx="3"/>
          </p:nvPr>
        </p:nvSpPr>
        <p:spPr>
          <a:xfrm>
            <a:off x="0" y="0"/>
            <a:ext cx="6096000" cy="489585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Left Image + Title">
  <p:cSld name="Left Image + Title">
    <p:spTree>
      <p:nvGrpSpPr>
        <p:cNvPr id="1" name="Shape 42"/>
        <p:cNvGrpSpPr/>
        <p:nvPr/>
      </p:nvGrpSpPr>
      <p:grpSpPr>
        <a:xfrm>
          <a:off x="0" y="0"/>
          <a:ext cx="0" cy="0"/>
          <a:chOff x="0" y="0"/>
          <a:chExt cx="0" cy="0"/>
        </a:xfrm>
      </p:grpSpPr>
      <p:sp>
        <p:nvSpPr>
          <p:cNvPr id="43" name="Google Shape;43;p11"/>
          <p:cNvSpPr>
            <a:spLocks noGrp="1"/>
          </p:cNvSpPr>
          <p:nvPr>
            <p:ph type="pic" idx="2"/>
          </p:nvPr>
        </p:nvSpPr>
        <p:spPr>
          <a:xfrm>
            <a:off x="0" y="0"/>
            <a:ext cx="6110514"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4" name="Google Shape;44;p11"/>
          <p:cNvSpPr txBox="1">
            <a:spLocks noGrp="1"/>
          </p:cNvSpPr>
          <p:nvPr>
            <p:ph type="ctrTitle"/>
          </p:nvPr>
        </p:nvSpPr>
        <p:spPr>
          <a:xfrm>
            <a:off x="6808839"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11"/>
          <p:cNvSpPr txBox="1">
            <a:spLocks noGrp="1"/>
          </p:cNvSpPr>
          <p:nvPr>
            <p:ph type="subTitle" idx="1"/>
          </p:nvPr>
        </p:nvSpPr>
        <p:spPr>
          <a:xfrm>
            <a:off x="6808839"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Left Image + Title + Thumb">
  <p:cSld name="Left Image + Title + Thumb">
    <p:spTree>
      <p:nvGrpSpPr>
        <p:cNvPr id="1" name="Shape 46"/>
        <p:cNvGrpSpPr/>
        <p:nvPr/>
      </p:nvGrpSpPr>
      <p:grpSpPr>
        <a:xfrm>
          <a:off x="0" y="0"/>
          <a:ext cx="0" cy="0"/>
          <a:chOff x="0" y="0"/>
          <a:chExt cx="0" cy="0"/>
        </a:xfrm>
      </p:grpSpPr>
      <p:sp>
        <p:nvSpPr>
          <p:cNvPr id="47" name="Google Shape;47;p12"/>
          <p:cNvSpPr>
            <a:spLocks noGrp="1"/>
          </p:cNvSpPr>
          <p:nvPr>
            <p:ph type="pic" idx="2"/>
          </p:nvPr>
        </p:nvSpPr>
        <p:spPr>
          <a:xfrm>
            <a:off x="0" y="0"/>
            <a:ext cx="6046839"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8" name="Google Shape;48;p12"/>
          <p:cNvSpPr>
            <a:spLocks noGrp="1"/>
          </p:cNvSpPr>
          <p:nvPr>
            <p:ph type="pic" idx="3"/>
          </p:nvPr>
        </p:nvSpPr>
        <p:spPr>
          <a:xfrm>
            <a:off x="1374058" y="2029252"/>
            <a:ext cx="2953687" cy="295368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9" name="Google Shape;49;p12"/>
          <p:cNvSpPr txBox="1">
            <a:spLocks noGrp="1"/>
          </p:cNvSpPr>
          <p:nvPr>
            <p:ph type="ctrTitle"/>
          </p:nvPr>
        </p:nvSpPr>
        <p:spPr>
          <a:xfrm>
            <a:off x="6808839"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12"/>
          <p:cNvSpPr txBox="1">
            <a:spLocks noGrp="1"/>
          </p:cNvSpPr>
          <p:nvPr>
            <p:ph type="subTitle" idx="1"/>
          </p:nvPr>
        </p:nvSpPr>
        <p:spPr>
          <a:xfrm>
            <a:off x="6808839"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Right Image + Title">
  <p:cSld name="Right Image + Title">
    <p:spTree>
      <p:nvGrpSpPr>
        <p:cNvPr id="1" name="Shape 51"/>
        <p:cNvGrpSpPr/>
        <p:nvPr/>
      </p:nvGrpSpPr>
      <p:grpSpPr>
        <a:xfrm>
          <a:off x="0" y="0"/>
          <a:ext cx="0" cy="0"/>
          <a:chOff x="0" y="0"/>
          <a:chExt cx="0" cy="0"/>
        </a:xfrm>
      </p:grpSpPr>
      <p:sp>
        <p:nvSpPr>
          <p:cNvPr id="52" name="Google Shape;52;p13"/>
          <p:cNvSpPr txBox="1">
            <a:spLocks noGrp="1"/>
          </p:cNvSpPr>
          <p:nvPr>
            <p:ph type="ctrTitle"/>
          </p:nvPr>
        </p:nvSpPr>
        <p:spPr>
          <a:xfrm>
            <a:off x="879947" y="2944022"/>
            <a:ext cx="4503214" cy="679677"/>
          </a:xfrm>
          <a:prstGeom prst="rect">
            <a:avLst/>
          </a:prstGeom>
          <a:noFill/>
          <a:ln>
            <a:noFill/>
          </a:ln>
        </p:spPr>
        <p:txBody>
          <a:bodyPr spcFirstLastPara="1" wrap="square" lIns="91425" tIns="45700" rIns="91425" bIns="45700" anchor="b" anchorCtr="0">
            <a:noAutofit/>
          </a:bodyPr>
          <a:lstStyle>
            <a:lvl1pPr lvl="0" algn="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3"/>
          <p:cNvSpPr txBox="1">
            <a:spLocks noGrp="1"/>
          </p:cNvSpPr>
          <p:nvPr>
            <p:ph type="subTitle" idx="1"/>
          </p:nvPr>
        </p:nvSpPr>
        <p:spPr>
          <a:xfrm>
            <a:off x="879947" y="3696269"/>
            <a:ext cx="4503214" cy="505505"/>
          </a:xfrm>
          <a:prstGeom prst="rect">
            <a:avLst/>
          </a:prstGeom>
          <a:noFill/>
          <a:ln>
            <a:noFill/>
          </a:ln>
        </p:spPr>
        <p:txBody>
          <a:bodyPr spcFirstLastPara="1" wrap="square" lIns="91425" tIns="45700" rIns="91425" bIns="45700" anchor="t" anchorCtr="0">
            <a:noAutofit/>
          </a:bodyPr>
          <a:lstStyle>
            <a:lvl1pPr lvl="0" algn="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54" name="Google Shape;54;p13"/>
          <p:cNvSpPr>
            <a:spLocks noGrp="1"/>
          </p:cNvSpPr>
          <p:nvPr>
            <p:ph type="pic" idx="2"/>
          </p:nvPr>
        </p:nvSpPr>
        <p:spPr>
          <a:xfrm>
            <a:off x="6145161" y="0"/>
            <a:ext cx="6046839"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llage Right Images">
  <p:cSld name="Collage Right Images">
    <p:spTree>
      <p:nvGrpSpPr>
        <p:cNvPr id="1" name="Shape 55"/>
        <p:cNvGrpSpPr/>
        <p:nvPr/>
      </p:nvGrpSpPr>
      <p:grpSpPr>
        <a:xfrm>
          <a:off x="0" y="0"/>
          <a:ext cx="0" cy="0"/>
          <a:chOff x="0" y="0"/>
          <a:chExt cx="0" cy="0"/>
        </a:xfrm>
      </p:grpSpPr>
      <p:sp>
        <p:nvSpPr>
          <p:cNvPr id="56" name="Google Shape;56;p14"/>
          <p:cNvSpPr txBox="1">
            <a:spLocks noGrp="1"/>
          </p:cNvSpPr>
          <p:nvPr>
            <p:ph type="ctrTitle"/>
          </p:nvPr>
        </p:nvSpPr>
        <p:spPr>
          <a:xfrm>
            <a:off x="5353879" y="4506920"/>
            <a:ext cx="6048669"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4"/>
          <p:cNvSpPr txBox="1">
            <a:spLocks noGrp="1"/>
          </p:cNvSpPr>
          <p:nvPr>
            <p:ph type="subTitle" idx="1"/>
          </p:nvPr>
        </p:nvSpPr>
        <p:spPr>
          <a:xfrm>
            <a:off x="5353879" y="5278217"/>
            <a:ext cx="6048669" cy="920407"/>
          </a:xfrm>
          <a:prstGeom prst="rect">
            <a:avLst/>
          </a:prstGeom>
          <a:noFill/>
          <a:ln>
            <a:noFill/>
          </a:ln>
        </p:spPr>
        <p:txBody>
          <a:bodyPr spcFirstLastPara="1" wrap="square" lIns="91425" tIns="45700" rIns="91425" bIns="45700" anchor="t" anchorCtr="0">
            <a:noAutofit/>
          </a:bodyPr>
          <a:lstStyle>
            <a:lvl1pPr lvl="0" algn="just">
              <a:lnSpc>
                <a:spcPct val="90000"/>
              </a:lnSpc>
              <a:spcBef>
                <a:spcPts val="1000"/>
              </a:spcBef>
              <a:spcAft>
                <a:spcPts val="0"/>
              </a:spcAft>
              <a:buClr>
                <a:schemeClr val="dk1"/>
              </a:buClr>
              <a:buSzPts val="1600"/>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58" name="Google Shape;58;p14"/>
          <p:cNvSpPr>
            <a:spLocks noGrp="1"/>
          </p:cNvSpPr>
          <p:nvPr>
            <p:ph type="pic" idx="2"/>
          </p:nvPr>
        </p:nvSpPr>
        <p:spPr>
          <a:xfrm>
            <a:off x="7282171" y="2476448"/>
            <a:ext cx="1885950" cy="188595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59" name="Google Shape;59;p14"/>
          <p:cNvSpPr>
            <a:spLocks noGrp="1"/>
          </p:cNvSpPr>
          <p:nvPr>
            <p:ph type="pic" idx="3"/>
          </p:nvPr>
        </p:nvSpPr>
        <p:spPr>
          <a:xfrm>
            <a:off x="5353879" y="2476447"/>
            <a:ext cx="1830911" cy="1885951"/>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60" name="Google Shape;60;p14"/>
          <p:cNvSpPr>
            <a:spLocks noGrp="1"/>
          </p:cNvSpPr>
          <p:nvPr>
            <p:ph type="pic" idx="4"/>
          </p:nvPr>
        </p:nvSpPr>
        <p:spPr>
          <a:xfrm>
            <a:off x="5353879" y="927652"/>
            <a:ext cx="3810231" cy="1451435"/>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61" name="Google Shape;61;p14"/>
          <p:cNvSpPr>
            <a:spLocks noGrp="1"/>
          </p:cNvSpPr>
          <p:nvPr>
            <p:ph type="pic" idx="5"/>
          </p:nvPr>
        </p:nvSpPr>
        <p:spPr>
          <a:xfrm>
            <a:off x="9267401" y="927652"/>
            <a:ext cx="2135147" cy="343474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llage Left Images">
  <p:cSld name="Collage Left Images">
    <p:spTree>
      <p:nvGrpSpPr>
        <p:cNvPr id="1" name="Shape 62"/>
        <p:cNvGrpSpPr/>
        <p:nvPr/>
      </p:nvGrpSpPr>
      <p:grpSpPr>
        <a:xfrm>
          <a:off x="0" y="0"/>
          <a:ext cx="0" cy="0"/>
          <a:chOff x="0" y="0"/>
          <a:chExt cx="0" cy="0"/>
        </a:xfrm>
      </p:grpSpPr>
      <p:sp>
        <p:nvSpPr>
          <p:cNvPr id="63" name="Google Shape;63;p15"/>
          <p:cNvSpPr txBox="1">
            <a:spLocks noGrp="1"/>
          </p:cNvSpPr>
          <p:nvPr>
            <p:ph type="ctrTitle"/>
          </p:nvPr>
        </p:nvSpPr>
        <p:spPr>
          <a:xfrm>
            <a:off x="789452" y="4506920"/>
            <a:ext cx="6048669" cy="679677"/>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15"/>
          <p:cNvSpPr txBox="1">
            <a:spLocks noGrp="1"/>
          </p:cNvSpPr>
          <p:nvPr>
            <p:ph type="subTitle" idx="1"/>
          </p:nvPr>
        </p:nvSpPr>
        <p:spPr>
          <a:xfrm>
            <a:off x="789452" y="5278217"/>
            <a:ext cx="6048669" cy="920407"/>
          </a:xfrm>
          <a:prstGeom prst="rect">
            <a:avLst/>
          </a:prstGeom>
          <a:noFill/>
          <a:ln>
            <a:noFill/>
          </a:ln>
        </p:spPr>
        <p:txBody>
          <a:bodyPr spcFirstLastPara="1" wrap="square" lIns="91425" tIns="45700" rIns="91425" bIns="45700" anchor="t" anchorCtr="0">
            <a:noAutofit/>
          </a:bodyPr>
          <a:lstStyle>
            <a:lvl1pPr lvl="0" algn="just">
              <a:lnSpc>
                <a:spcPct val="90000"/>
              </a:lnSpc>
              <a:spcBef>
                <a:spcPts val="1000"/>
              </a:spcBef>
              <a:spcAft>
                <a:spcPts val="0"/>
              </a:spcAft>
              <a:buClr>
                <a:schemeClr val="dk1"/>
              </a:buClr>
              <a:buSzPts val="1600"/>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65" name="Google Shape;65;p15"/>
          <p:cNvSpPr>
            <a:spLocks noGrp="1"/>
          </p:cNvSpPr>
          <p:nvPr>
            <p:ph type="pic" idx="2"/>
          </p:nvPr>
        </p:nvSpPr>
        <p:spPr>
          <a:xfrm>
            <a:off x="785441" y="2476447"/>
            <a:ext cx="1830911" cy="1885951"/>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66" name="Google Shape;66;p15"/>
          <p:cNvSpPr>
            <a:spLocks noGrp="1"/>
          </p:cNvSpPr>
          <p:nvPr>
            <p:ph type="pic" idx="3"/>
          </p:nvPr>
        </p:nvSpPr>
        <p:spPr>
          <a:xfrm>
            <a:off x="785441" y="927652"/>
            <a:ext cx="4568223" cy="1451435"/>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67" name="Google Shape;67;p15"/>
          <p:cNvSpPr>
            <a:spLocks noGrp="1"/>
          </p:cNvSpPr>
          <p:nvPr>
            <p:ph type="pic" idx="4"/>
          </p:nvPr>
        </p:nvSpPr>
        <p:spPr>
          <a:xfrm>
            <a:off x="2717743" y="2476448"/>
            <a:ext cx="2635921" cy="188595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llage Right Images + Left Title">
  <p:cSld name="Collage Right Images + Left Title">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667912" y="2737114"/>
            <a:ext cx="4142627"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subTitle" idx="1"/>
          </p:nvPr>
        </p:nvSpPr>
        <p:spPr>
          <a:xfrm>
            <a:off x="667912" y="3489361"/>
            <a:ext cx="4142627" cy="505505"/>
          </a:xfrm>
          <a:prstGeom prst="rect">
            <a:avLst/>
          </a:prstGeom>
          <a:noFill/>
          <a:ln>
            <a:noFill/>
          </a:ln>
        </p:spPr>
        <p:txBody>
          <a:bodyPr spcFirstLastPara="1" wrap="square" lIns="91425" tIns="45700" rIns="91425" bIns="45700" anchor="t" anchorCtr="0">
            <a:noAutofit/>
          </a:bodyPr>
          <a:lstStyle>
            <a:lvl1pPr lvl="0" algn="just">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1" name="Google Shape;71;p16"/>
          <p:cNvSpPr>
            <a:spLocks noGrp="1"/>
          </p:cNvSpPr>
          <p:nvPr>
            <p:ph type="pic" idx="2"/>
          </p:nvPr>
        </p:nvSpPr>
        <p:spPr>
          <a:xfrm>
            <a:off x="7282171" y="2476448"/>
            <a:ext cx="1885950" cy="188595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72" name="Google Shape;72;p16"/>
          <p:cNvSpPr>
            <a:spLocks noGrp="1"/>
          </p:cNvSpPr>
          <p:nvPr>
            <p:ph type="pic" idx="3"/>
          </p:nvPr>
        </p:nvSpPr>
        <p:spPr>
          <a:xfrm>
            <a:off x="5353879" y="2476447"/>
            <a:ext cx="1830911" cy="1885951"/>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73" name="Google Shape;73;p16"/>
          <p:cNvSpPr>
            <a:spLocks noGrp="1"/>
          </p:cNvSpPr>
          <p:nvPr>
            <p:ph type="pic" idx="4"/>
          </p:nvPr>
        </p:nvSpPr>
        <p:spPr>
          <a:xfrm>
            <a:off x="5353879" y="927652"/>
            <a:ext cx="3810231" cy="1451435"/>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74" name="Google Shape;74;p16"/>
          <p:cNvSpPr>
            <a:spLocks noGrp="1"/>
          </p:cNvSpPr>
          <p:nvPr>
            <p:ph type="pic" idx="5"/>
          </p:nvPr>
        </p:nvSpPr>
        <p:spPr>
          <a:xfrm>
            <a:off x="9267401" y="927652"/>
            <a:ext cx="2135147" cy="343474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75" name="Google Shape;75;p16"/>
          <p:cNvSpPr>
            <a:spLocks noGrp="1"/>
          </p:cNvSpPr>
          <p:nvPr>
            <p:ph type="pic" idx="6"/>
          </p:nvPr>
        </p:nvSpPr>
        <p:spPr>
          <a:xfrm>
            <a:off x="5353879" y="4469668"/>
            <a:ext cx="6048669" cy="1410754"/>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enter Middle Title" type="title">
  <p:cSld name="TITLE">
    <p:spTree>
      <p:nvGrpSpPr>
        <p:cNvPr id="1" name="Shape 76"/>
        <p:cNvGrpSpPr/>
        <p:nvPr/>
      </p:nvGrpSpPr>
      <p:grpSpPr>
        <a:xfrm>
          <a:off x="0" y="0"/>
          <a:ext cx="0" cy="0"/>
          <a:chOff x="0" y="0"/>
          <a:chExt cx="0" cy="0"/>
        </a:xfrm>
      </p:grpSpPr>
      <p:sp>
        <p:nvSpPr>
          <p:cNvPr id="77" name="Google Shape;77;p17"/>
          <p:cNvSpPr txBox="1">
            <a:spLocks noGrp="1"/>
          </p:cNvSpPr>
          <p:nvPr>
            <p:ph type="ctrTitle"/>
          </p:nvPr>
        </p:nvSpPr>
        <p:spPr>
          <a:xfrm>
            <a:off x="2491410" y="2944022"/>
            <a:ext cx="7209182" cy="679677"/>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17"/>
          <p:cNvSpPr txBox="1">
            <a:spLocks noGrp="1"/>
          </p:cNvSpPr>
          <p:nvPr>
            <p:ph type="subTitle" idx="1"/>
          </p:nvPr>
        </p:nvSpPr>
        <p:spPr>
          <a:xfrm>
            <a:off x="2491410" y="3696269"/>
            <a:ext cx="7209182" cy="505505"/>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enter Middle Title + Image">
  <p:cSld name="Center Middle Title + Image">
    <p:spTree>
      <p:nvGrpSpPr>
        <p:cNvPr id="1" name="Shape 79"/>
        <p:cNvGrpSpPr/>
        <p:nvPr/>
      </p:nvGrpSpPr>
      <p:grpSpPr>
        <a:xfrm>
          <a:off x="0" y="0"/>
          <a:ext cx="0" cy="0"/>
          <a:chOff x="0" y="0"/>
          <a:chExt cx="0" cy="0"/>
        </a:xfrm>
      </p:grpSpPr>
      <p:sp>
        <p:nvSpPr>
          <p:cNvPr id="80" name="Google Shape;80;p18"/>
          <p:cNvSpPr>
            <a:spLocks noGrp="1"/>
          </p:cNvSpPr>
          <p:nvPr>
            <p:ph type="pic" idx="2"/>
          </p:nvPr>
        </p:nvSpPr>
        <p:spPr>
          <a:xfrm>
            <a:off x="624114" y="616857"/>
            <a:ext cx="10943772" cy="562428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81" name="Google Shape;81;p18"/>
          <p:cNvSpPr txBox="1">
            <a:spLocks noGrp="1"/>
          </p:cNvSpPr>
          <p:nvPr>
            <p:ph type="ctrTitle"/>
          </p:nvPr>
        </p:nvSpPr>
        <p:spPr>
          <a:xfrm>
            <a:off x="2438401" y="2944022"/>
            <a:ext cx="7315200" cy="679677"/>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18"/>
          <p:cNvSpPr txBox="1">
            <a:spLocks noGrp="1"/>
          </p:cNvSpPr>
          <p:nvPr>
            <p:ph type="subTitle" idx="1"/>
          </p:nvPr>
        </p:nvSpPr>
        <p:spPr>
          <a:xfrm>
            <a:off x="2438401" y="3696269"/>
            <a:ext cx="7315200" cy="505505"/>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Left Image Square">
  <p:cSld name="Left Image Square">
    <p:spTree>
      <p:nvGrpSpPr>
        <p:cNvPr id="1" name="Shape 83"/>
        <p:cNvGrpSpPr/>
        <p:nvPr/>
      </p:nvGrpSpPr>
      <p:grpSpPr>
        <a:xfrm>
          <a:off x="0" y="0"/>
          <a:ext cx="0" cy="0"/>
          <a:chOff x="0" y="0"/>
          <a:chExt cx="0" cy="0"/>
        </a:xfrm>
      </p:grpSpPr>
      <p:sp>
        <p:nvSpPr>
          <p:cNvPr id="84" name="Google Shape;84;p19"/>
          <p:cNvSpPr>
            <a:spLocks noGrp="1"/>
          </p:cNvSpPr>
          <p:nvPr>
            <p:ph type="pic" idx="2"/>
          </p:nvPr>
        </p:nvSpPr>
        <p:spPr>
          <a:xfrm>
            <a:off x="1314489" y="1392621"/>
            <a:ext cx="4200940" cy="407275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Right Image Square">
  <p:cSld name="Right Image Square">
    <p:bg>
      <p:bgPr>
        <a:solidFill>
          <a:schemeClr val="lt1"/>
        </a:solidFill>
        <a:effectLst/>
      </p:bgPr>
    </p:bg>
    <p:spTree>
      <p:nvGrpSpPr>
        <p:cNvPr id="1" name="Shape 85"/>
        <p:cNvGrpSpPr/>
        <p:nvPr/>
      </p:nvGrpSpPr>
      <p:grpSpPr>
        <a:xfrm>
          <a:off x="0" y="0"/>
          <a:ext cx="0" cy="0"/>
          <a:chOff x="0" y="0"/>
          <a:chExt cx="0" cy="0"/>
        </a:xfrm>
      </p:grpSpPr>
      <p:sp>
        <p:nvSpPr>
          <p:cNvPr id="86" name="Google Shape;86;p20"/>
          <p:cNvSpPr>
            <a:spLocks noGrp="1"/>
          </p:cNvSpPr>
          <p:nvPr>
            <p:ph type="pic" idx="2"/>
          </p:nvPr>
        </p:nvSpPr>
        <p:spPr>
          <a:xfrm>
            <a:off x="6676571" y="1392621"/>
            <a:ext cx="4200940" cy="407275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op Left Text + 4 Images">
  <p:cSld name="Top Left Text + 4 Images">
    <p:spTree>
      <p:nvGrpSpPr>
        <p:cNvPr id="1" name="Shape 87"/>
        <p:cNvGrpSpPr/>
        <p:nvPr/>
      </p:nvGrpSpPr>
      <p:grpSpPr>
        <a:xfrm>
          <a:off x="0" y="0"/>
          <a:ext cx="0" cy="0"/>
          <a:chOff x="0" y="0"/>
          <a:chExt cx="0" cy="0"/>
        </a:xfrm>
      </p:grpSpPr>
      <p:sp>
        <p:nvSpPr>
          <p:cNvPr id="88" name="Google Shape;88;p21"/>
          <p:cNvSpPr txBox="1">
            <a:spLocks noGrp="1"/>
          </p:cNvSpPr>
          <p:nvPr>
            <p:ph type="ctrTitle"/>
          </p:nvPr>
        </p:nvSpPr>
        <p:spPr>
          <a:xfrm>
            <a:off x="643977" y="654533"/>
            <a:ext cx="4656877"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1"/>
          <p:cNvSpPr txBox="1">
            <a:spLocks noGrp="1"/>
          </p:cNvSpPr>
          <p:nvPr>
            <p:ph type="subTitle" idx="1"/>
          </p:nvPr>
        </p:nvSpPr>
        <p:spPr>
          <a:xfrm>
            <a:off x="643978" y="1967014"/>
            <a:ext cx="6946994" cy="1110447"/>
          </a:xfrm>
          <a:prstGeom prst="rect">
            <a:avLst/>
          </a:prstGeom>
          <a:noFill/>
          <a:ln>
            <a:noFill/>
          </a:ln>
        </p:spPr>
        <p:txBody>
          <a:bodyPr spcFirstLastPara="1" wrap="square" lIns="91425" tIns="45700" rIns="91425" bIns="45700" anchor="t" anchorCtr="0">
            <a:noAutofit/>
          </a:bodyPr>
          <a:lstStyle>
            <a:lvl1pPr lvl="0" algn="just">
              <a:lnSpc>
                <a:spcPct val="150000"/>
              </a:lnSpc>
              <a:spcBef>
                <a:spcPts val="1000"/>
              </a:spcBef>
              <a:spcAft>
                <a:spcPts val="0"/>
              </a:spcAft>
              <a:buClr>
                <a:schemeClr val="dk1"/>
              </a:buClr>
              <a:buSzPts val="1600"/>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0" name="Google Shape;90;p21"/>
          <p:cNvSpPr txBox="1">
            <a:spLocks noGrp="1"/>
          </p:cNvSpPr>
          <p:nvPr>
            <p:ph type="body" idx="2"/>
          </p:nvPr>
        </p:nvSpPr>
        <p:spPr>
          <a:xfrm>
            <a:off x="643976" y="1377670"/>
            <a:ext cx="4656877" cy="39469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400"/>
              <a:buNone/>
              <a:defRPr sz="2400">
                <a:latin typeface="Montserrat Light"/>
                <a:ea typeface="Montserrat Light"/>
                <a:cs typeface="Montserrat Light"/>
                <a:sym typeface="Montserrat Light"/>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1"/>
          <p:cNvSpPr>
            <a:spLocks noGrp="1"/>
          </p:cNvSpPr>
          <p:nvPr>
            <p:ph type="pic" idx="3"/>
          </p:nvPr>
        </p:nvSpPr>
        <p:spPr>
          <a:xfrm>
            <a:off x="0" y="3422651"/>
            <a:ext cx="4059936" cy="343753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92" name="Google Shape;92;p21"/>
          <p:cNvSpPr>
            <a:spLocks noGrp="1"/>
          </p:cNvSpPr>
          <p:nvPr>
            <p:ph type="pic" idx="4"/>
          </p:nvPr>
        </p:nvSpPr>
        <p:spPr>
          <a:xfrm>
            <a:off x="4059936" y="3422651"/>
            <a:ext cx="4069462" cy="343753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93" name="Google Shape;93;p21"/>
          <p:cNvSpPr>
            <a:spLocks noGrp="1"/>
          </p:cNvSpPr>
          <p:nvPr>
            <p:ph type="pic" idx="5"/>
          </p:nvPr>
        </p:nvSpPr>
        <p:spPr>
          <a:xfrm>
            <a:off x="8132064" y="3420467"/>
            <a:ext cx="4059936" cy="343753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94" name="Google Shape;94;p21"/>
          <p:cNvSpPr>
            <a:spLocks noGrp="1"/>
          </p:cNvSpPr>
          <p:nvPr>
            <p:ph type="pic" idx="6"/>
          </p:nvPr>
        </p:nvSpPr>
        <p:spPr>
          <a:xfrm>
            <a:off x="8132572" y="-17066"/>
            <a:ext cx="4059936" cy="343753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reative Layout 1">
  <p:cSld name="Creative Layout 1">
    <p:spTree>
      <p:nvGrpSpPr>
        <p:cNvPr id="1" name="Shape 95"/>
        <p:cNvGrpSpPr/>
        <p:nvPr/>
      </p:nvGrpSpPr>
      <p:grpSpPr>
        <a:xfrm>
          <a:off x="0" y="0"/>
          <a:ext cx="0" cy="0"/>
          <a:chOff x="0" y="0"/>
          <a:chExt cx="0" cy="0"/>
        </a:xfrm>
      </p:grpSpPr>
      <p:sp>
        <p:nvSpPr>
          <p:cNvPr id="96" name="Google Shape;96;p22"/>
          <p:cNvSpPr>
            <a:spLocks noGrp="1"/>
          </p:cNvSpPr>
          <p:nvPr>
            <p:ph type="pic" idx="2"/>
          </p:nvPr>
        </p:nvSpPr>
        <p:spPr>
          <a:xfrm>
            <a:off x="643976" y="654533"/>
            <a:ext cx="10897203" cy="242292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97" name="Google Shape;97;p22"/>
          <p:cNvSpPr txBox="1">
            <a:spLocks noGrp="1"/>
          </p:cNvSpPr>
          <p:nvPr>
            <p:ph type="ctrTitle"/>
          </p:nvPr>
        </p:nvSpPr>
        <p:spPr>
          <a:xfrm>
            <a:off x="928914" y="2235202"/>
            <a:ext cx="3165398"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22"/>
          <p:cNvSpPr txBox="1">
            <a:spLocks noGrp="1"/>
          </p:cNvSpPr>
          <p:nvPr>
            <p:ph type="subTitle" idx="1"/>
          </p:nvPr>
        </p:nvSpPr>
        <p:spPr>
          <a:xfrm>
            <a:off x="4379251" y="2235202"/>
            <a:ext cx="6912864" cy="755175"/>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400"/>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9" name="Google Shape;99;p22"/>
          <p:cNvSpPr>
            <a:spLocks noGrp="1"/>
          </p:cNvSpPr>
          <p:nvPr>
            <p:ph type="pic" idx="3"/>
          </p:nvPr>
        </p:nvSpPr>
        <p:spPr>
          <a:xfrm>
            <a:off x="643975" y="3422652"/>
            <a:ext cx="3450336" cy="280397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00" name="Google Shape;100;p22"/>
          <p:cNvSpPr>
            <a:spLocks noGrp="1"/>
          </p:cNvSpPr>
          <p:nvPr>
            <p:ph type="pic" idx="4"/>
          </p:nvPr>
        </p:nvSpPr>
        <p:spPr>
          <a:xfrm>
            <a:off x="4370832" y="3422652"/>
            <a:ext cx="3450336" cy="280397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01" name="Google Shape;101;p22"/>
          <p:cNvSpPr>
            <a:spLocks noGrp="1"/>
          </p:cNvSpPr>
          <p:nvPr>
            <p:ph type="pic" idx="5"/>
          </p:nvPr>
        </p:nvSpPr>
        <p:spPr>
          <a:xfrm>
            <a:off x="8090843" y="3420468"/>
            <a:ext cx="3450336" cy="280397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reative Layout 2">
  <p:cSld name="Creative Layout 2">
    <p:spTree>
      <p:nvGrpSpPr>
        <p:cNvPr id="1" name="Shape 102"/>
        <p:cNvGrpSpPr/>
        <p:nvPr/>
      </p:nvGrpSpPr>
      <p:grpSpPr>
        <a:xfrm>
          <a:off x="0" y="0"/>
          <a:ext cx="0" cy="0"/>
          <a:chOff x="0" y="0"/>
          <a:chExt cx="0" cy="0"/>
        </a:xfrm>
      </p:grpSpPr>
      <p:sp>
        <p:nvSpPr>
          <p:cNvPr id="103" name="Google Shape;103;p23"/>
          <p:cNvSpPr>
            <a:spLocks noGrp="1"/>
          </p:cNvSpPr>
          <p:nvPr>
            <p:ph type="pic" idx="2"/>
          </p:nvPr>
        </p:nvSpPr>
        <p:spPr>
          <a:xfrm>
            <a:off x="0" y="0"/>
            <a:ext cx="463005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04" name="Google Shape;104;p23"/>
          <p:cNvSpPr txBox="1">
            <a:spLocks noGrp="1"/>
          </p:cNvSpPr>
          <p:nvPr>
            <p:ph type="ctrTitle"/>
          </p:nvPr>
        </p:nvSpPr>
        <p:spPr>
          <a:xfrm>
            <a:off x="4930793" y="786927"/>
            <a:ext cx="3165398"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23"/>
          <p:cNvSpPr txBox="1">
            <a:spLocks noGrp="1"/>
          </p:cNvSpPr>
          <p:nvPr>
            <p:ph type="subTitle" idx="1"/>
          </p:nvPr>
        </p:nvSpPr>
        <p:spPr>
          <a:xfrm>
            <a:off x="4930793" y="1603137"/>
            <a:ext cx="6608064" cy="881960"/>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600"/>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6" name="Google Shape;106;p23"/>
          <p:cNvSpPr txBox="1">
            <a:spLocks noGrp="1"/>
          </p:cNvSpPr>
          <p:nvPr>
            <p:ph type="body" idx="3"/>
          </p:nvPr>
        </p:nvSpPr>
        <p:spPr>
          <a:xfrm>
            <a:off x="5762389" y="2951671"/>
            <a:ext cx="5776468" cy="36421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sz="28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 name="Google Shape;107;p23"/>
          <p:cNvSpPr txBox="1">
            <a:spLocks noGrp="1"/>
          </p:cNvSpPr>
          <p:nvPr>
            <p:ph type="body" idx="4"/>
          </p:nvPr>
        </p:nvSpPr>
        <p:spPr>
          <a:xfrm>
            <a:off x="5762388" y="3411591"/>
            <a:ext cx="5776469" cy="31432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23"/>
          <p:cNvSpPr txBox="1">
            <a:spLocks noGrp="1"/>
          </p:cNvSpPr>
          <p:nvPr>
            <p:ph type="body" idx="5"/>
          </p:nvPr>
        </p:nvSpPr>
        <p:spPr>
          <a:xfrm>
            <a:off x="5762389" y="4070406"/>
            <a:ext cx="5776468" cy="36421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sz="28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23"/>
          <p:cNvSpPr txBox="1">
            <a:spLocks noGrp="1"/>
          </p:cNvSpPr>
          <p:nvPr>
            <p:ph type="body" idx="6"/>
          </p:nvPr>
        </p:nvSpPr>
        <p:spPr>
          <a:xfrm>
            <a:off x="5762388" y="4530326"/>
            <a:ext cx="5776469" cy="31432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0" name="Google Shape;110;p23"/>
          <p:cNvSpPr txBox="1">
            <a:spLocks noGrp="1"/>
          </p:cNvSpPr>
          <p:nvPr>
            <p:ph type="body" idx="7"/>
          </p:nvPr>
        </p:nvSpPr>
        <p:spPr>
          <a:xfrm>
            <a:off x="5762389" y="5189141"/>
            <a:ext cx="5776468" cy="36421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sz="28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 name="Google Shape;111;p23"/>
          <p:cNvSpPr txBox="1">
            <a:spLocks noGrp="1"/>
          </p:cNvSpPr>
          <p:nvPr>
            <p:ph type="body" idx="8"/>
          </p:nvPr>
        </p:nvSpPr>
        <p:spPr>
          <a:xfrm>
            <a:off x="5762388" y="5649061"/>
            <a:ext cx="5776469" cy="31432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reative Layout 3">
  <p:cSld name="Creative Layout 3">
    <p:spTree>
      <p:nvGrpSpPr>
        <p:cNvPr id="1" name="Shape 112"/>
        <p:cNvGrpSpPr/>
        <p:nvPr/>
      </p:nvGrpSpPr>
      <p:grpSpPr>
        <a:xfrm>
          <a:off x="0" y="0"/>
          <a:ext cx="0" cy="0"/>
          <a:chOff x="0" y="0"/>
          <a:chExt cx="0" cy="0"/>
        </a:xfrm>
      </p:grpSpPr>
      <p:sp>
        <p:nvSpPr>
          <p:cNvPr id="113" name="Google Shape;113;p24"/>
          <p:cNvSpPr>
            <a:spLocks noGrp="1"/>
          </p:cNvSpPr>
          <p:nvPr>
            <p:ph type="pic" idx="2"/>
          </p:nvPr>
        </p:nvSpPr>
        <p:spPr>
          <a:xfrm>
            <a:off x="5334000" y="0"/>
            <a:ext cx="6858000" cy="6858000"/>
          </a:xfrm>
          <a:prstGeom prst="rect">
            <a:avLst/>
          </a:prstGeom>
          <a:solidFill>
            <a:schemeClr val="lt1"/>
          </a:solidFill>
          <a:ln>
            <a:noFill/>
          </a:ln>
        </p:spPr>
        <p:txBody>
          <a:bodyPr spcFirstLastPara="1" wrap="square" lIns="91425" tIns="45700" rIns="91425" bIns="45700" anchor="t" anchorCtr="0">
            <a:noAutofit/>
          </a:bodyPr>
          <a:lstStyle>
            <a:lvl1pPr marR="0" lvl="0" algn="r" rtl="0">
              <a:lnSpc>
                <a:spcPct val="90000"/>
              </a:lnSpc>
              <a:spcBef>
                <a:spcPts val="1000"/>
              </a:spcBef>
              <a:spcAft>
                <a:spcPts val="0"/>
              </a:spcAft>
              <a:buClr>
                <a:schemeClr val="dk1"/>
              </a:buClr>
              <a:buSzPts val="900"/>
              <a:buFont typeface="Arial"/>
              <a:buChar char="•"/>
              <a:defRPr sz="9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14" name="Google Shape;114;p24"/>
          <p:cNvSpPr>
            <a:spLocks noGrp="1"/>
          </p:cNvSpPr>
          <p:nvPr>
            <p:ph type="pic" idx="3"/>
          </p:nvPr>
        </p:nvSpPr>
        <p:spPr>
          <a:xfrm>
            <a:off x="3733801" y="2630240"/>
            <a:ext cx="8477250" cy="4227760"/>
          </a:xfrm>
          <a:prstGeom prst="rect">
            <a:avLst/>
          </a:prstGeom>
          <a:solidFill>
            <a:schemeClr val="lt1"/>
          </a:solidFill>
          <a:ln>
            <a:noFill/>
          </a:ln>
        </p:spPr>
        <p:txBody>
          <a:bodyPr spcFirstLastPara="1" wrap="square" lIns="91425" tIns="45700" rIns="91425" bIns="45700" anchor="b"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15" name="Google Shape;115;p24"/>
          <p:cNvSpPr txBox="1">
            <a:spLocks noGrp="1"/>
          </p:cNvSpPr>
          <p:nvPr>
            <p:ph type="ctrTitle"/>
          </p:nvPr>
        </p:nvSpPr>
        <p:spPr>
          <a:xfrm>
            <a:off x="663593" y="2165783"/>
            <a:ext cx="3165398"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6" name="Google Shape;116;p24"/>
          <p:cNvSpPr txBox="1">
            <a:spLocks noGrp="1"/>
          </p:cNvSpPr>
          <p:nvPr>
            <p:ph type="subTitle" idx="1"/>
          </p:nvPr>
        </p:nvSpPr>
        <p:spPr>
          <a:xfrm>
            <a:off x="663592" y="2981993"/>
            <a:ext cx="5345322" cy="820750"/>
          </a:xfrm>
          <a:prstGeom prst="rect">
            <a:avLst/>
          </a:prstGeom>
          <a:noFill/>
          <a:ln>
            <a:noFill/>
          </a:ln>
        </p:spPr>
        <p:txBody>
          <a:bodyPr spcFirstLastPara="1" wrap="square" lIns="91425" tIns="45700" rIns="91425" bIns="45700" anchor="t" anchorCtr="0">
            <a:noAutofit/>
          </a:bodyPr>
          <a:lstStyle>
            <a:lvl1pPr lvl="0" algn="just">
              <a:lnSpc>
                <a:spcPct val="150000"/>
              </a:lnSpc>
              <a:spcBef>
                <a:spcPts val="1000"/>
              </a:spcBef>
              <a:spcAft>
                <a:spcPts val="0"/>
              </a:spcAft>
              <a:buClr>
                <a:schemeClr val="dk1"/>
              </a:buClr>
              <a:buSzPts val="1400"/>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reative Layout 4">
  <p:cSld name="Creative Layout 4">
    <p:spTree>
      <p:nvGrpSpPr>
        <p:cNvPr id="1" name="Shape 117"/>
        <p:cNvGrpSpPr/>
        <p:nvPr/>
      </p:nvGrpSpPr>
      <p:grpSpPr>
        <a:xfrm>
          <a:off x="0" y="0"/>
          <a:ext cx="0" cy="0"/>
          <a:chOff x="0" y="0"/>
          <a:chExt cx="0" cy="0"/>
        </a:xfrm>
      </p:grpSpPr>
      <p:sp>
        <p:nvSpPr>
          <p:cNvPr id="118" name="Google Shape;118;p25"/>
          <p:cNvSpPr>
            <a:spLocks noGrp="1"/>
          </p:cNvSpPr>
          <p:nvPr>
            <p:ph type="pic" idx="2"/>
          </p:nvPr>
        </p:nvSpPr>
        <p:spPr>
          <a:xfrm flipH="1">
            <a:off x="0" y="0"/>
            <a:ext cx="6858000" cy="6858000"/>
          </a:xfrm>
          <a:prstGeom prst="rect">
            <a:avLst/>
          </a:prstGeom>
          <a:solidFill>
            <a:schemeClr val="lt1"/>
          </a:solidFill>
          <a:ln>
            <a:noFill/>
          </a:ln>
        </p:spPr>
        <p:txBody>
          <a:bodyPr spcFirstLastPara="1" wrap="square" lIns="91425" tIns="45700" rIns="91425" bIns="45700" anchor="t" anchorCtr="0">
            <a:noAutofit/>
          </a:bodyPr>
          <a:lstStyle>
            <a:lvl1pPr marR="0" lvl="0" algn="r" rtl="0">
              <a:lnSpc>
                <a:spcPct val="90000"/>
              </a:lnSpc>
              <a:spcBef>
                <a:spcPts val="1000"/>
              </a:spcBef>
              <a:spcAft>
                <a:spcPts val="0"/>
              </a:spcAft>
              <a:buClr>
                <a:schemeClr val="dk1"/>
              </a:buClr>
              <a:buSzPts val="900"/>
              <a:buFont typeface="Arial"/>
              <a:buChar char="•"/>
              <a:defRPr sz="9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19" name="Google Shape;119;p25"/>
          <p:cNvSpPr>
            <a:spLocks noGrp="1"/>
          </p:cNvSpPr>
          <p:nvPr>
            <p:ph type="pic" idx="3"/>
          </p:nvPr>
        </p:nvSpPr>
        <p:spPr>
          <a:xfrm flipH="1">
            <a:off x="-19050" y="2630240"/>
            <a:ext cx="8477250" cy="4227760"/>
          </a:xfrm>
          <a:prstGeom prst="rect">
            <a:avLst/>
          </a:prstGeom>
          <a:solidFill>
            <a:schemeClr val="lt1"/>
          </a:solidFill>
          <a:ln>
            <a:noFill/>
          </a:ln>
        </p:spPr>
        <p:txBody>
          <a:bodyPr spcFirstLastPara="1" wrap="square" lIns="91425" tIns="45700" rIns="91425" bIns="45700" anchor="b"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20" name="Google Shape;120;p25"/>
          <p:cNvSpPr txBox="1">
            <a:spLocks noGrp="1"/>
          </p:cNvSpPr>
          <p:nvPr>
            <p:ph type="ctrTitle"/>
          </p:nvPr>
        </p:nvSpPr>
        <p:spPr>
          <a:xfrm>
            <a:off x="8310866" y="2165783"/>
            <a:ext cx="3165398" cy="679677"/>
          </a:xfrm>
          <a:prstGeom prst="rect">
            <a:avLst/>
          </a:prstGeom>
          <a:noFill/>
          <a:ln>
            <a:noFill/>
          </a:ln>
        </p:spPr>
        <p:txBody>
          <a:bodyPr spcFirstLastPara="1" wrap="square" lIns="91425" tIns="45700" rIns="91425" bIns="45700" anchor="b" anchorCtr="0">
            <a:noAutofit/>
          </a:bodyPr>
          <a:lstStyle>
            <a:lvl1pPr lvl="0" algn="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25"/>
          <p:cNvSpPr txBox="1">
            <a:spLocks noGrp="1"/>
          </p:cNvSpPr>
          <p:nvPr>
            <p:ph type="subTitle" idx="1"/>
          </p:nvPr>
        </p:nvSpPr>
        <p:spPr>
          <a:xfrm>
            <a:off x="6130942" y="2981993"/>
            <a:ext cx="5345322" cy="820750"/>
          </a:xfrm>
          <a:prstGeom prst="rect">
            <a:avLst/>
          </a:prstGeom>
          <a:noFill/>
          <a:ln>
            <a:noFill/>
          </a:ln>
        </p:spPr>
        <p:txBody>
          <a:bodyPr spcFirstLastPara="1" wrap="square" lIns="91425" tIns="45700" rIns="91425" bIns="45700" anchor="t" anchorCtr="0">
            <a:noAutofit/>
          </a:bodyPr>
          <a:lstStyle>
            <a:lvl1pPr lvl="0" algn="r">
              <a:lnSpc>
                <a:spcPct val="150000"/>
              </a:lnSpc>
              <a:spcBef>
                <a:spcPts val="1000"/>
              </a:spcBef>
              <a:spcAft>
                <a:spcPts val="0"/>
              </a:spcAft>
              <a:buClr>
                <a:schemeClr val="dk1"/>
              </a:buClr>
              <a:buSzPts val="1400"/>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reative Layout 5">
  <p:cSld name="Creative Layout 5">
    <p:spTree>
      <p:nvGrpSpPr>
        <p:cNvPr id="1" name="Shape 122"/>
        <p:cNvGrpSpPr/>
        <p:nvPr/>
      </p:nvGrpSpPr>
      <p:grpSpPr>
        <a:xfrm>
          <a:off x="0" y="0"/>
          <a:ext cx="0" cy="0"/>
          <a:chOff x="0" y="0"/>
          <a:chExt cx="0" cy="0"/>
        </a:xfrm>
      </p:grpSpPr>
      <p:sp>
        <p:nvSpPr>
          <p:cNvPr id="123" name="Google Shape;123;p26"/>
          <p:cNvSpPr>
            <a:spLocks noGrp="1"/>
          </p:cNvSpPr>
          <p:nvPr>
            <p:ph type="pic" idx="2"/>
          </p:nvPr>
        </p:nvSpPr>
        <p:spPr>
          <a:xfrm>
            <a:off x="0" y="0"/>
            <a:ext cx="12192000" cy="6858000"/>
          </a:xfrm>
          <a:prstGeom prst="rect">
            <a:avLst/>
          </a:prstGeom>
          <a:solidFill>
            <a:schemeClr val="lt1"/>
          </a:solidFill>
          <a:ln>
            <a:noFill/>
          </a:ln>
        </p:spPr>
        <p:txBody>
          <a:bodyPr spcFirstLastPara="1" wrap="square" lIns="91425" tIns="45700" rIns="91425" bIns="45700" anchor="b"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24" name="Google Shape;124;p26"/>
          <p:cNvSpPr txBox="1">
            <a:spLocks noGrp="1"/>
          </p:cNvSpPr>
          <p:nvPr>
            <p:ph type="subTitle" idx="1"/>
          </p:nvPr>
        </p:nvSpPr>
        <p:spPr>
          <a:xfrm>
            <a:off x="7410450" y="2700318"/>
            <a:ext cx="3856264" cy="3529032"/>
          </a:xfrm>
          <a:prstGeom prst="rect">
            <a:avLst/>
          </a:prstGeom>
          <a:noFill/>
          <a:ln>
            <a:noFill/>
          </a:ln>
        </p:spPr>
        <p:txBody>
          <a:bodyPr spcFirstLastPara="1" wrap="square" lIns="91425" tIns="45700" rIns="91425" bIns="45700" anchor="t" anchorCtr="0">
            <a:noAutofit/>
          </a:bodyPr>
          <a:lstStyle>
            <a:lvl1pPr lvl="0" algn="r">
              <a:lnSpc>
                <a:spcPct val="150000"/>
              </a:lnSpc>
              <a:spcBef>
                <a:spcPts val="1000"/>
              </a:spcBef>
              <a:spcAft>
                <a:spcPts val="0"/>
              </a:spcAft>
              <a:buClr>
                <a:schemeClr val="dk1"/>
              </a:buClr>
              <a:buSzPts val="1400"/>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25" name="Google Shape;125;p26"/>
          <p:cNvSpPr txBox="1">
            <a:spLocks noGrp="1"/>
          </p:cNvSpPr>
          <p:nvPr>
            <p:ph type="ctrTitle"/>
          </p:nvPr>
        </p:nvSpPr>
        <p:spPr>
          <a:xfrm>
            <a:off x="7482724" y="1096831"/>
            <a:ext cx="3783990" cy="506657"/>
          </a:xfrm>
          <a:prstGeom prst="rect">
            <a:avLst/>
          </a:prstGeom>
          <a:noFill/>
          <a:ln>
            <a:noFill/>
          </a:ln>
        </p:spPr>
        <p:txBody>
          <a:bodyPr spcFirstLastPara="1" wrap="square" lIns="91425" tIns="45700" rIns="91425" bIns="45700" anchor="b" anchorCtr="0">
            <a:noAutofit/>
          </a:bodyPr>
          <a:lstStyle>
            <a:lvl1pPr lvl="0" algn="r">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reative Layout 6">
  <p:cSld name="Creative Layout 6">
    <p:spTree>
      <p:nvGrpSpPr>
        <p:cNvPr id="1" name="Shape 126"/>
        <p:cNvGrpSpPr/>
        <p:nvPr/>
      </p:nvGrpSpPr>
      <p:grpSpPr>
        <a:xfrm>
          <a:off x="0" y="0"/>
          <a:ext cx="0" cy="0"/>
          <a:chOff x="0" y="0"/>
          <a:chExt cx="0" cy="0"/>
        </a:xfrm>
      </p:grpSpPr>
      <p:sp>
        <p:nvSpPr>
          <p:cNvPr id="127" name="Google Shape;127;p27"/>
          <p:cNvSpPr>
            <a:spLocks noGrp="1"/>
          </p:cNvSpPr>
          <p:nvPr>
            <p:ph type="pic" idx="2"/>
          </p:nvPr>
        </p:nvSpPr>
        <p:spPr>
          <a:xfrm>
            <a:off x="0" y="0"/>
            <a:ext cx="12192000"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28" name="Google Shape;128;p27"/>
          <p:cNvSpPr txBox="1">
            <a:spLocks noGrp="1"/>
          </p:cNvSpPr>
          <p:nvPr>
            <p:ph type="subTitle" idx="1"/>
          </p:nvPr>
        </p:nvSpPr>
        <p:spPr>
          <a:xfrm>
            <a:off x="1172936" y="2700318"/>
            <a:ext cx="3856264" cy="3529032"/>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400"/>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29" name="Google Shape;129;p27"/>
          <p:cNvSpPr txBox="1">
            <a:spLocks noGrp="1"/>
          </p:cNvSpPr>
          <p:nvPr>
            <p:ph type="ctrTitle"/>
          </p:nvPr>
        </p:nvSpPr>
        <p:spPr>
          <a:xfrm>
            <a:off x="1172936" y="1096831"/>
            <a:ext cx="3783990" cy="50665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reative Layout 7">
  <p:cSld name="Creative Layout 7">
    <p:spTree>
      <p:nvGrpSpPr>
        <p:cNvPr id="1" name="Shape 130"/>
        <p:cNvGrpSpPr/>
        <p:nvPr/>
      </p:nvGrpSpPr>
      <p:grpSpPr>
        <a:xfrm>
          <a:off x="0" y="0"/>
          <a:ext cx="0" cy="0"/>
          <a:chOff x="0" y="0"/>
          <a:chExt cx="0" cy="0"/>
        </a:xfrm>
      </p:grpSpPr>
      <p:sp>
        <p:nvSpPr>
          <p:cNvPr id="131" name="Google Shape;131;p28"/>
          <p:cNvSpPr>
            <a:spLocks noGrp="1"/>
          </p:cNvSpPr>
          <p:nvPr>
            <p:ph type="pic" idx="2"/>
          </p:nvPr>
        </p:nvSpPr>
        <p:spPr>
          <a:xfrm flipH="1">
            <a:off x="6046834" y="1"/>
            <a:ext cx="6145165" cy="3410857"/>
          </a:xfrm>
          <a:prstGeom prst="rect">
            <a:avLst/>
          </a:prstGeom>
          <a:solidFill>
            <a:schemeClr val="lt1"/>
          </a:solidFill>
          <a:ln>
            <a:noFill/>
          </a:ln>
        </p:spPr>
        <p:txBody>
          <a:bodyPr spcFirstLastPara="1" wrap="square" lIns="91425" tIns="45700" rIns="91425" bIns="45700" anchor="b" anchorCtr="0">
            <a:noAutofit/>
          </a:bodyPr>
          <a:lstStyle>
            <a:lvl1pPr marR="0" lvl="0" algn="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32" name="Google Shape;132;p28"/>
          <p:cNvSpPr>
            <a:spLocks noGrp="1"/>
          </p:cNvSpPr>
          <p:nvPr>
            <p:ph type="pic" idx="3"/>
          </p:nvPr>
        </p:nvSpPr>
        <p:spPr>
          <a:xfrm flipH="1">
            <a:off x="6046835" y="-1"/>
            <a:ext cx="6145165" cy="3410857"/>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33" name="Google Shape;133;p28"/>
          <p:cNvSpPr txBox="1">
            <a:spLocks noGrp="1"/>
          </p:cNvSpPr>
          <p:nvPr>
            <p:ph type="ctrTitle"/>
          </p:nvPr>
        </p:nvSpPr>
        <p:spPr>
          <a:xfrm>
            <a:off x="654660" y="611639"/>
            <a:ext cx="3783990"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4" name="Google Shape;134;p28"/>
          <p:cNvSpPr txBox="1">
            <a:spLocks noGrp="1"/>
          </p:cNvSpPr>
          <p:nvPr>
            <p:ph type="subTitle" idx="1"/>
          </p:nvPr>
        </p:nvSpPr>
        <p:spPr>
          <a:xfrm>
            <a:off x="6916973" y="3696269"/>
            <a:ext cx="4503214" cy="2479244"/>
          </a:xfrm>
          <a:prstGeom prst="rect">
            <a:avLst/>
          </a:prstGeom>
          <a:noFill/>
          <a:ln>
            <a:noFill/>
          </a:ln>
        </p:spPr>
        <p:txBody>
          <a:bodyPr spcFirstLastPara="1" wrap="square" lIns="91425" tIns="45700" rIns="91425" bIns="45700" anchor="t" anchorCtr="0">
            <a:noAutofit/>
          </a:bodyPr>
          <a:lstStyle>
            <a:lvl1pPr lvl="0" algn="just">
              <a:lnSpc>
                <a:spcPct val="90000"/>
              </a:lnSpc>
              <a:spcBef>
                <a:spcPts val="1000"/>
              </a:spcBef>
              <a:spcAft>
                <a:spcPts val="0"/>
              </a:spcAft>
              <a:buClr>
                <a:schemeClr val="dk1"/>
              </a:buClr>
              <a:buSzPts val="1600"/>
              <a:buFont typeface="Montserrat"/>
              <a:buAutoNum type="arabicPeriod"/>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5" name="Google Shape;135;p28"/>
          <p:cNvSpPr>
            <a:spLocks noGrp="1"/>
          </p:cNvSpPr>
          <p:nvPr>
            <p:ph type="pic" idx="4"/>
          </p:nvPr>
        </p:nvSpPr>
        <p:spPr>
          <a:xfrm>
            <a:off x="26359" y="12128"/>
            <a:ext cx="6020480" cy="6845872"/>
          </a:xfrm>
          <a:prstGeom prst="rect">
            <a:avLst/>
          </a:prstGeom>
          <a:solidFill>
            <a:schemeClr val="lt1"/>
          </a:solidFill>
          <a:ln>
            <a:noFill/>
          </a:ln>
        </p:spPr>
        <p:txBody>
          <a:bodyPr spcFirstLastPara="1" wrap="square" lIns="91425" tIns="45700" rIns="91425" bIns="45700" anchor="b" anchorCtr="0">
            <a:noAutofit/>
          </a:bodyPr>
          <a:lstStyle>
            <a:lvl1pPr marR="0" lvl="0" algn="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reative Layout 7 - 2">
  <p:cSld name="Creative Layout 7 - 2">
    <p:spTree>
      <p:nvGrpSpPr>
        <p:cNvPr id="1" name="Shape 136"/>
        <p:cNvGrpSpPr/>
        <p:nvPr/>
      </p:nvGrpSpPr>
      <p:grpSpPr>
        <a:xfrm>
          <a:off x="0" y="0"/>
          <a:ext cx="0" cy="0"/>
          <a:chOff x="0" y="0"/>
          <a:chExt cx="0" cy="0"/>
        </a:xfrm>
      </p:grpSpPr>
      <p:sp>
        <p:nvSpPr>
          <p:cNvPr id="137" name="Google Shape;137;p29"/>
          <p:cNvSpPr>
            <a:spLocks noGrp="1"/>
          </p:cNvSpPr>
          <p:nvPr>
            <p:ph type="pic" idx="2"/>
          </p:nvPr>
        </p:nvSpPr>
        <p:spPr>
          <a:xfrm flipH="1">
            <a:off x="6046838" y="12128"/>
            <a:ext cx="6145161" cy="6845872"/>
          </a:xfrm>
          <a:prstGeom prst="rect">
            <a:avLst/>
          </a:prstGeom>
          <a:solidFill>
            <a:schemeClr val="lt1"/>
          </a:solidFill>
          <a:ln>
            <a:noFill/>
          </a:ln>
        </p:spPr>
        <p:txBody>
          <a:bodyPr spcFirstLastPara="1" wrap="square" lIns="91425" tIns="45700" rIns="91425" bIns="45700" anchor="b" anchorCtr="0">
            <a:noAutofit/>
          </a:bodyPr>
          <a:lstStyle>
            <a:lvl1pPr marR="0" lvl="0" algn="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38" name="Google Shape;138;p29"/>
          <p:cNvSpPr txBox="1">
            <a:spLocks noGrp="1"/>
          </p:cNvSpPr>
          <p:nvPr>
            <p:ph type="ctrTitle"/>
          </p:nvPr>
        </p:nvSpPr>
        <p:spPr>
          <a:xfrm>
            <a:off x="7734299" y="611639"/>
            <a:ext cx="3685887" cy="679677"/>
          </a:xfrm>
          <a:prstGeom prst="rect">
            <a:avLst/>
          </a:prstGeom>
          <a:noFill/>
          <a:ln>
            <a:noFill/>
          </a:ln>
        </p:spPr>
        <p:txBody>
          <a:bodyPr spcFirstLastPara="1" wrap="square" lIns="91425" tIns="45700" rIns="91425" bIns="45700" anchor="b" anchorCtr="0">
            <a:noAutofit/>
          </a:bodyPr>
          <a:lstStyle>
            <a:lvl1pPr lvl="0" algn="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9" name="Google Shape;139;p29"/>
          <p:cNvSpPr txBox="1">
            <a:spLocks noGrp="1"/>
          </p:cNvSpPr>
          <p:nvPr>
            <p:ph type="subTitle" idx="1"/>
          </p:nvPr>
        </p:nvSpPr>
        <p:spPr>
          <a:xfrm>
            <a:off x="719109" y="3696268"/>
            <a:ext cx="4503214" cy="2742631"/>
          </a:xfrm>
          <a:prstGeom prst="rect">
            <a:avLst/>
          </a:prstGeom>
          <a:noFill/>
          <a:ln>
            <a:noFill/>
          </a:ln>
        </p:spPr>
        <p:txBody>
          <a:bodyPr spcFirstLastPara="1" wrap="square" lIns="91425" tIns="45700" rIns="91425" bIns="45700" anchor="t" anchorCtr="0">
            <a:noAutofit/>
          </a:bodyPr>
          <a:lstStyle>
            <a:lvl1pPr lvl="0" algn="just">
              <a:lnSpc>
                <a:spcPct val="90000"/>
              </a:lnSpc>
              <a:spcBef>
                <a:spcPts val="1000"/>
              </a:spcBef>
              <a:spcAft>
                <a:spcPts val="0"/>
              </a:spcAft>
              <a:buClr>
                <a:schemeClr val="dk1"/>
              </a:buClr>
              <a:buSzPts val="1600"/>
              <a:buFont typeface="Montserrat"/>
              <a:buAutoNum type="arabicPeriod"/>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0" name="Google Shape;140;p29"/>
          <p:cNvSpPr>
            <a:spLocks noGrp="1"/>
          </p:cNvSpPr>
          <p:nvPr>
            <p:ph type="pic" idx="3"/>
          </p:nvPr>
        </p:nvSpPr>
        <p:spPr>
          <a:xfrm>
            <a:off x="0" y="1"/>
            <a:ext cx="6053776" cy="3410857"/>
          </a:xfrm>
          <a:prstGeom prst="rect">
            <a:avLst/>
          </a:prstGeom>
          <a:solidFill>
            <a:schemeClr val="lt1"/>
          </a:solidFill>
          <a:ln>
            <a:noFill/>
          </a:ln>
        </p:spPr>
        <p:txBody>
          <a:bodyPr spcFirstLastPara="1" wrap="square" lIns="91425" tIns="45700" rIns="91425" bIns="45700" anchor="b" anchorCtr="0">
            <a:noAutofit/>
          </a:bodyPr>
          <a:lstStyle>
            <a:lvl1pPr marR="0" lvl="0" algn="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41" name="Google Shape;141;p29"/>
          <p:cNvSpPr>
            <a:spLocks noGrp="1"/>
          </p:cNvSpPr>
          <p:nvPr>
            <p:ph type="pic" idx="4"/>
          </p:nvPr>
        </p:nvSpPr>
        <p:spPr>
          <a:xfrm>
            <a:off x="2443" y="-1"/>
            <a:ext cx="6044396" cy="3410857"/>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reative Layout 8">
  <p:cSld name="Creative Layout 8">
    <p:spTree>
      <p:nvGrpSpPr>
        <p:cNvPr id="1" name="Shape 142"/>
        <p:cNvGrpSpPr/>
        <p:nvPr/>
      </p:nvGrpSpPr>
      <p:grpSpPr>
        <a:xfrm>
          <a:off x="0" y="0"/>
          <a:ext cx="0" cy="0"/>
          <a:chOff x="0" y="0"/>
          <a:chExt cx="0" cy="0"/>
        </a:xfrm>
      </p:grpSpPr>
      <p:sp>
        <p:nvSpPr>
          <p:cNvPr id="143" name="Google Shape;143;p30"/>
          <p:cNvSpPr txBox="1">
            <a:spLocks noGrp="1"/>
          </p:cNvSpPr>
          <p:nvPr>
            <p:ph type="ctrTitle"/>
          </p:nvPr>
        </p:nvSpPr>
        <p:spPr>
          <a:xfrm>
            <a:off x="6094108" y="1068047"/>
            <a:ext cx="4503214" cy="1318306"/>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4" name="Google Shape;144;p30"/>
          <p:cNvSpPr txBox="1">
            <a:spLocks noGrp="1"/>
          </p:cNvSpPr>
          <p:nvPr>
            <p:ph type="subTitle" idx="1"/>
          </p:nvPr>
        </p:nvSpPr>
        <p:spPr>
          <a:xfrm>
            <a:off x="6094107" y="4966748"/>
            <a:ext cx="4503214" cy="1204686"/>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1600"/>
              <a:buFont typeface="Montserrat"/>
              <a:buAutoNum type="arabicPeriod"/>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5" name="Google Shape;145;p30"/>
          <p:cNvSpPr txBox="1">
            <a:spLocks noGrp="1"/>
          </p:cNvSpPr>
          <p:nvPr>
            <p:ph type="body" idx="2"/>
          </p:nvPr>
        </p:nvSpPr>
        <p:spPr>
          <a:xfrm>
            <a:off x="6094107" y="4140965"/>
            <a:ext cx="3323544" cy="583519"/>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6" name="Google Shape;146;p30"/>
          <p:cNvSpPr>
            <a:spLocks noGrp="1"/>
          </p:cNvSpPr>
          <p:nvPr>
            <p:ph type="pic" idx="3"/>
          </p:nvPr>
        </p:nvSpPr>
        <p:spPr>
          <a:xfrm>
            <a:off x="880320" y="1219198"/>
            <a:ext cx="4388366" cy="4470402"/>
          </a:xfrm>
          <a:prstGeom prst="rect">
            <a:avLst/>
          </a:prstGeom>
          <a:solidFill>
            <a:schemeClr val="lt1"/>
          </a:solidFill>
          <a:ln w="9525" cap="flat" cmpd="sng">
            <a:solidFill>
              <a:srgbClr val="FFFFFD"/>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reative Layout 9">
  <p:cSld name="Creative Layout 9">
    <p:spTree>
      <p:nvGrpSpPr>
        <p:cNvPr id="1" name="Shape 147"/>
        <p:cNvGrpSpPr/>
        <p:nvPr/>
      </p:nvGrpSpPr>
      <p:grpSpPr>
        <a:xfrm>
          <a:off x="0" y="0"/>
          <a:ext cx="0" cy="0"/>
          <a:chOff x="0" y="0"/>
          <a:chExt cx="0" cy="0"/>
        </a:xfrm>
      </p:grpSpPr>
      <p:sp>
        <p:nvSpPr>
          <p:cNvPr id="148" name="Google Shape;148;p31"/>
          <p:cNvSpPr>
            <a:spLocks noGrp="1"/>
          </p:cNvSpPr>
          <p:nvPr>
            <p:ph type="pic" idx="2"/>
          </p:nvPr>
        </p:nvSpPr>
        <p:spPr>
          <a:xfrm>
            <a:off x="1" y="1"/>
            <a:ext cx="12192000" cy="3454398"/>
          </a:xfrm>
          <a:prstGeom prst="rect">
            <a:avLst/>
          </a:prstGeom>
          <a:solidFill>
            <a:schemeClr val="lt1"/>
          </a:solidFill>
          <a:ln w="9525" cap="flat" cmpd="sng">
            <a:solidFill>
              <a:srgbClr val="FFFFFD"/>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49" name="Google Shape;149;p31"/>
          <p:cNvSpPr txBox="1">
            <a:spLocks noGrp="1"/>
          </p:cNvSpPr>
          <p:nvPr>
            <p:ph type="subTitle" idx="1"/>
          </p:nvPr>
        </p:nvSpPr>
        <p:spPr>
          <a:xfrm>
            <a:off x="1616765" y="4991440"/>
            <a:ext cx="2862470" cy="1204686"/>
          </a:xfrm>
          <a:prstGeom prst="rect">
            <a:avLst/>
          </a:prstGeom>
          <a:noFill/>
          <a:ln>
            <a:noFill/>
          </a:ln>
        </p:spPr>
        <p:txBody>
          <a:bodyPr spcFirstLastPara="1" wrap="square" lIns="91425" tIns="45700" rIns="91425" bIns="45700" anchor="t" anchorCtr="0">
            <a:noAutofit/>
          </a:bodyPr>
          <a:lstStyle>
            <a:lvl1pPr lvl="0" algn="ctr">
              <a:lnSpc>
                <a:spcPct val="150000"/>
              </a:lnSpc>
              <a:spcBef>
                <a:spcPts val="1000"/>
              </a:spcBef>
              <a:spcAft>
                <a:spcPts val="0"/>
              </a:spcAft>
              <a:buClr>
                <a:schemeClr val="dk1"/>
              </a:buClr>
              <a:buSzPts val="1600"/>
              <a:buFont typeface="Montserrat"/>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0" name="Google Shape;150;p31"/>
          <p:cNvSpPr txBox="1">
            <a:spLocks noGrp="1"/>
          </p:cNvSpPr>
          <p:nvPr>
            <p:ph type="body" idx="3"/>
          </p:nvPr>
        </p:nvSpPr>
        <p:spPr>
          <a:xfrm>
            <a:off x="2303610" y="3162640"/>
            <a:ext cx="1488780" cy="583519"/>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1" name="Google Shape;151;p31"/>
          <p:cNvSpPr txBox="1">
            <a:spLocks noGrp="1"/>
          </p:cNvSpPr>
          <p:nvPr>
            <p:ph type="body" idx="4"/>
          </p:nvPr>
        </p:nvSpPr>
        <p:spPr>
          <a:xfrm>
            <a:off x="5351609" y="3162640"/>
            <a:ext cx="1488780" cy="583519"/>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p31"/>
          <p:cNvSpPr txBox="1">
            <a:spLocks noGrp="1"/>
          </p:cNvSpPr>
          <p:nvPr>
            <p:ph type="body" idx="5"/>
          </p:nvPr>
        </p:nvSpPr>
        <p:spPr>
          <a:xfrm>
            <a:off x="8399608" y="3162640"/>
            <a:ext cx="1488780" cy="583519"/>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3" name="Google Shape;153;p31"/>
          <p:cNvSpPr txBox="1">
            <a:spLocks noGrp="1"/>
          </p:cNvSpPr>
          <p:nvPr>
            <p:ph type="body" idx="6"/>
          </p:nvPr>
        </p:nvSpPr>
        <p:spPr>
          <a:xfrm>
            <a:off x="4664074" y="4991100"/>
            <a:ext cx="2863850" cy="1204913"/>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600"/>
              <a:buNone/>
              <a:defRPr sz="1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p31"/>
          <p:cNvSpPr txBox="1">
            <a:spLocks noGrp="1"/>
          </p:cNvSpPr>
          <p:nvPr>
            <p:ph type="body" idx="7"/>
          </p:nvPr>
        </p:nvSpPr>
        <p:spPr>
          <a:xfrm>
            <a:off x="7712073" y="4991100"/>
            <a:ext cx="2863850" cy="1204913"/>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600"/>
              <a:buNone/>
              <a:defRPr sz="1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reative Layout 10">
  <p:cSld name="Creative Layout 10">
    <p:spTree>
      <p:nvGrpSpPr>
        <p:cNvPr id="1" name="Shape 155"/>
        <p:cNvGrpSpPr/>
        <p:nvPr/>
      </p:nvGrpSpPr>
      <p:grpSpPr>
        <a:xfrm>
          <a:off x="0" y="0"/>
          <a:ext cx="0" cy="0"/>
          <a:chOff x="0" y="0"/>
          <a:chExt cx="0" cy="0"/>
        </a:xfrm>
      </p:grpSpPr>
      <p:sp>
        <p:nvSpPr>
          <p:cNvPr id="156" name="Google Shape;156;p32"/>
          <p:cNvSpPr txBox="1">
            <a:spLocks noGrp="1"/>
          </p:cNvSpPr>
          <p:nvPr>
            <p:ph type="ctrTitle"/>
          </p:nvPr>
        </p:nvSpPr>
        <p:spPr>
          <a:xfrm>
            <a:off x="1210051" y="1068047"/>
            <a:ext cx="4503214" cy="1318306"/>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7" name="Google Shape;157;p32"/>
          <p:cNvSpPr txBox="1">
            <a:spLocks noGrp="1"/>
          </p:cNvSpPr>
          <p:nvPr>
            <p:ph type="subTitle" idx="1"/>
          </p:nvPr>
        </p:nvSpPr>
        <p:spPr>
          <a:xfrm>
            <a:off x="1210050" y="4881275"/>
            <a:ext cx="4503214" cy="1204686"/>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600"/>
              <a:buFont typeface="Montserrat"/>
              <a:buAutoNum type="arabicPeriod"/>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8" name="Google Shape;158;p32"/>
          <p:cNvSpPr txBox="1">
            <a:spLocks noGrp="1"/>
          </p:cNvSpPr>
          <p:nvPr>
            <p:ph type="body" idx="2"/>
          </p:nvPr>
        </p:nvSpPr>
        <p:spPr>
          <a:xfrm>
            <a:off x="1210050" y="4140965"/>
            <a:ext cx="3323544" cy="583519"/>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9" name="Google Shape;159;p32"/>
          <p:cNvSpPr>
            <a:spLocks noGrp="1"/>
          </p:cNvSpPr>
          <p:nvPr>
            <p:ph type="pic" idx="3"/>
          </p:nvPr>
        </p:nvSpPr>
        <p:spPr>
          <a:xfrm>
            <a:off x="6923315" y="1219198"/>
            <a:ext cx="4388366" cy="4470402"/>
          </a:xfrm>
          <a:prstGeom prst="rect">
            <a:avLst/>
          </a:prstGeom>
          <a:solidFill>
            <a:schemeClr val="lt1"/>
          </a:solidFill>
          <a:ln w="9525" cap="flat" cmpd="sng">
            <a:solidFill>
              <a:srgbClr val="FFFFFD"/>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Creative Layout 11">
  <p:cSld name="Creative Layout 11">
    <p:spTree>
      <p:nvGrpSpPr>
        <p:cNvPr id="1" name="Shape 160"/>
        <p:cNvGrpSpPr/>
        <p:nvPr/>
      </p:nvGrpSpPr>
      <p:grpSpPr>
        <a:xfrm>
          <a:off x="0" y="0"/>
          <a:ext cx="0" cy="0"/>
          <a:chOff x="0" y="0"/>
          <a:chExt cx="0" cy="0"/>
        </a:xfrm>
      </p:grpSpPr>
      <p:sp>
        <p:nvSpPr>
          <p:cNvPr id="161" name="Google Shape;161;p33"/>
          <p:cNvSpPr>
            <a:spLocks noGrp="1"/>
          </p:cNvSpPr>
          <p:nvPr>
            <p:ph type="pic" idx="2"/>
          </p:nvPr>
        </p:nvSpPr>
        <p:spPr>
          <a:xfrm>
            <a:off x="3187700" y="628035"/>
            <a:ext cx="5836921" cy="282636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62" name="Google Shape;162;p33"/>
          <p:cNvSpPr>
            <a:spLocks noGrp="1"/>
          </p:cNvSpPr>
          <p:nvPr>
            <p:ph type="pic" idx="3"/>
          </p:nvPr>
        </p:nvSpPr>
        <p:spPr>
          <a:xfrm>
            <a:off x="6144712" y="3585374"/>
            <a:ext cx="5424988" cy="267028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63" name="Google Shape;163;p33"/>
          <p:cNvSpPr>
            <a:spLocks noGrp="1"/>
          </p:cNvSpPr>
          <p:nvPr>
            <p:ph type="pic" idx="4"/>
          </p:nvPr>
        </p:nvSpPr>
        <p:spPr>
          <a:xfrm>
            <a:off x="628925" y="3585375"/>
            <a:ext cx="5424988" cy="267028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64" name="Google Shape;164;p33"/>
          <p:cNvSpPr txBox="1">
            <a:spLocks noGrp="1"/>
          </p:cNvSpPr>
          <p:nvPr>
            <p:ph type="ctrTitle"/>
          </p:nvPr>
        </p:nvSpPr>
        <p:spPr>
          <a:xfrm>
            <a:off x="3428448" y="759012"/>
            <a:ext cx="1130852" cy="764988"/>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33"/>
          <p:cNvSpPr txBox="1">
            <a:spLocks noGrp="1"/>
          </p:cNvSpPr>
          <p:nvPr>
            <p:ph type="body" idx="1"/>
          </p:nvPr>
        </p:nvSpPr>
        <p:spPr>
          <a:xfrm>
            <a:off x="4673294" y="787400"/>
            <a:ext cx="4089400" cy="708212"/>
          </a:xfrm>
          <a:prstGeom prst="rect">
            <a:avLst/>
          </a:prstGeom>
          <a:noFill/>
          <a:ln>
            <a:noFill/>
          </a:ln>
        </p:spPr>
        <p:txBody>
          <a:bodyPr spcFirstLastPara="1" wrap="square" lIns="91425" tIns="45700" rIns="91425" bIns="45700" anchor="ctr" anchorCtr="0">
            <a:noAutofit/>
          </a:bodyPr>
          <a:lstStyle>
            <a:lvl1pPr marL="457200" lvl="0" indent="-228600" algn="ctr">
              <a:lnSpc>
                <a:spcPct val="100000"/>
              </a:lnSpc>
              <a:spcBef>
                <a:spcPts val="1000"/>
              </a:spcBef>
              <a:spcAft>
                <a:spcPts val="0"/>
              </a:spcAft>
              <a:buClr>
                <a:schemeClr val="dk1"/>
              </a:buClr>
              <a:buSzPts val="1600"/>
              <a:buNone/>
              <a:defRPr sz="1600"/>
            </a:lvl1pPr>
            <a:lvl2pPr marL="914400" lvl="1" indent="-355600" algn="l">
              <a:lnSpc>
                <a:spcPct val="90000"/>
              </a:lnSpc>
              <a:spcBef>
                <a:spcPts val="500"/>
              </a:spcBef>
              <a:spcAft>
                <a:spcPts val="0"/>
              </a:spcAft>
              <a:buClr>
                <a:schemeClr val="dk1"/>
              </a:buClr>
              <a:buSzPts val="2000"/>
              <a:buChar char="•"/>
              <a:defRPr sz="2000"/>
            </a:lvl2pPr>
            <a:lvl3pPr marL="1371600" lvl="2" indent="-342900" algn="l">
              <a:lnSpc>
                <a:spcPct val="90000"/>
              </a:lnSpc>
              <a:spcBef>
                <a:spcPts val="500"/>
              </a:spcBef>
              <a:spcAft>
                <a:spcPts val="0"/>
              </a:spcAft>
              <a:buClr>
                <a:schemeClr val="dk1"/>
              </a:buClr>
              <a:buSzPts val="1800"/>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33"/>
          <p:cNvSpPr txBox="1">
            <a:spLocks noGrp="1"/>
          </p:cNvSpPr>
          <p:nvPr>
            <p:ph type="body" idx="5"/>
          </p:nvPr>
        </p:nvSpPr>
        <p:spPr>
          <a:xfrm>
            <a:off x="9668329" y="1357319"/>
            <a:ext cx="1364343" cy="595313"/>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7" name="Google Shape;167;p33"/>
          <p:cNvSpPr txBox="1">
            <a:spLocks noGrp="1"/>
          </p:cNvSpPr>
          <p:nvPr>
            <p:ph type="body" idx="6"/>
          </p:nvPr>
        </p:nvSpPr>
        <p:spPr>
          <a:xfrm>
            <a:off x="9383643" y="2083608"/>
            <a:ext cx="1933714" cy="524503"/>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1000"/>
              </a:spcBef>
              <a:spcAft>
                <a:spcPts val="0"/>
              </a:spcAft>
              <a:buClr>
                <a:schemeClr val="dk1"/>
              </a:buClr>
              <a:buSzPts val="1200"/>
              <a:buNone/>
              <a:defRPr sz="1200"/>
            </a:lvl1pPr>
            <a:lvl2pPr marL="914400" lvl="1" indent="-355600" algn="l">
              <a:lnSpc>
                <a:spcPct val="90000"/>
              </a:lnSpc>
              <a:spcBef>
                <a:spcPts val="500"/>
              </a:spcBef>
              <a:spcAft>
                <a:spcPts val="0"/>
              </a:spcAft>
              <a:buClr>
                <a:schemeClr val="dk1"/>
              </a:buClr>
              <a:buSzPts val="2000"/>
              <a:buChar char="•"/>
              <a:defRPr sz="2000"/>
            </a:lvl2pPr>
            <a:lvl3pPr marL="1371600" lvl="2" indent="-342900" algn="l">
              <a:lnSpc>
                <a:spcPct val="90000"/>
              </a:lnSpc>
              <a:spcBef>
                <a:spcPts val="500"/>
              </a:spcBef>
              <a:spcAft>
                <a:spcPts val="0"/>
              </a:spcAft>
              <a:buClr>
                <a:schemeClr val="dk1"/>
              </a:buClr>
              <a:buSzPts val="1800"/>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8" name="Google Shape;168;p33"/>
          <p:cNvSpPr txBox="1">
            <a:spLocks noGrp="1"/>
          </p:cNvSpPr>
          <p:nvPr>
            <p:ph type="body" idx="7"/>
          </p:nvPr>
        </p:nvSpPr>
        <p:spPr>
          <a:xfrm>
            <a:off x="1165954" y="1357319"/>
            <a:ext cx="1364343" cy="595313"/>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9" name="Google Shape;169;p33"/>
          <p:cNvSpPr txBox="1">
            <a:spLocks noGrp="1"/>
          </p:cNvSpPr>
          <p:nvPr>
            <p:ph type="body" idx="8"/>
          </p:nvPr>
        </p:nvSpPr>
        <p:spPr>
          <a:xfrm>
            <a:off x="881268" y="2083608"/>
            <a:ext cx="1933714" cy="524503"/>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1000"/>
              </a:spcBef>
              <a:spcAft>
                <a:spcPts val="0"/>
              </a:spcAft>
              <a:buClr>
                <a:schemeClr val="dk1"/>
              </a:buClr>
              <a:buSzPts val="1200"/>
              <a:buNone/>
              <a:defRPr sz="1200"/>
            </a:lvl1pPr>
            <a:lvl2pPr marL="914400" lvl="1" indent="-355600" algn="l">
              <a:lnSpc>
                <a:spcPct val="90000"/>
              </a:lnSpc>
              <a:spcBef>
                <a:spcPts val="500"/>
              </a:spcBef>
              <a:spcAft>
                <a:spcPts val="0"/>
              </a:spcAft>
              <a:buClr>
                <a:schemeClr val="dk1"/>
              </a:buClr>
              <a:buSzPts val="2000"/>
              <a:buChar char="•"/>
              <a:defRPr sz="2000"/>
            </a:lvl2pPr>
            <a:lvl3pPr marL="1371600" lvl="2" indent="-342900" algn="l">
              <a:lnSpc>
                <a:spcPct val="90000"/>
              </a:lnSpc>
              <a:spcBef>
                <a:spcPts val="500"/>
              </a:spcBef>
              <a:spcAft>
                <a:spcPts val="0"/>
              </a:spcAft>
              <a:buClr>
                <a:schemeClr val="dk1"/>
              </a:buClr>
              <a:buSzPts val="1800"/>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0" name="Google Shape;170;p33"/>
          <p:cNvSpPr txBox="1">
            <a:spLocks noGrp="1"/>
          </p:cNvSpPr>
          <p:nvPr>
            <p:ph type="body" idx="9"/>
          </p:nvPr>
        </p:nvSpPr>
        <p:spPr>
          <a:xfrm>
            <a:off x="6377985" y="3735700"/>
            <a:ext cx="1364343" cy="595313"/>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1" name="Google Shape;171;p33"/>
          <p:cNvSpPr txBox="1">
            <a:spLocks noGrp="1"/>
          </p:cNvSpPr>
          <p:nvPr>
            <p:ph type="body" idx="13"/>
          </p:nvPr>
        </p:nvSpPr>
        <p:spPr>
          <a:xfrm>
            <a:off x="8170715" y="3701545"/>
            <a:ext cx="3203871" cy="666678"/>
          </a:xfrm>
          <a:prstGeom prst="rect">
            <a:avLst/>
          </a:prstGeom>
          <a:noFill/>
          <a:ln>
            <a:noFill/>
          </a:ln>
        </p:spPr>
        <p:txBody>
          <a:bodyPr spcFirstLastPara="1" wrap="square" lIns="91425" tIns="45700" rIns="91425" bIns="45700" anchor="ctr" anchorCtr="0">
            <a:noAutofit/>
          </a:bodyPr>
          <a:lstStyle>
            <a:lvl1pPr marL="457200" lvl="0" indent="-228600" algn="ctr">
              <a:lnSpc>
                <a:spcPct val="100000"/>
              </a:lnSpc>
              <a:spcBef>
                <a:spcPts val="1000"/>
              </a:spcBef>
              <a:spcAft>
                <a:spcPts val="0"/>
              </a:spcAft>
              <a:buClr>
                <a:schemeClr val="dk1"/>
              </a:buClr>
              <a:buSzPts val="1200"/>
              <a:buNone/>
              <a:defRPr sz="1200"/>
            </a:lvl1pPr>
            <a:lvl2pPr marL="914400" lvl="1" indent="-355600" algn="l">
              <a:lnSpc>
                <a:spcPct val="90000"/>
              </a:lnSpc>
              <a:spcBef>
                <a:spcPts val="500"/>
              </a:spcBef>
              <a:spcAft>
                <a:spcPts val="0"/>
              </a:spcAft>
              <a:buClr>
                <a:schemeClr val="dk1"/>
              </a:buClr>
              <a:buSzPts val="2000"/>
              <a:buChar char="•"/>
              <a:defRPr sz="2000"/>
            </a:lvl2pPr>
            <a:lvl3pPr marL="1371600" lvl="2" indent="-342900" algn="l">
              <a:lnSpc>
                <a:spcPct val="90000"/>
              </a:lnSpc>
              <a:spcBef>
                <a:spcPts val="500"/>
              </a:spcBef>
              <a:spcAft>
                <a:spcPts val="0"/>
              </a:spcAft>
              <a:buClr>
                <a:schemeClr val="dk1"/>
              </a:buClr>
              <a:buSzPts val="1800"/>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2" name="Google Shape;172;p33"/>
          <p:cNvSpPr txBox="1">
            <a:spLocks noGrp="1"/>
          </p:cNvSpPr>
          <p:nvPr>
            <p:ph type="body" idx="14"/>
          </p:nvPr>
        </p:nvSpPr>
        <p:spPr>
          <a:xfrm>
            <a:off x="1281778" y="4242980"/>
            <a:ext cx="1364343" cy="595313"/>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3600"/>
              <a:buNone/>
              <a:defRPr sz="3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33"/>
          <p:cNvSpPr txBox="1">
            <a:spLocks noGrp="1"/>
          </p:cNvSpPr>
          <p:nvPr>
            <p:ph type="body" idx="15"/>
          </p:nvPr>
        </p:nvSpPr>
        <p:spPr>
          <a:xfrm>
            <a:off x="997092" y="4969269"/>
            <a:ext cx="1933714" cy="524503"/>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1000"/>
              </a:spcBef>
              <a:spcAft>
                <a:spcPts val="0"/>
              </a:spcAft>
              <a:buClr>
                <a:schemeClr val="dk1"/>
              </a:buClr>
              <a:buSzPts val="1200"/>
              <a:buNone/>
              <a:defRPr sz="1200"/>
            </a:lvl1pPr>
            <a:lvl2pPr marL="914400" lvl="1" indent="-355600" algn="l">
              <a:lnSpc>
                <a:spcPct val="90000"/>
              </a:lnSpc>
              <a:spcBef>
                <a:spcPts val="500"/>
              </a:spcBef>
              <a:spcAft>
                <a:spcPts val="0"/>
              </a:spcAft>
              <a:buClr>
                <a:schemeClr val="dk1"/>
              </a:buClr>
              <a:buSzPts val="2000"/>
              <a:buChar char="•"/>
              <a:defRPr sz="2000"/>
            </a:lvl2pPr>
            <a:lvl3pPr marL="1371600" lvl="2" indent="-342900" algn="l">
              <a:lnSpc>
                <a:spcPct val="90000"/>
              </a:lnSpc>
              <a:spcBef>
                <a:spcPts val="500"/>
              </a:spcBef>
              <a:spcAft>
                <a:spcPts val="0"/>
              </a:spcAft>
              <a:buClr>
                <a:schemeClr val="dk1"/>
              </a:buClr>
              <a:buSzPts val="1800"/>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Creative Layout 12">
  <p:cSld name="Creative Layout 12">
    <p:spTree>
      <p:nvGrpSpPr>
        <p:cNvPr id="1" name="Shape 174"/>
        <p:cNvGrpSpPr/>
        <p:nvPr/>
      </p:nvGrpSpPr>
      <p:grpSpPr>
        <a:xfrm>
          <a:off x="0" y="0"/>
          <a:ext cx="0" cy="0"/>
          <a:chOff x="0" y="0"/>
          <a:chExt cx="0" cy="0"/>
        </a:xfrm>
      </p:grpSpPr>
      <p:sp>
        <p:nvSpPr>
          <p:cNvPr id="175" name="Google Shape;175;p34"/>
          <p:cNvSpPr>
            <a:spLocks noGrp="1"/>
          </p:cNvSpPr>
          <p:nvPr>
            <p:ph type="pic" idx="2"/>
          </p:nvPr>
        </p:nvSpPr>
        <p:spPr>
          <a:xfrm>
            <a:off x="1" y="0"/>
            <a:ext cx="6545943" cy="6858000"/>
          </a:xfrm>
          <a:prstGeom prst="rect">
            <a:avLst/>
          </a:prstGeom>
          <a:solidFill>
            <a:schemeClr val="lt1"/>
          </a:solidFill>
          <a:ln w="9525" cap="flat" cmpd="sng">
            <a:solidFill>
              <a:srgbClr val="FFFFFD"/>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76" name="Google Shape;176;p34"/>
          <p:cNvSpPr txBox="1">
            <a:spLocks noGrp="1"/>
          </p:cNvSpPr>
          <p:nvPr>
            <p:ph type="ctrTitle"/>
          </p:nvPr>
        </p:nvSpPr>
        <p:spPr>
          <a:xfrm>
            <a:off x="7349594" y="1068047"/>
            <a:ext cx="4203777" cy="1318306"/>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7" name="Google Shape;177;p34"/>
          <p:cNvSpPr txBox="1">
            <a:spLocks noGrp="1"/>
          </p:cNvSpPr>
          <p:nvPr>
            <p:ph type="subTitle" idx="1"/>
          </p:nvPr>
        </p:nvSpPr>
        <p:spPr>
          <a:xfrm>
            <a:off x="7349593" y="4223869"/>
            <a:ext cx="4203778" cy="1770743"/>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600"/>
              <a:buFont typeface="Montserrat"/>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78" name="Google Shape;178;p34"/>
          <p:cNvSpPr txBox="1">
            <a:spLocks noGrp="1"/>
          </p:cNvSpPr>
          <p:nvPr>
            <p:ph type="body" idx="3"/>
          </p:nvPr>
        </p:nvSpPr>
        <p:spPr>
          <a:xfrm>
            <a:off x="5872686" y="3294022"/>
            <a:ext cx="1125014" cy="320756"/>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400"/>
              <a:buNone/>
              <a:defRPr sz="24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reative Layout 13">
  <p:cSld name="Creative Layout 13">
    <p:spTree>
      <p:nvGrpSpPr>
        <p:cNvPr id="1" name="Shape 179"/>
        <p:cNvGrpSpPr/>
        <p:nvPr/>
      </p:nvGrpSpPr>
      <p:grpSpPr>
        <a:xfrm>
          <a:off x="0" y="0"/>
          <a:ext cx="0" cy="0"/>
          <a:chOff x="0" y="0"/>
          <a:chExt cx="0" cy="0"/>
        </a:xfrm>
      </p:grpSpPr>
      <p:sp>
        <p:nvSpPr>
          <p:cNvPr id="180" name="Google Shape;180;p35"/>
          <p:cNvSpPr>
            <a:spLocks noGrp="1"/>
          </p:cNvSpPr>
          <p:nvPr>
            <p:ph type="pic" idx="2"/>
          </p:nvPr>
        </p:nvSpPr>
        <p:spPr>
          <a:xfrm>
            <a:off x="7687640" y="1"/>
            <a:ext cx="4504360" cy="6858000"/>
          </a:xfrm>
          <a:prstGeom prst="rect">
            <a:avLst/>
          </a:prstGeom>
          <a:solidFill>
            <a:schemeClr val="lt1"/>
          </a:solidFill>
          <a:ln>
            <a:noFill/>
          </a:ln>
        </p:spPr>
        <p:txBody>
          <a:bodyPr spcFirstLastPara="1" wrap="square" lIns="91425" tIns="45700" rIns="91425" bIns="45700" anchor="t" anchorCtr="0">
            <a:noAutofit/>
          </a:bodyPr>
          <a:lstStyle>
            <a:lvl1pPr marR="0" lvl="0" algn="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81" name="Google Shape;181;p35"/>
          <p:cNvSpPr>
            <a:spLocks noGrp="1"/>
          </p:cNvSpPr>
          <p:nvPr>
            <p:ph type="pic" idx="3"/>
          </p:nvPr>
        </p:nvSpPr>
        <p:spPr>
          <a:xfrm>
            <a:off x="1" y="0"/>
            <a:ext cx="4504360"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82" name="Google Shape;182;p35"/>
          <p:cNvSpPr txBox="1">
            <a:spLocks noGrp="1"/>
          </p:cNvSpPr>
          <p:nvPr>
            <p:ph type="ctrTitle"/>
          </p:nvPr>
        </p:nvSpPr>
        <p:spPr>
          <a:xfrm>
            <a:off x="4840910" y="647132"/>
            <a:ext cx="2510181" cy="1318306"/>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3" name="Google Shape;183;p35"/>
          <p:cNvSpPr txBox="1">
            <a:spLocks noGrp="1"/>
          </p:cNvSpPr>
          <p:nvPr>
            <p:ph type="subTitle" idx="1"/>
          </p:nvPr>
        </p:nvSpPr>
        <p:spPr>
          <a:xfrm>
            <a:off x="570992" y="4223869"/>
            <a:ext cx="3362380" cy="1248017"/>
          </a:xfrm>
          <a:prstGeom prst="rect">
            <a:avLst/>
          </a:prstGeom>
          <a:noFill/>
          <a:ln>
            <a:noFill/>
          </a:ln>
        </p:spPr>
        <p:txBody>
          <a:bodyPr spcFirstLastPara="1" wrap="square" lIns="91425" tIns="45700" rIns="91425" bIns="45700" anchor="t" anchorCtr="0">
            <a:noAutofit/>
          </a:bodyPr>
          <a:lstStyle>
            <a:lvl1pPr lvl="0" algn="just">
              <a:lnSpc>
                <a:spcPct val="150000"/>
              </a:lnSpc>
              <a:spcBef>
                <a:spcPts val="1000"/>
              </a:spcBef>
              <a:spcAft>
                <a:spcPts val="0"/>
              </a:spcAft>
              <a:buClr>
                <a:schemeClr val="dk1"/>
              </a:buClr>
              <a:buSzPts val="1400"/>
              <a:buFont typeface="Montserrat"/>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4" name="Google Shape;184;p35"/>
          <p:cNvSpPr txBox="1">
            <a:spLocks noGrp="1"/>
          </p:cNvSpPr>
          <p:nvPr>
            <p:ph type="body" idx="4"/>
          </p:nvPr>
        </p:nvSpPr>
        <p:spPr>
          <a:xfrm>
            <a:off x="1910586" y="3294022"/>
            <a:ext cx="683190" cy="320756"/>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600"/>
              <a:buNone/>
              <a:defRPr sz="1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5" name="Google Shape;185;p35"/>
          <p:cNvSpPr txBox="1">
            <a:spLocks noGrp="1"/>
          </p:cNvSpPr>
          <p:nvPr>
            <p:ph type="body" idx="5"/>
          </p:nvPr>
        </p:nvSpPr>
        <p:spPr>
          <a:xfrm>
            <a:off x="9598225" y="3294022"/>
            <a:ext cx="683190" cy="320756"/>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600"/>
              <a:buNone/>
              <a:defRPr sz="1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6" name="Google Shape;186;p35"/>
          <p:cNvSpPr txBox="1">
            <a:spLocks noGrp="1"/>
          </p:cNvSpPr>
          <p:nvPr>
            <p:ph type="body" idx="6"/>
          </p:nvPr>
        </p:nvSpPr>
        <p:spPr>
          <a:xfrm>
            <a:off x="5754405" y="3294022"/>
            <a:ext cx="683190" cy="320756"/>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600"/>
              <a:buNone/>
              <a:defRPr sz="1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7" name="Google Shape;187;p35"/>
          <p:cNvSpPr txBox="1">
            <a:spLocks noGrp="1"/>
          </p:cNvSpPr>
          <p:nvPr>
            <p:ph type="body" idx="7"/>
          </p:nvPr>
        </p:nvSpPr>
        <p:spPr>
          <a:xfrm>
            <a:off x="8191046" y="4224338"/>
            <a:ext cx="3362325" cy="1247775"/>
          </a:xfrm>
          <a:prstGeom prst="rect">
            <a:avLst/>
          </a:prstGeom>
          <a:noFill/>
          <a:ln>
            <a:noFill/>
          </a:ln>
        </p:spPr>
        <p:txBody>
          <a:bodyPr spcFirstLastPara="1" wrap="square" lIns="91425" tIns="45700" rIns="91425" bIns="45700" anchor="t" anchorCtr="0">
            <a:noAutofit/>
          </a:bodyPr>
          <a:lstStyle>
            <a:lvl1pPr marL="457200" lvl="0" indent="-228600" algn="just">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8" name="Google Shape;188;p35"/>
          <p:cNvSpPr txBox="1">
            <a:spLocks noGrp="1"/>
          </p:cNvSpPr>
          <p:nvPr>
            <p:ph type="body" idx="8"/>
          </p:nvPr>
        </p:nvSpPr>
        <p:spPr>
          <a:xfrm>
            <a:off x="4963885" y="4224111"/>
            <a:ext cx="2264230" cy="124777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reative Layout 14">
  <p:cSld name="Creative Layout 14">
    <p:spTree>
      <p:nvGrpSpPr>
        <p:cNvPr id="1" name="Shape 189"/>
        <p:cNvGrpSpPr/>
        <p:nvPr/>
      </p:nvGrpSpPr>
      <p:grpSpPr>
        <a:xfrm>
          <a:off x="0" y="0"/>
          <a:ext cx="0" cy="0"/>
          <a:chOff x="0" y="0"/>
          <a:chExt cx="0" cy="0"/>
        </a:xfrm>
      </p:grpSpPr>
      <p:sp>
        <p:nvSpPr>
          <p:cNvPr id="190" name="Google Shape;190;p36"/>
          <p:cNvSpPr>
            <a:spLocks noGrp="1"/>
          </p:cNvSpPr>
          <p:nvPr>
            <p:ph type="pic" idx="2"/>
          </p:nvPr>
        </p:nvSpPr>
        <p:spPr>
          <a:xfrm flipH="1">
            <a:off x="5646056" y="0"/>
            <a:ext cx="6545944" cy="6858000"/>
          </a:xfrm>
          <a:prstGeom prst="rect">
            <a:avLst/>
          </a:prstGeom>
          <a:solidFill>
            <a:schemeClr val="lt1"/>
          </a:solidFill>
          <a:ln w="9525" cap="flat" cmpd="sng">
            <a:solidFill>
              <a:srgbClr val="FFFFFD"/>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91" name="Google Shape;191;p36"/>
          <p:cNvSpPr txBox="1">
            <a:spLocks noGrp="1"/>
          </p:cNvSpPr>
          <p:nvPr>
            <p:ph type="ctrTitle"/>
          </p:nvPr>
        </p:nvSpPr>
        <p:spPr>
          <a:xfrm>
            <a:off x="659296" y="1068047"/>
            <a:ext cx="4203777" cy="1318306"/>
          </a:xfrm>
          <a:prstGeom prst="rect">
            <a:avLst/>
          </a:prstGeom>
          <a:noFill/>
          <a:ln>
            <a:noFill/>
          </a:ln>
        </p:spPr>
        <p:txBody>
          <a:bodyPr spcFirstLastPara="1" wrap="square" lIns="91425" tIns="45700" rIns="91425" bIns="45700" anchor="ctr" anchorCtr="0">
            <a:noAutofit/>
          </a:bodyPr>
          <a:lstStyle>
            <a:lvl1pPr lvl="0" algn="r">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2" name="Google Shape;192;p36"/>
          <p:cNvSpPr txBox="1">
            <a:spLocks noGrp="1"/>
          </p:cNvSpPr>
          <p:nvPr>
            <p:ph type="subTitle" idx="1"/>
          </p:nvPr>
        </p:nvSpPr>
        <p:spPr>
          <a:xfrm>
            <a:off x="659295" y="4223869"/>
            <a:ext cx="4203778" cy="1770743"/>
          </a:xfrm>
          <a:prstGeom prst="rect">
            <a:avLst/>
          </a:prstGeom>
          <a:noFill/>
          <a:ln>
            <a:noFill/>
          </a:ln>
        </p:spPr>
        <p:txBody>
          <a:bodyPr spcFirstLastPara="1" wrap="square" lIns="91425" tIns="45700" rIns="91425" bIns="45700" anchor="t" anchorCtr="0">
            <a:noAutofit/>
          </a:bodyPr>
          <a:lstStyle>
            <a:lvl1pPr lvl="0" algn="r">
              <a:lnSpc>
                <a:spcPct val="150000"/>
              </a:lnSpc>
              <a:spcBef>
                <a:spcPts val="1000"/>
              </a:spcBef>
              <a:spcAft>
                <a:spcPts val="0"/>
              </a:spcAft>
              <a:buClr>
                <a:schemeClr val="dk1"/>
              </a:buClr>
              <a:buSzPts val="1600"/>
              <a:buFont typeface="Montserrat"/>
              <a:buNone/>
              <a:defRPr sz="16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3" name="Google Shape;193;p36"/>
          <p:cNvSpPr txBox="1">
            <a:spLocks noGrp="1"/>
          </p:cNvSpPr>
          <p:nvPr>
            <p:ph type="body" idx="3"/>
          </p:nvPr>
        </p:nvSpPr>
        <p:spPr>
          <a:xfrm>
            <a:off x="4967512" y="3294022"/>
            <a:ext cx="1357088" cy="320756"/>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400"/>
              <a:buNone/>
              <a:defRPr sz="24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reative Layout 15">
  <p:cSld name="Creative Layout 15">
    <p:spTree>
      <p:nvGrpSpPr>
        <p:cNvPr id="1" name="Shape 194"/>
        <p:cNvGrpSpPr/>
        <p:nvPr/>
      </p:nvGrpSpPr>
      <p:grpSpPr>
        <a:xfrm>
          <a:off x="0" y="0"/>
          <a:ext cx="0" cy="0"/>
          <a:chOff x="0" y="0"/>
          <a:chExt cx="0" cy="0"/>
        </a:xfrm>
      </p:grpSpPr>
      <p:sp>
        <p:nvSpPr>
          <p:cNvPr id="195" name="Google Shape;195;p37"/>
          <p:cNvSpPr>
            <a:spLocks noGrp="1"/>
          </p:cNvSpPr>
          <p:nvPr>
            <p:ph type="pic" idx="2"/>
          </p:nvPr>
        </p:nvSpPr>
        <p:spPr>
          <a:xfrm>
            <a:off x="1" y="0"/>
            <a:ext cx="6545943" cy="6858000"/>
          </a:xfrm>
          <a:prstGeom prst="rect">
            <a:avLst/>
          </a:prstGeom>
          <a:solidFill>
            <a:schemeClr val="lt1"/>
          </a:solidFill>
          <a:ln w="9525" cap="flat" cmpd="sng">
            <a:solidFill>
              <a:srgbClr val="FFFFFD"/>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96" name="Google Shape;196;p37"/>
          <p:cNvSpPr txBox="1">
            <a:spLocks noGrp="1"/>
          </p:cNvSpPr>
          <p:nvPr>
            <p:ph type="ctrTitle"/>
          </p:nvPr>
        </p:nvSpPr>
        <p:spPr>
          <a:xfrm>
            <a:off x="1171083" y="2769847"/>
            <a:ext cx="4203777" cy="1318306"/>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7" name="Google Shape;197;p37"/>
          <p:cNvSpPr txBox="1">
            <a:spLocks noGrp="1"/>
          </p:cNvSpPr>
          <p:nvPr>
            <p:ph type="subTitle" idx="1"/>
          </p:nvPr>
        </p:nvSpPr>
        <p:spPr>
          <a:xfrm>
            <a:off x="7349593" y="1791324"/>
            <a:ext cx="4203778" cy="3275352"/>
          </a:xfrm>
          <a:prstGeom prst="rect">
            <a:avLst/>
          </a:prstGeom>
          <a:noFill/>
          <a:ln>
            <a:noFill/>
          </a:ln>
        </p:spPr>
        <p:txBody>
          <a:bodyPr spcFirstLastPara="1" wrap="square" lIns="91425" tIns="45700" rIns="91425" bIns="45700" anchor="ctr" anchorCtr="0">
            <a:noAutofit/>
          </a:bodyPr>
          <a:lstStyle>
            <a:lvl1pPr lvl="0" algn="l">
              <a:lnSpc>
                <a:spcPct val="150000"/>
              </a:lnSpc>
              <a:spcBef>
                <a:spcPts val="1000"/>
              </a:spcBef>
              <a:spcAft>
                <a:spcPts val="0"/>
              </a:spcAft>
              <a:buClr>
                <a:schemeClr val="dk1"/>
              </a:buClr>
              <a:buSzPts val="2400"/>
              <a:buFont typeface="Arial"/>
              <a:buChar char="•"/>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reative Layout 16">
  <p:cSld name="Creative Layout 16">
    <p:spTree>
      <p:nvGrpSpPr>
        <p:cNvPr id="1" name="Shape 198"/>
        <p:cNvGrpSpPr/>
        <p:nvPr/>
      </p:nvGrpSpPr>
      <p:grpSpPr>
        <a:xfrm>
          <a:off x="0" y="0"/>
          <a:ext cx="0" cy="0"/>
          <a:chOff x="0" y="0"/>
          <a:chExt cx="0" cy="0"/>
        </a:xfrm>
      </p:grpSpPr>
      <p:sp>
        <p:nvSpPr>
          <p:cNvPr id="199" name="Google Shape;199;p38"/>
          <p:cNvSpPr txBox="1">
            <a:spLocks noGrp="1"/>
          </p:cNvSpPr>
          <p:nvPr>
            <p:ph type="ctrTitle"/>
          </p:nvPr>
        </p:nvSpPr>
        <p:spPr>
          <a:xfrm>
            <a:off x="2107097" y="609742"/>
            <a:ext cx="7977808" cy="556449"/>
          </a:xfrm>
          <a:prstGeom prst="rect">
            <a:avLst/>
          </a:prstGeom>
          <a:noFill/>
          <a:ln>
            <a:noFill/>
          </a:ln>
        </p:spPr>
        <p:txBody>
          <a:bodyPr spcFirstLastPara="1" wrap="square" lIns="91425" tIns="45700" rIns="91425" bIns="45700" anchor="t" anchorCtr="0">
            <a:noAutofit/>
          </a:bodyPr>
          <a:lstStyle>
            <a:lvl1pPr lvl="0" algn="ctr">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0" name="Google Shape;200;p38"/>
          <p:cNvSpPr txBox="1">
            <a:spLocks noGrp="1"/>
          </p:cNvSpPr>
          <p:nvPr>
            <p:ph type="subTitle" idx="1"/>
          </p:nvPr>
        </p:nvSpPr>
        <p:spPr>
          <a:xfrm>
            <a:off x="869420" y="2314841"/>
            <a:ext cx="2072703" cy="1129039"/>
          </a:xfrm>
          <a:prstGeom prst="rect">
            <a:avLst/>
          </a:prstGeom>
          <a:noFill/>
          <a:ln>
            <a:noFill/>
          </a:ln>
        </p:spPr>
        <p:txBody>
          <a:bodyPr spcFirstLastPara="1" wrap="square" lIns="91425" tIns="45700" rIns="91425" bIns="45700" anchor="t" anchorCtr="0">
            <a:noAutofit/>
          </a:bodyPr>
          <a:lstStyle>
            <a:lvl1pPr lvl="0" algn="ctr">
              <a:lnSpc>
                <a:spcPct val="150000"/>
              </a:lnSpc>
              <a:spcBef>
                <a:spcPts val="1000"/>
              </a:spcBef>
              <a:spcAft>
                <a:spcPts val="0"/>
              </a:spcAft>
              <a:buClr>
                <a:schemeClr val="dk1"/>
              </a:buClr>
              <a:buSzPts val="1400"/>
              <a:buFont typeface="Arial"/>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1" name="Google Shape;201;p38"/>
          <p:cNvSpPr txBox="1">
            <a:spLocks noGrp="1"/>
          </p:cNvSpPr>
          <p:nvPr>
            <p:ph type="body" idx="2"/>
          </p:nvPr>
        </p:nvSpPr>
        <p:spPr>
          <a:xfrm>
            <a:off x="5059363" y="2315167"/>
            <a:ext cx="2073275" cy="1128713"/>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2" name="Google Shape;202;p38"/>
          <p:cNvSpPr txBox="1">
            <a:spLocks noGrp="1"/>
          </p:cNvSpPr>
          <p:nvPr>
            <p:ph type="body" idx="3"/>
          </p:nvPr>
        </p:nvSpPr>
        <p:spPr>
          <a:xfrm>
            <a:off x="9237152" y="2315001"/>
            <a:ext cx="2073275" cy="1128713"/>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3" name="Google Shape;203;p38"/>
          <p:cNvSpPr txBox="1">
            <a:spLocks noGrp="1"/>
          </p:cNvSpPr>
          <p:nvPr>
            <p:ph type="body" idx="4"/>
          </p:nvPr>
        </p:nvSpPr>
        <p:spPr>
          <a:xfrm>
            <a:off x="7148258" y="4410452"/>
            <a:ext cx="2073275" cy="1128713"/>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4" name="Google Shape;204;p38"/>
          <p:cNvSpPr txBox="1">
            <a:spLocks noGrp="1"/>
          </p:cNvSpPr>
          <p:nvPr>
            <p:ph type="body" idx="5"/>
          </p:nvPr>
        </p:nvSpPr>
        <p:spPr>
          <a:xfrm>
            <a:off x="2958116" y="4410452"/>
            <a:ext cx="2073275" cy="1128713"/>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reative Layout 17">
  <p:cSld name="Creative Layout 17">
    <p:spTree>
      <p:nvGrpSpPr>
        <p:cNvPr id="1" name="Shape 205"/>
        <p:cNvGrpSpPr/>
        <p:nvPr/>
      </p:nvGrpSpPr>
      <p:grpSpPr>
        <a:xfrm>
          <a:off x="0" y="0"/>
          <a:ext cx="0" cy="0"/>
          <a:chOff x="0" y="0"/>
          <a:chExt cx="0" cy="0"/>
        </a:xfrm>
      </p:grpSpPr>
      <p:sp>
        <p:nvSpPr>
          <p:cNvPr id="206" name="Google Shape;206;p39"/>
          <p:cNvSpPr txBox="1">
            <a:spLocks noGrp="1"/>
          </p:cNvSpPr>
          <p:nvPr>
            <p:ph type="ctrTitle"/>
          </p:nvPr>
        </p:nvSpPr>
        <p:spPr>
          <a:xfrm>
            <a:off x="747783" y="685309"/>
            <a:ext cx="3063794" cy="2422254"/>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7" name="Google Shape;207;p39"/>
          <p:cNvSpPr txBox="1">
            <a:spLocks noGrp="1"/>
          </p:cNvSpPr>
          <p:nvPr>
            <p:ph type="body" idx="1"/>
          </p:nvPr>
        </p:nvSpPr>
        <p:spPr>
          <a:xfrm>
            <a:off x="7119884" y="593929"/>
            <a:ext cx="4051300" cy="519734"/>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8" name="Google Shape;208;p39"/>
          <p:cNvSpPr txBox="1">
            <a:spLocks noGrp="1"/>
          </p:cNvSpPr>
          <p:nvPr>
            <p:ph type="body" idx="2"/>
          </p:nvPr>
        </p:nvSpPr>
        <p:spPr>
          <a:xfrm>
            <a:off x="7119884" y="1214190"/>
            <a:ext cx="4051300" cy="1071257"/>
          </a:xfrm>
          <a:prstGeom prst="rect">
            <a:avLst/>
          </a:prstGeom>
          <a:noFill/>
          <a:ln>
            <a:noFill/>
          </a:ln>
        </p:spPr>
        <p:txBody>
          <a:bodyPr spcFirstLastPara="1" wrap="square" lIns="91425" tIns="45700" rIns="91425" bIns="45700" anchor="t" anchorCtr="0">
            <a:noAutofit/>
          </a:bodyPr>
          <a:lstStyle>
            <a:lvl1pPr marL="457200" lvl="0" indent="-228600" algn="l">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9" name="Google Shape;209;p39"/>
          <p:cNvSpPr txBox="1">
            <a:spLocks noGrp="1"/>
          </p:cNvSpPr>
          <p:nvPr>
            <p:ph type="body" idx="3"/>
          </p:nvPr>
        </p:nvSpPr>
        <p:spPr>
          <a:xfrm>
            <a:off x="7119884" y="4581729"/>
            <a:ext cx="4051298" cy="519734"/>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0" name="Google Shape;210;p39"/>
          <p:cNvSpPr txBox="1">
            <a:spLocks noGrp="1"/>
          </p:cNvSpPr>
          <p:nvPr>
            <p:ph type="body" idx="4"/>
          </p:nvPr>
        </p:nvSpPr>
        <p:spPr>
          <a:xfrm>
            <a:off x="7119884" y="5201990"/>
            <a:ext cx="4051300" cy="1071257"/>
          </a:xfrm>
          <a:prstGeom prst="rect">
            <a:avLst/>
          </a:prstGeom>
          <a:noFill/>
          <a:ln>
            <a:noFill/>
          </a:ln>
        </p:spPr>
        <p:txBody>
          <a:bodyPr spcFirstLastPara="1" wrap="square" lIns="91425" tIns="45700" rIns="91425" bIns="45700" anchor="t" anchorCtr="0">
            <a:noAutofit/>
          </a:bodyPr>
          <a:lstStyle>
            <a:lvl1pPr marL="457200" lvl="0" indent="-228600" algn="l">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1" name="Google Shape;211;p39"/>
          <p:cNvSpPr txBox="1">
            <a:spLocks noGrp="1"/>
          </p:cNvSpPr>
          <p:nvPr>
            <p:ph type="body" idx="5"/>
          </p:nvPr>
        </p:nvSpPr>
        <p:spPr>
          <a:xfrm>
            <a:off x="5158924" y="2587829"/>
            <a:ext cx="4051299" cy="519734"/>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2" name="Google Shape;212;p39"/>
          <p:cNvSpPr txBox="1">
            <a:spLocks noGrp="1"/>
          </p:cNvSpPr>
          <p:nvPr>
            <p:ph type="body" idx="6"/>
          </p:nvPr>
        </p:nvSpPr>
        <p:spPr>
          <a:xfrm>
            <a:off x="5158925" y="3208090"/>
            <a:ext cx="4051300" cy="1071257"/>
          </a:xfrm>
          <a:prstGeom prst="rect">
            <a:avLst/>
          </a:prstGeom>
          <a:noFill/>
          <a:ln>
            <a:noFill/>
          </a:ln>
        </p:spPr>
        <p:txBody>
          <a:bodyPr spcFirstLastPara="1" wrap="square" lIns="91425" tIns="45700" rIns="91425" bIns="45700" anchor="t" anchorCtr="0">
            <a:noAutofit/>
          </a:bodyPr>
          <a:lstStyle>
            <a:lvl1pPr marL="457200" lvl="0" indent="-228600" algn="l">
              <a:lnSpc>
                <a:spcPct val="150000"/>
              </a:lnSpc>
              <a:spcBef>
                <a:spcPts val="1000"/>
              </a:spcBef>
              <a:spcAft>
                <a:spcPts val="0"/>
              </a:spcAft>
              <a:buClr>
                <a:schemeClr val="dk1"/>
              </a:buClr>
              <a:buSzPts val="1400"/>
              <a:buNone/>
              <a:defRPr sz="1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3" name="Google Shape;213;p39"/>
          <p:cNvSpPr txBox="1">
            <a:spLocks noGrp="1"/>
          </p:cNvSpPr>
          <p:nvPr>
            <p:ph type="body" idx="7"/>
          </p:nvPr>
        </p:nvSpPr>
        <p:spPr>
          <a:xfrm>
            <a:off x="747783" y="3269368"/>
            <a:ext cx="3063794" cy="948699"/>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a:latin typeface="Montserrat Light"/>
                <a:ea typeface="Montserrat Light"/>
                <a:cs typeface="Montserrat Light"/>
                <a:sym typeface="Montserrat Ligh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reative Layout 18">
  <p:cSld name="Creative Layout 18">
    <p:spTree>
      <p:nvGrpSpPr>
        <p:cNvPr id="1" name="Shape 214"/>
        <p:cNvGrpSpPr/>
        <p:nvPr/>
      </p:nvGrpSpPr>
      <p:grpSpPr>
        <a:xfrm>
          <a:off x="0" y="0"/>
          <a:ext cx="0" cy="0"/>
          <a:chOff x="0" y="0"/>
          <a:chExt cx="0" cy="0"/>
        </a:xfrm>
      </p:grpSpPr>
      <p:sp>
        <p:nvSpPr>
          <p:cNvPr id="215" name="Google Shape;215;p40"/>
          <p:cNvSpPr>
            <a:spLocks noGrp="1"/>
          </p:cNvSpPr>
          <p:nvPr>
            <p:ph type="pic" idx="2"/>
          </p:nvPr>
        </p:nvSpPr>
        <p:spPr>
          <a:xfrm>
            <a:off x="8823542" y="635000"/>
            <a:ext cx="2719652" cy="2798064"/>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16" name="Google Shape;216;p40"/>
          <p:cNvSpPr>
            <a:spLocks noGrp="1"/>
          </p:cNvSpPr>
          <p:nvPr>
            <p:ph type="pic" idx="3"/>
          </p:nvPr>
        </p:nvSpPr>
        <p:spPr>
          <a:xfrm>
            <a:off x="3373718" y="635000"/>
            <a:ext cx="2724912" cy="2798064"/>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17" name="Google Shape;217;p40"/>
          <p:cNvSpPr txBox="1">
            <a:spLocks noGrp="1"/>
          </p:cNvSpPr>
          <p:nvPr>
            <p:ph type="body" idx="1"/>
          </p:nvPr>
        </p:nvSpPr>
        <p:spPr>
          <a:xfrm>
            <a:off x="988328" y="861875"/>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8" name="Google Shape;218;p40"/>
          <p:cNvSpPr txBox="1">
            <a:spLocks noGrp="1"/>
          </p:cNvSpPr>
          <p:nvPr>
            <p:ph type="body" idx="4"/>
          </p:nvPr>
        </p:nvSpPr>
        <p:spPr>
          <a:xfrm>
            <a:off x="988328" y="1752045"/>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9" name="Google Shape;219;p40"/>
          <p:cNvSpPr txBox="1">
            <a:spLocks noGrp="1"/>
          </p:cNvSpPr>
          <p:nvPr>
            <p:ph type="body" idx="5"/>
          </p:nvPr>
        </p:nvSpPr>
        <p:spPr>
          <a:xfrm>
            <a:off x="3713240" y="3659939"/>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0" name="Google Shape;220;p40"/>
          <p:cNvSpPr txBox="1">
            <a:spLocks noGrp="1"/>
          </p:cNvSpPr>
          <p:nvPr>
            <p:ph type="body" idx="6"/>
          </p:nvPr>
        </p:nvSpPr>
        <p:spPr>
          <a:xfrm>
            <a:off x="3713240" y="4550109"/>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1" name="Google Shape;221;p40"/>
          <p:cNvSpPr txBox="1">
            <a:spLocks noGrp="1"/>
          </p:cNvSpPr>
          <p:nvPr>
            <p:ph type="body" idx="7"/>
          </p:nvPr>
        </p:nvSpPr>
        <p:spPr>
          <a:xfrm>
            <a:off x="6438152" y="866638"/>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2" name="Google Shape;222;p40"/>
          <p:cNvSpPr txBox="1">
            <a:spLocks noGrp="1"/>
          </p:cNvSpPr>
          <p:nvPr>
            <p:ph type="body" idx="8"/>
          </p:nvPr>
        </p:nvSpPr>
        <p:spPr>
          <a:xfrm>
            <a:off x="6438152" y="1756808"/>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3" name="Google Shape;223;p40"/>
          <p:cNvSpPr txBox="1">
            <a:spLocks noGrp="1"/>
          </p:cNvSpPr>
          <p:nvPr>
            <p:ph type="body" idx="9"/>
          </p:nvPr>
        </p:nvSpPr>
        <p:spPr>
          <a:xfrm>
            <a:off x="9163064" y="3662278"/>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4" name="Google Shape;224;p40"/>
          <p:cNvSpPr txBox="1">
            <a:spLocks noGrp="1"/>
          </p:cNvSpPr>
          <p:nvPr>
            <p:ph type="body" idx="13"/>
          </p:nvPr>
        </p:nvSpPr>
        <p:spPr>
          <a:xfrm>
            <a:off x="9163064" y="4552448"/>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5" name="Google Shape;225;p40"/>
          <p:cNvSpPr>
            <a:spLocks noGrp="1"/>
          </p:cNvSpPr>
          <p:nvPr>
            <p:ph type="pic" idx="14"/>
          </p:nvPr>
        </p:nvSpPr>
        <p:spPr>
          <a:xfrm>
            <a:off x="6098630" y="3433064"/>
            <a:ext cx="2724912" cy="278993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26" name="Google Shape;226;p40"/>
          <p:cNvSpPr>
            <a:spLocks noGrp="1"/>
          </p:cNvSpPr>
          <p:nvPr>
            <p:ph type="pic" idx="15"/>
          </p:nvPr>
        </p:nvSpPr>
        <p:spPr>
          <a:xfrm>
            <a:off x="643546" y="3441192"/>
            <a:ext cx="2724912" cy="278993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reative Layout 19">
  <p:cSld name="Creative Layout 19">
    <p:spTree>
      <p:nvGrpSpPr>
        <p:cNvPr id="1" name="Shape 227"/>
        <p:cNvGrpSpPr/>
        <p:nvPr/>
      </p:nvGrpSpPr>
      <p:grpSpPr>
        <a:xfrm>
          <a:off x="0" y="0"/>
          <a:ext cx="0" cy="0"/>
          <a:chOff x="0" y="0"/>
          <a:chExt cx="0" cy="0"/>
        </a:xfrm>
      </p:grpSpPr>
      <p:sp>
        <p:nvSpPr>
          <p:cNvPr id="228" name="Google Shape;228;p41"/>
          <p:cNvSpPr txBox="1">
            <a:spLocks noGrp="1"/>
          </p:cNvSpPr>
          <p:nvPr>
            <p:ph type="body" idx="1"/>
          </p:nvPr>
        </p:nvSpPr>
        <p:spPr>
          <a:xfrm>
            <a:off x="988328" y="861875"/>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9" name="Google Shape;229;p41"/>
          <p:cNvSpPr txBox="1">
            <a:spLocks noGrp="1"/>
          </p:cNvSpPr>
          <p:nvPr>
            <p:ph type="body" idx="2"/>
          </p:nvPr>
        </p:nvSpPr>
        <p:spPr>
          <a:xfrm>
            <a:off x="988328" y="1752045"/>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0" name="Google Shape;230;p41"/>
          <p:cNvSpPr txBox="1">
            <a:spLocks noGrp="1"/>
          </p:cNvSpPr>
          <p:nvPr>
            <p:ph type="body" idx="3"/>
          </p:nvPr>
        </p:nvSpPr>
        <p:spPr>
          <a:xfrm>
            <a:off x="988328" y="3659939"/>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1" name="Google Shape;231;p41"/>
          <p:cNvSpPr txBox="1">
            <a:spLocks noGrp="1"/>
          </p:cNvSpPr>
          <p:nvPr>
            <p:ph type="body" idx="4"/>
          </p:nvPr>
        </p:nvSpPr>
        <p:spPr>
          <a:xfrm>
            <a:off x="988328" y="4550109"/>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2" name="Google Shape;232;p41"/>
          <p:cNvSpPr txBox="1">
            <a:spLocks noGrp="1"/>
          </p:cNvSpPr>
          <p:nvPr>
            <p:ph type="body" idx="5"/>
          </p:nvPr>
        </p:nvSpPr>
        <p:spPr>
          <a:xfrm>
            <a:off x="6438152" y="866638"/>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3" name="Google Shape;233;p41"/>
          <p:cNvSpPr txBox="1">
            <a:spLocks noGrp="1"/>
          </p:cNvSpPr>
          <p:nvPr>
            <p:ph type="body" idx="6"/>
          </p:nvPr>
        </p:nvSpPr>
        <p:spPr>
          <a:xfrm>
            <a:off x="6438152" y="1756808"/>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4" name="Google Shape;234;p41"/>
          <p:cNvSpPr txBox="1">
            <a:spLocks noGrp="1"/>
          </p:cNvSpPr>
          <p:nvPr>
            <p:ph type="body" idx="7"/>
          </p:nvPr>
        </p:nvSpPr>
        <p:spPr>
          <a:xfrm>
            <a:off x="6438152" y="3662278"/>
            <a:ext cx="2045868"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5" name="Google Shape;235;p41"/>
          <p:cNvSpPr txBox="1">
            <a:spLocks noGrp="1"/>
          </p:cNvSpPr>
          <p:nvPr>
            <p:ph type="body" idx="8"/>
          </p:nvPr>
        </p:nvSpPr>
        <p:spPr>
          <a:xfrm>
            <a:off x="6438152" y="4552448"/>
            <a:ext cx="2045868" cy="1435655"/>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6" name="Google Shape;236;p41"/>
          <p:cNvSpPr>
            <a:spLocks noGrp="1"/>
          </p:cNvSpPr>
          <p:nvPr>
            <p:ph type="pic" idx="9"/>
          </p:nvPr>
        </p:nvSpPr>
        <p:spPr>
          <a:xfrm>
            <a:off x="3373718" y="635000"/>
            <a:ext cx="2724912" cy="278993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37" name="Google Shape;237;p41"/>
          <p:cNvSpPr>
            <a:spLocks noGrp="1"/>
          </p:cNvSpPr>
          <p:nvPr>
            <p:ph type="pic" idx="13"/>
          </p:nvPr>
        </p:nvSpPr>
        <p:spPr>
          <a:xfrm>
            <a:off x="3373718" y="3418550"/>
            <a:ext cx="2724912" cy="278993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38" name="Google Shape;238;p41"/>
          <p:cNvSpPr>
            <a:spLocks noGrp="1"/>
          </p:cNvSpPr>
          <p:nvPr>
            <p:ph type="pic" idx="14"/>
          </p:nvPr>
        </p:nvSpPr>
        <p:spPr>
          <a:xfrm>
            <a:off x="8823542" y="643128"/>
            <a:ext cx="2724912" cy="278993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39" name="Google Shape;239;p41"/>
          <p:cNvSpPr>
            <a:spLocks noGrp="1"/>
          </p:cNvSpPr>
          <p:nvPr>
            <p:ph type="pic" idx="15"/>
          </p:nvPr>
        </p:nvSpPr>
        <p:spPr>
          <a:xfrm>
            <a:off x="8823542" y="3426678"/>
            <a:ext cx="2724912" cy="2789936"/>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Creative Layout 20">
  <p:cSld name="Creative Layout 20">
    <p:spTree>
      <p:nvGrpSpPr>
        <p:cNvPr id="1" name="Shape 240"/>
        <p:cNvGrpSpPr/>
        <p:nvPr/>
      </p:nvGrpSpPr>
      <p:grpSpPr>
        <a:xfrm>
          <a:off x="0" y="0"/>
          <a:ext cx="0" cy="0"/>
          <a:chOff x="0" y="0"/>
          <a:chExt cx="0" cy="0"/>
        </a:xfrm>
      </p:grpSpPr>
      <p:sp>
        <p:nvSpPr>
          <p:cNvPr id="241" name="Google Shape;241;p42"/>
          <p:cNvSpPr>
            <a:spLocks noGrp="1"/>
          </p:cNvSpPr>
          <p:nvPr>
            <p:ph type="pic" idx="2"/>
          </p:nvPr>
        </p:nvSpPr>
        <p:spPr>
          <a:xfrm>
            <a:off x="4369194" y="1569330"/>
            <a:ext cx="3484562" cy="2284412"/>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42" name="Google Shape;242;p42"/>
          <p:cNvSpPr>
            <a:spLocks noGrp="1"/>
          </p:cNvSpPr>
          <p:nvPr>
            <p:ph type="pic" idx="3"/>
          </p:nvPr>
        </p:nvSpPr>
        <p:spPr>
          <a:xfrm>
            <a:off x="8077200" y="1569330"/>
            <a:ext cx="3484562" cy="2284412"/>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43" name="Google Shape;243;p42"/>
          <p:cNvSpPr>
            <a:spLocks noGrp="1"/>
          </p:cNvSpPr>
          <p:nvPr>
            <p:ph type="pic" idx="4"/>
          </p:nvPr>
        </p:nvSpPr>
        <p:spPr>
          <a:xfrm>
            <a:off x="630238" y="1570038"/>
            <a:ext cx="3484562" cy="2284412"/>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44" name="Google Shape;244;p42"/>
          <p:cNvSpPr txBox="1">
            <a:spLocks noGrp="1"/>
          </p:cNvSpPr>
          <p:nvPr>
            <p:ph type="body" idx="1"/>
          </p:nvPr>
        </p:nvSpPr>
        <p:spPr>
          <a:xfrm>
            <a:off x="864216" y="1572923"/>
            <a:ext cx="299658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5" name="Google Shape;245;p42"/>
          <p:cNvSpPr txBox="1">
            <a:spLocks noGrp="1"/>
          </p:cNvSpPr>
          <p:nvPr>
            <p:ph type="body" idx="5"/>
          </p:nvPr>
        </p:nvSpPr>
        <p:spPr>
          <a:xfrm>
            <a:off x="881180" y="3980058"/>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6" name="Google Shape;246;p42"/>
          <p:cNvSpPr txBox="1">
            <a:spLocks noGrp="1"/>
          </p:cNvSpPr>
          <p:nvPr>
            <p:ph type="body" idx="6"/>
          </p:nvPr>
        </p:nvSpPr>
        <p:spPr>
          <a:xfrm>
            <a:off x="4555929" y="1572922"/>
            <a:ext cx="308457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7" name="Google Shape;247;p42"/>
          <p:cNvSpPr txBox="1">
            <a:spLocks noGrp="1"/>
          </p:cNvSpPr>
          <p:nvPr>
            <p:ph type="body" idx="7"/>
          </p:nvPr>
        </p:nvSpPr>
        <p:spPr>
          <a:xfrm>
            <a:off x="4616888" y="3980058"/>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8" name="Google Shape;248;p42"/>
          <p:cNvSpPr txBox="1">
            <a:spLocks noGrp="1"/>
          </p:cNvSpPr>
          <p:nvPr>
            <p:ph type="body" idx="8"/>
          </p:nvPr>
        </p:nvSpPr>
        <p:spPr>
          <a:xfrm>
            <a:off x="8291638" y="1577686"/>
            <a:ext cx="308457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9" name="Google Shape;249;p42"/>
          <p:cNvSpPr txBox="1">
            <a:spLocks noGrp="1"/>
          </p:cNvSpPr>
          <p:nvPr>
            <p:ph type="body" idx="9"/>
          </p:nvPr>
        </p:nvSpPr>
        <p:spPr>
          <a:xfrm>
            <a:off x="8352597" y="3984821"/>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0" name="Google Shape;250;p42"/>
          <p:cNvSpPr txBox="1">
            <a:spLocks noGrp="1"/>
          </p:cNvSpPr>
          <p:nvPr>
            <p:ph type="ctrTitle"/>
          </p:nvPr>
        </p:nvSpPr>
        <p:spPr>
          <a:xfrm>
            <a:off x="2107097" y="609742"/>
            <a:ext cx="7977808" cy="556449"/>
          </a:xfrm>
          <a:prstGeom prst="rect">
            <a:avLst/>
          </a:prstGeom>
          <a:noFill/>
          <a:ln>
            <a:noFill/>
          </a:ln>
        </p:spPr>
        <p:txBody>
          <a:bodyPr spcFirstLastPara="1" wrap="square" lIns="91425" tIns="45700" rIns="91425" bIns="45700" anchor="t" anchorCtr="0">
            <a:noAutofit/>
          </a:bodyPr>
          <a:lstStyle>
            <a:lvl1pPr lvl="0" algn="ctr">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reative Layout 20 - 2">
  <p:cSld name="Creative Layout 20 - 2">
    <p:spTree>
      <p:nvGrpSpPr>
        <p:cNvPr id="1" name="Shape 251"/>
        <p:cNvGrpSpPr/>
        <p:nvPr/>
      </p:nvGrpSpPr>
      <p:grpSpPr>
        <a:xfrm>
          <a:off x="0" y="0"/>
          <a:ext cx="0" cy="0"/>
          <a:chOff x="0" y="0"/>
          <a:chExt cx="0" cy="0"/>
        </a:xfrm>
      </p:grpSpPr>
      <p:sp>
        <p:nvSpPr>
          <p:cNvPr id="252" name="Google Shape;252;p43"/>
          <p:cNvSpPr>
            <a:spLocks noGrp="1"/>
          </p:cNvSpPr>
          <p:nvPr>
            <p:ph type="pic" idx="2"/>
          </p:nvPr>
        </p:nvSpPr>
        <p:spPr>
          <a:xfrm>
            <a:off x="0" y="0"/>
            <a:ext cx="12192000" cy="6858000"/>
          </a:xfrm>
          <a:prstGeom prst="rect">
            <a:avLst/>
          </a:prstGeom>
          <a:solidFill>
            <a:schemeClr val="lt1"/>
          </a:solidFill>
          <a:ln>
            <a:noFill/>
          </a:ln>
        </p:spPr>
        <p:txBody>
          <a:bodyPr spcFirstLastPara="1" wrap="square" lIns="91425" tIns="45700" rIns="91425" bIns="45700" anchor="b"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53" name="Google Shape;253;p43"/>
          <p:cNvSpPr>
            <a:spLocks noGrp="1"/>
          </p:cNvSpPr>
          <p:nvPr>
            <p:ph type="pic" idx="3"/>
          </p:nvPr>
        </p:nvSpPr>
        <p:spPr>
          <a:xfrm>
            <a:off x="4369194" y="1569330"/>
            <a:ext cx="3484562" cy="2284412"/>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54" name="Google Shape;254;p43"/>
          <p:cNvSpPr>
            <a:spLocks noGrp="1"/>
          </p:cNvSpPr>
          <p:nvPr>
            <p:ph type="pic" idx="4"/>
          </p:nvPr>
        </p:nvSpPr>
        <p:spPr>
          <a:xfrm>
            <a:off x="8077200" y="1569330"/>
            <a:ext cx="3484562" cy="2284412"/>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55" name="Google Shape;255;p43"/>
          <p:cNvSpPr>
            <a:spLocks noGrp="1"/>
          </p:cNvSpPr>
          <p:nvPr>
            <p:ph type="pic" idx="5"/>
          </p:nvPr>
        </p:nvSpPr>
        <p:spPr>
          <a:xfrm>
            <a:off x="630238" y="1570038"/>
            <a:ext cx="3484562" cy="2284412"/>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56" name="Google Shape;256;p43"/>
          <p:cNvSpPr txBox="1">
            <a:spLocks noGrp="1"/>
          </p:cNvSpPr>
          <p:nvPr>
            <p:ph type="body" idx="1"/>
          </p:nvPr>
        </p:nvSpPr>
        <p:spPr>
          <a:xfrm>
            <a:off x="864216" y="1572923"/>
            <a:ext cx="299658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7" name="Google Shape;257;p43"/>
          <p:cNvSpPr txBox="1">
            <a:spLocks noGrp="1"/>
          </p:cNvSpPr>
          <p:nvPr>
            <p:ph type="body" idx="6"/>
          </p:nvPr>
        </p:nvSpPr>
        <p:spPr>
          <a:xfrm>
            <a:off x="881180" y="3980058"/>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8" name="Google Shape;258;p43"/>
          <p:cNvSpPr txBox="1">
            <a:spLocks noGrp="1"/>
          </p:cNvSpPr>
          <p:nvPr>
            <p:ph type="body" idx="7"/>
          </p:nvPr>
        </p:nvSpPr>
        <p:spPr>
          <a:xfrm>
            <a:off x="4555929" y="1572922"/>
            <a:ext cx="308457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9" name="Google Shape;259;p43"/>
          <p:cNvSpPr txBox="1">
            <a:spLocks noGrp="1"/>
          </p:cNvSpPr>
          <p:nvPr>
            <p:ph type="body" idx="8"/>
          </p:nvPr>
        </p:nvSpPr>
        <p:spPr>
          <a:xfrm>
            <a:off x="4616888" y="3980058"/>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0" name="Google Shape;260;p43"/>
          <p:cNvSpPr txBox="1">
            <a:spLocks noGrp="1"/>
          </p:cNvSpPr>
          <p:nvPr>
            <p:ph type="body" idx="9"/>
          </p:nvPr>
        </p:nvSpPr>
        <p:spPr>
          <a:xfrm>
            <a:off x="8291638" y="1577686"/>
            <a:ext cx="308457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1" name="Google Shape;261;p43"/>
          <p:cNvSpPr txBox="1">
            <a:spLocks noGrp="1"/>
          </p:cNvSpPr>
          <p:nvPr>
            <p:ph type="body" idx="13"/>
          </p:nvPr>
        </p:nvSpPr>
        <p:spPr>
          <a:xfrm>
            <a:off x="8352597" y="3984821"/>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2" name="Google Shape;262;p43"/>
          <p:cNvSpPr txBox="1">
            <a:spLocks noGrp="1"/>
          </p:cNvSpPr>
          <p:nvPr>
            <p:ph type="ctrTitle"/>
          </p:nvPr>
        </p:nvSpPr>
        <p:spPr>
          <a:xfrm>
            <a:off x="2107097" y="609742"/>
            <a:ext cx="7977808" cy="556449"/>
          </a:xfrm>
          <a:prstGeom prst="rect">
            <a:avLst/>
          </a:prstGeom>
          <a:noFill/>
          <a:ln>
            <a:noFill/>
          </a:ln>
        </p:spPr>
        <p:txBody>
          <a:bodyPr spcFirstLastPara="1" wrap="square" lIns="91425" tIns="45700" rIns="91425" bIns="45700" anchor="t" anchorCtr="0">
            <a:noAutofit/>
          </a:bodyPr>
          <a:lstStyle>
            <a:lvl1pPr lvl="0" algn="ctr">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Creative Layout 21">
  <p:cSld name="Creative Layout 21">
    <p:spTree>
      <p:nvGrpSpPr>
        <p:cNvPr id="1" name="Shape 263"/>
        <p:cNvGrpSpPr/>
        <p:nvPr/>
      </p:nvGrpSpPr>
      <p:grpSpPr>
        <a:xfrm>
          <a:off x="0" y="0"/>
          <a:ext cx="0" cy="0"/>
          <a:chOff x="0" y="0"/>
          <a:chExt cx="0" cy="0"/>
        </a:xfrm>
      </p:grpSpPr>
      <p:sp>
        <p:nvSpPr>
          <p:cNvPr id="264" name="Google Shape;264;p44"/>
          <p:cNvSpPr txBox="1">
            <a:spLocks noGrp="1"/>
          </p:cNvSpPr>
          <p:nvPr>
            <p:ph type="body" idx="1"/>
          </p:nvPr>
        </p:nvSpPr>
        <p:spPr>
          <a:xfrm>
            <a:off x="881180" y="3499544"/>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5" name="Google Shape;265;p44"/>
          <p:cNvSpPr txBox="1">
            <a:spLocks noGrp="1"/>
          </p:cNvSpPr>
          <p:nvPr>
            <p:ph type="body" idx="2"/>
          </p:nvPr>
        </p:nvSpPr>
        <p:spPr>
          <a:xfrm>
            <a:off x="4616888" y="3499544"/>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6" name="Google Shape;266;p44"/>
          <p:cNvSpPr txBox="1">
            <a:spLocks noGrp="1"/>
          </p:cNvSpPr>
          <p:nvPr>
            <p:ph type="body" idx="3"/>
          </p:nvPr>
        </p:nvSpPr>
        <p:spPr>
          <a:xfrm>
            <a:off x="8352597" y="3499544"/>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7" name="Google Shape;267;p44"/>
          <p:cNvSpPr txBox="1">
            <a:spLocks noGrp="1"/>
          </p:cNvSpPr>
          <p:nvPr>
            <p:ph type="body" idx="4"/>
          </p:nvPr>
        </p:nvSpPr>
        <p:spPr>
          <a:xfrm>
            <a:off x="864216" y="2765982"/>
            <a:ext cx="299658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8" name="Google Shape;268;p44"/>
          <p:cNvSpPr txBox="1">
            <a:spLocks noGrp="1"/>
          </p:cNvSpPr>
          <p:nvPr>
            <p:ph type="body" idx="5"/>
          </p:nvPr>
        </p:nvSpPr>
        <p:spPr>
          <a:xfrm>
            <a:off x="4599924" y="2765982"/>
            <a:ext cx="299658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9" name="Google Shape;269;p44"/>
          <p:cNvSpPr txBox="1">
            <a:spLocks noGrp="1"/>
          </p:cNvSpPr>
          <p:nvPr>
            <p:ph type="body" idx="6"/>
          </p:nvPr>
        </p:nvSpPr>
        <p:spPr>
          <a:xfrm>
            <a:off x="8335633" y="2770745"/>
            <a:ext cx="2996584"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0" name="Google Shape;270;p44"/>
          <p:cNvSpPr>
            <a:spLocks noGrp="1"/>
          </p:cNvSpPr>
          <p:nvPr>
            <p:ph type="pic" idx="7"/>
          </p:nvPr>
        </p:nvSpPr>
        <p:spPr>
          <a:xfrm>
            <a:off x="1220546" y="488279"/>
            <a:ext cx="2283921" cy="2283921"/>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71" name="Google Shape;271;p44"/>
          <p:cNvSpPr>
            <a:spLocks noGrp="1"/>
          </p:cNvSpPr>
          <p:nvPr>
            <p:ph type="pic" idx="8"/>
          </p:nvPr>
        </p:nvSpPr>
        <p:spPr>
          <a:xfrm>
            <a:off x="4972806" y="482061"/>
            <a:ext cx="2283921" cy="2283921"/>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72" name="Google Shape;272;p44"/>
          <p:cNvSpPr>
            <a:spLocks noGrp="1"/>
          </p:cNvSpPr>
          <p:nvPr>
            <p:ph type="pic" idx="9"/>
          </p:nvPr>
        </p:nvSpPr>
        <p:spPr>
          <a:xfrm>
            <a:off x="8682984" y="475843"/>
            <a:ext cx="2283921" cy="2283921"/>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Creative Layout 22">
  <p:cSld name="Creative Layout 22">
    <p:spTree>
      <p:nvGrpSpPr>
        <p:cNvPr id="1" name="Shape 273"/>
        <p:cNvGrpSpPr/>
        <p:nvPr/>
      </p:nvGrpSpPr>
      <p:grpSpPr>
        <a:xfrm>
          <a:off x="0" y="0"/>
          <a:ext cx="0" cy="0"/>
          <a:chOff x="0" y="0"/>
          <a:chExt cx="0" cy="0"/>
        </a:xfrm>
      </p:grpSpPr>
      <p:sp>
        <p:nvSpPr>
          <p:cNvPr id="274" name="Google Shape;274;p45"/>
          <p:cNvSpPr>
            <a:spLocks noGrp="1"/>
          </p:cNvSpPr>
          <p:nvPr>
            <p:ph type="pic" idx="2"/>
          </p:nvPr>
        </p:nvSpPr>
        <p:spPr>
          <a:xfrm>
            <a:off x="891796" y="392906"/>
            <a:ext cx="2953687" cy="2953686"/>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75" name="Google Shape;275;p45"/>
          <p:cNvSpPr txBox="1">
            <a:spLocks noGrp="1"/>
          </p:cNvSpPr>
          <p:nvPr>
            <p:ph type="body" idx="1"/>
          </p:nvPr>
        </p:nvSpPr>
        <p:spPr>
          <a:xfrm>
            <a:off x="881180" y="4567770"/>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6" name="Google Shape;276;p45"/>
          <p:cNvSpPr txBox="1">
            <a:spLocks noGrp="1"/>
          </p:cNvSpPr>
          <p:nvPr>
            <p:ph type="body" idx="3"/>
          </p:nvPr>
        </p:nvSpPr>
        <p:spPr>
          <a:xfrm>
            <a:off x="8370297" y="3461497"/>
            <a:ext cx="2944956"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7" name="Google Shape;277;p45"/>
          <p:cNvSpPr txBox="1">
            <a:spLocks noGrp="1"/>
          </p:cNvSpPr>
          <p:nvPr>
            <p:ph type="body" idx="4"/>
          </p:nvPr>
        </p:nvSpPr>
        <p:spPr>
          <a:xfrm>
            <a:off x="8352597" y="4572533"/>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8" name="Google Shape;278;p45"/>
          <p:cNvSpPr txBox="1">
            <a:spLocks noGrp="1"/>
          </p:cNvSpPr>
          <p:nvPr>
            <p:ph type="body" idx="5"/>
          </p:nvPr>
        </p:nvSpPr>
        <p:spPr>
          <a:xfrm>
            <a:off x="902148" y="3461497"/>
            <a:ext cx="2944956"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9" name="Google Shape;279;p45"/>
          <p:cNvSpPr txBox="1">
            <a:spLocks noGrp="1"/>
          </p:cNvSpPr>
          <p:nvPr>
            <p:ph type="body" idx="6"/>
          </p:nvPr>
        </p:nvSpPr>
        <p:spPr>
          <a:xfrm>
            <a:off x="4556862" y="4567824"/>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0" name="Google Shape;280;p45"/>
          <p:cNvSpPr txBox="1">
            <a:spLocks noGrp="1"/>
          </p:cNvSpPr>
          <p:nvPr>
            <p:ph type="body" idx="7"/>
          </p:nvPr>
        </p:nvSpPr>
        <p:spPr>
          <a:xfrm>
            <a:off x="4577830" y="3461551"/>
            <a:ext cx="2944956" cy="738325"/>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1" name="Google Shape;281;p45"/>
          <p:cNvSpPr>
            <a:spLocks noGrp="1"/>
          </p:cNvSpPr>
          <p:nvPr>
            <p:ph type="pic" idx="8"/>
          </p:nvPr>
        </p:nvSpPr>
        <p:spPr>
          <a:xfrm>
            <a:off x="4619156" y="393341"/>
            <a:ext cx="2953687" cy="2953686"/>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82" name="Google Shape;282;p45"/>
          <p:cNvSpPr>
            <a:spLocks noGrp="1"/>
          </p:cNvSpPr>
          <p:nvPr>
            <p:ph type="pic" idx="9"/>
          </p:nvPr>
        </p:nvSpPr>
        <p:spPr>
          <a:xfrm>
            <a:off x="8361030" y="389825"/>
            <a:ext cx="2953687" cy="2953686"/>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600"/>
              <a:buFont typeface="Arial"/>
              <a:buChar char="•"/>
              <a:defRPr sz="16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Creative Layout 4 Thumbnails">
  <p:cSld name="Creative Layout 4 Thumbnails">
    <p:spTree>
      <p:nvGrpSpPr>
        <p:cNvPr id="1" name="Shape 283"/>
        <p:cNvGrpSpPr/>
        <p:nvPr/>
      </p:nvGrpSpPr>
      <p:grpSpPr>
        <a:xfrm>
          <a:off x="0" y="0"/>
          <a:ext cx="0" cy="0"/>
          <a:chOff x="0" y="0"/>
          <a:chExt cx="0" cy="0"/>
        </a:xfrm>
      </p:grpSpPr>
      <p:sp>
        <p:nvSpPr>
          <p:cNvPr id="284" name="Google Shape;284;p46"/>
          <p:cNvSpPr>
            <a:spLocks noGrp="1"/>
          </p:cNvSpPr>
          <p:nvPr>
            <p:ph type="pic" idx="2"/>
          </p:nvPr>
        </p:nvSpPr>
        <p:spPr>
          <a:xfrm>
            <a:off x="0" y="0"/>
            <a:ext cx="12192000" cy="68580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85" name="Google Shape;285;p46"/>
          <p:cNvSpPr txBox="1">
            <a:spLocks noGrp="1"/>
          </p:cNvSpPr>
          <p:nvPr>
            <p:ph type="body" idx="1"/>
          </p:nvPr>
        </p:nvSpPr>
        <p:spPr>
          <a:xfrm>
            <a:off x="1112721" y="3499543"/>
            <a:ext cx="2186637" cy="2870177"/>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100"/>
              <a:buNone/>
              <a:defRPr sz="11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6" name="Google Shape;286;p46"/>
          <p:cNvSpPr>
            <a:spLocks noGrp="1"/>
          </p:cNvSpPr>
          <p:nvPr>
            <p:ph type="pic" idx="3"/>
          </p:nvPr>
        </p:nvSpPr>
        <p:spPr>
          <a:xfrm>
            <a:off x="1245636" y="966059"/>
            <a:ext cx="1896237" cy="1896237"/>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87" name="Google Shape;287;p46"/>
          <p:cNvSpPr>
            <a:spLocks noGrp="1"/>
          </p:cNvSpPr>
          <p:nvPr>
            <p:ph type="pic" idx="4"/>
          </p:nvPr>
        </p:nvSpPr>
        <p:spPr>
          <a:xfrm>
            <a:off x="3853066" y="966059"/>
            <a:ext cx="1896237" cy="1896237"/>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88" name="Google Shape;288;p46"/>
          <p:cNvSpPr>
            <a:spLocks noGrp="1"/>
          </p:cNvSpPr>
          <p:nvPr>
            <p:ph type="pic" idx="5"/>
          </p:nvPr>
        </p:nvSpPr>
        <p:spPr>
          <a:xfrm>
            <a:off x="6406521" y="966059"/>
            <a:ext cx="1896237" cy="1896237"/>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89" name="Google Shape;289;p46"/>
          <p:cNvSpPr>
            <a:spLocks noGrp="1"/>
          </p:cNvSpPr>
          <p:nvPr>
            <p:ph type="pic" idx="6"/>
          </p:nvPr>
        </p:nvSpPr>
        <p:spPr>
          <a:xfrm>
            <a:off x="9019941" y="966059"/>
            <a:ext cx="1896237" cy="1896237"/>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200"/>
              <a:buFont typeface="Arial"/>
              <a:buChar char="•"/>
              <a:defRPr sz="12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290" name="Google Shape;290;p46"/>
          <p:cNvSpPr txBox="1">
            <a:spLocks noGrp="1"/>
          </p:cNvSpPr>
          <p:nvPr>
            <p:ph type="body" idx="7"/>
          </p:nvPr>
        </p:nvSpPr>
        <p:spPr>
          <a:xfrm>
            <a:off x="1112720" y="2948545"/>
            <a:ext cx="2186637" cy="409912"/>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200"/>
              <a:buNone/>
              <a:defRPr sz="12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46"/>
          <p:cNvSpPr txBox="1">
            <a:spLocks noGrp="1"/>
          </p:cNvSpPr>
          <p:nvPr>
            <p:ph type="body" idx="8"/>
          </p:nvPr>
        </p:nvSpPr>
        <p:spPr>
          <a:xfrm>
            <a:off x="3702914" y="3499543"/>
            <a:ext cx="2186637" cy="2870177"/>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100"/>
              <a:buNone/>
              <a:defRPr sz="11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2" name="Google Shape;292;p46"/>
          <p:cNvSpPr txBox="1">
            <a:spLocks noGrp="1"/>
          </p:cNvSpPr>
          <p:nvPr>
            <p:ph type="body" idx="9"/>
          </p:nvPr>
        </p:nvSpPr>
        <p:spPr>
          <a:xfrm>
            <a:off x="3702913" y="2948545"/>
            <a:ext cx="2186637" cy="409912"/>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200"/>
              <a:buNone/>
              <a:defRPr sz="12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3" name="Google Shape;293;p46"/>
          <p:cNvSpPr txBox="1">
            <a:spLocks noGrp="1"/>
          </p:cNvSpPr>
          <p:nvPr>
            <p:ph type="body" idx="13"/>
          </p:nvPr>
        </p:nvSpPr>
        <p:spPr>
          <a:xfrm>
            <a:off x="6265921" y="3499543"/>
            <a:ext cx="2186637" cy="2870177"/>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100"/>
              <a:buNone/>
              <a:defRPr sz="11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4" name="Google Shape;294;p46"/>
          <p:cNvSpPr txBox="1">
            <a:spLocks noGrp="1"/>
          </p:cNvSpPr>
          <p:nvPr>
            <p:ph type="body" idx="14"/>
          </p:nvPr>
        </p:nvSpPr>
        <p:spPr>
          <a:xfrm>
            <a:off x="6265920" y="2948545"/>
            <a:ext cx="2186637" cy="409912"/>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200"/>
              <a:buNone/>
              <a:defRPr sz="12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5" name="Google Shape;295;p46"/>
          <p:cNvSpPr txBox="1">
            <a:spLocks noGrp="1"/>
          </p:cNvSpPr>
          <p:nvPr>
            <p:ph type="body" idx="15"/>
          </p:nvPr>
        </p:nvSpPr>
        <p:spPr>
          <a:xfrm>
            <a:off x="8863930" y="3497630"/>
            <a:ext cx="2186637" cy="2870177"/>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100"/>
              <a:buNone/>
              <a:defRPr sz="11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6" name="Google Shape;296;p46"/>
          <p:cNvSpPr txBox="1">
            <a:spLocks noGrp="1"/>
          </p:cNvSpPr>
          <p:nvPr>
            <p:ph type="body" idx="16"/>
          </p:nvPr>
        </p:nvSpPr>
        <p:spPr>
          <a:xfrm>
            <a:off x="8863929" y="2946632"/>
            <a:ext cx="2186637" cy="409912"/>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200"/>
              <a:buNone/>
              <a:defRPr sz="12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Creative Layout 23">
  <p:cSld name="Creative Layout 23">
    <p:spTree>
      <p:nvGrpSpPr>
        <p:cNvPr id="1" name="Shape 297"/>
        <p:cNvGrpSpPr/>
        <p:nvPr/>
      </p:nvGrpSpPr>
      <p:grpSpPr>
        <a:xfrm>
          <a:off x="0" y="0"/>
          <a:ext cx="0" cy="0"/>
          <a:chOff x="0" y="0"/>
          <a:chExt cx="0" cy="0"/>
        </a:xfrm>
      </p:grpSpPr>
      <p:sp>
        <p:nvSpPr>
          <p:cNvPr id="298" name="Google Shape;298;p47"/>
          <p:cNvSpPr txBox="1">
            <a:spLocks noGrp="1"/>
          </p:cNvSpPr>
          <p:nvPr>
            <p:ph type="ctrTitle"/>
          </p:nvPr>
        </p:nvSpPr>
        <p:spPr>
          <a:xfrm>
            <a:off x="5592310" y="622852"/>
            <a:ext cx="3676852"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9" name="Google Shape;299;p47"/>
          <p:cNvSpPr txBox="1">
            <a:spLocks noGrp="1"/>
          </p:cNvSpPr>
          <p:nvPr>
            <p:ph type="subTitle" idx="1"/>
          </p:nvPr>
        </p:nvSpPr>
        <p:spPr>
          <a:xfrm>
            <a:off x="5592310" y="1541067"/>
            <a:ext cx="5923829" cy="1468584"/>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400"/>
              <a:buNone/>
              <a:defRPr sz="1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0" name="Google Shape;300;p47"/>
          <p:cNvSpPr>
            <a:spLocks noGrp="1"/>
          </p:cNvSpPr>
          <p:nvPr>
            <p:ph type="pic" idx="2"/>
          </p:nvPr>
        </p:nvSpPr>
        <p:spPr>
          <a:xfrm>
            <a:off x="5327372" y="3248190"/>
            <a:ext cx="6188767" cy="2741793"/>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01" name="Google Shape;301;p47"/>
          <p:cNvSpPr>
            <a:spLocks noGrp="1"/>
          </p:cNvSpPr>
          <p:nvPr>
            <p:ph type="pic" idx="3"/>
          </p:nvPr>
        </p:nvSpPr>
        <p:spPr>
          <a:xfrm>
            <a:off x="643974" y="622852"/>
            <a:ext cx="4683399" cy="560567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Creative Layout 24">
  <p:cSld name="Creative Layout 24">
    <p:spTree>
      <p:nvGrpSpPr>
        <p:cNvPr id="1" name="Shape 302"/>
        <p:cNvGrpSpPr/>
        <p:nvPr/>
      </p:nvGrpSpPr>
      <p:grpSpPr>
        <a:xfrm>
          <a:off x="0" y="0"/>
          <a:ext cx="0" cy="0"/>
          <a:chOff x="0" y="0"/>
          <a:chExt cx="0" cy="0"/>
        </a:xfrm>
      </p:grpSpPr>
      <p:sp>
        <p:nvSpPr>
          <p:cNvPr id="303" name="Google Shape;303;p48"/>
          <p:cNvSpPr txBox="1">
            <a:spLocks noGrp="1"/>
          </p:cNvSpPr>
          <p:nvPr>
            <p:ph type="ctrTitle"/>
          </p:nvPr>
        </p:nvSpPr>
        <p:spPr>
          <a:xfrm>
            <a:off x="5579058" y="755374"/>
            <a:ext cx="3676852"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4" name="Google Shape;304;p48"/>
          <p:cNvSpPr txBox="1">
            <a:spLocks noGrp="1"/>
          </p:cNvSpPr>
          <p:nvPr>
            <p:ph type="subTitle" idx="1"/>
          </p:nvPr>
        </p:nvSpPr>
        <p:spPr>
          <a:xfrm>
            <a:off x="5579058" y="1541067"/>
            <a:ext cx="5923829" cy="658795"/>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1800"/>
              <a:buNone/>
              <a:defRPr sz="1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5" name="Google Shape;305;p48"/>
          <p:cNvSpPr>
            <a:spLocks noGrp="1"/>
          </p:cNvSpPr>
          <p:nvPr>
            <p:ph type="pic" idx="2"/>
          </p:nvPr>
        </p:nvSpPr>
        <p:spPr>
          <a:xfrm>
            <a:off x="643974" y="622852"/>
            <a:ext cx="2130854" cy="157701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06" name="Google Shape;306;p48"/>
          <p:cNvSpPr>
            <a:spLocks noGrp="1"/>
          </p:cNvSpPr>
          <p:nvPr>
            <p:ph type="pic" idx="3"/>
          </p:nvPr>
        </p:nvSpPr>
        <p:spPr>
          <a:xfrm>
            <a:off x="643974" y="2464904"/>
            <a:ext cx="4500505" cy="376361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07" name="Google Shape;307;p48"/>
          <p:cNvSpPr>
            <a:spLocks noGrp="1"/>
          </p:cNvSpPr>
          <p:nvPr>
            <p:ph type="pic" idx="4"/>
          </p:nvPr>
        </p:nvSpPr>
        <p:spPr>
          <a:xfrm>
            <a:off x="3013626" y="626668"/>
            <a:ext cx="2130854" cy="157701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08" name="Google Shape;308;p48"/>
          <p:cNvSpPr txBox="1">
            <a:spLocks noGrp="1"/>
          </p:cNvSpPr>
          <p:nvPr>
            <p:ph type="body" idx="5"/>
          </p:nvPr>
        </p:nvSpPr>
        <p:spPr>
          <a:xfrm>
            <a:off x="5578475" y="2465388"/>
            <a:ext cx="5924550" cy="3763133"/>
          </a:xfrm>
          <a:prstGeom prst="rect">
            <a:avLst/>
          </a:prstGeom>
          <a:noFill/>
          <a:ln>
            <a:noFill/>
          </a:ln>
        </p:spPr>
        <p:txBody>
          <a:bodyPr spcFirstLastPara="1" wrap="square" lIns="91425" tIns="45700" rIns="91425" bIns="45700" anchor="t" anchorCtr="0">
            <a:noAutofit/>
          </a:bodyPr>
          <a:lstStyle>
            <a:lvl1pPr marL="457200" lvl="0" indent="-228600" algn="just">
              <a:lnSpc>
                <a:spcPct val="150000"/>
              </a:lnSpc>
              <a:spcBef>
                <a:spcPts val="1000"/>
              </a:spcBef>
              <a:spcAft>
                <a:spcPts val="0"/>
              </a:spcAft>
              <a:buClr>
                <a:schemeClr val="dk1"/>
              </a:buClr>
              <a:buSzPts val="1800"/>
              <a:buNone/>
              <a:defRPr sz="18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reative Layout 25">
  <p:cSld name="Creative Layout 25">
    <p:spTree>
      <p:nvGrpSpPr>
        <p:cNvPr id="1" name="Shape 309"/>
        <p:cNvGrpSpPr/>
        <p:nvPr/>
      </p:nvGrpSpPr>
      <p:grpSpPr>
        <a:xfrm>
          <a:off x="0" y="0"/>
          <a:ext cx="0" cy="0"/>
          <a:chOff x="0" y="0"/>
          <a:chExt cx="0" cy="0"/>
        </a:xfrm>
      </p:grpSpPr>
      <p:sp>
        <p:nvSpPr>
          <p:cNvPr id="310" name="Google Shape;310;p49"/>
          <p:cNvSpPr txBox="1">
            <a:spLocks noGrp="1"/>
          </p:cNvSpPr>
          <p:nvPr>
            <p:ph type="ctrTitle"/>
          </p:nvPr>
        </p:nvSpPr>
        <p:spPr>
          <a:xfrm>
            <a:off x="5393635" y="731680"/>
            <a:ext cx="3791566"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1" name="Google Shape;311;p49"/>
          <p:cNvSpPr txBox="1">
            <a:spLocks noGrp="1"/>
          </p:cNvSpPr>
          <p:nvPr>
            <p:ph type="subTitle" idx="1"/>
          </p:nvPr>
        </p:nvSpPr>
        <p:spPr>
          <a:xfrm>
            <a:off x="5394240" y="1541067"/>
            <a:ext cx="6108647" cy="658795"/>
          </a:xfrm>
          <a:prstGeom prst="rect">
            <a:avLst/>
          </a:prstGeom>
          <a:noFill/>
          <a:ln>
            <a:noFill/>
          </a:ln>
        </p:spPr>
        <p:txBody>
          <a:bodyPr spcFirstLastPara="1" wrap="square" lIns="91425" tIns="45700" rIns="91425" bIns="45700" anchor="t" anchorCtr="0">
            <a:noAutofit/>
          </a:bodyPr>
          <a:lstStyle>
            <a:lvl1pPr lvl="0" algn="l">
              <a:lnSpc>
                <a:spcPct val="150000"/>
              </a:lnSpc>
              <a:spcBef>
                <a:spcPts val="1000"/>
              </a:spcBef>
              <a:spcAft>
                <a:spcPts val="0"/>
              </a:spcAft>
              <a:buClr>
                <a:schemeClr val="dk1"/>
              </a:buClr>
              <a:buSzPts val="2400"/>
              <a:buNone/>
              <a:defRPr sz="2400">
                <a:latin typeface="Montserrat"/>
                <a:ea typeface="Montserrat"/>
                <a:cs typeface="Montserrat"/>
                <a:sym typeface="Montserrat"/>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12" name="Google Shape;312;p49"/>
          <p:cNvSpPr txBox="1">
            <a:spLocks noGrp="1"/>
          </p:cNvSpPr>
          <p:nvPr>
            <p:ph type="body" idx="2"/>
          </p:nvPr>
        </p:nvSpPr>
        <p:spPr>
          <a:xfrm>
            <a:off x="5393635" y="2464904"/>
            <a:ext cx="6109390" cy="3763617"/>
          </a:xfrm>
          <a:prstGeom prst="rect">
            <a:avLst/>
          </a:prstGeom>
          <a:noFill/>
          <a:ln>
            <a:noFill/>
          </a:ln>
        </p:spPr>
        <p:txBody>
          <a:bodyPr spcFirstLastPara="1" wrap="square" lIns="91425" tIns="45700" rIns="91425" bIns="45700" anchor="t" anchorCtr="0">
            <a:noAutofit/>
          </a:bodyPr>
          <a:lstStyle>
            <a:lvl1pPr marL="457200" lvl="0" indent="-228600" algn="just">
              <a:lnSpc>
                <a:spcPct val="90000"/>
              </a:lnSpc>
              <a:spcBef>
                <a:spcPts val="1000"/>
              </a:spcBef>
              <a:spcAft>
                <a:spcPts val="0"/>
              </a:spcAft>
              <a:buClr>
                <a:schemeClr val="dk1"/>
              </a:buClr>
              <a:buSzPts val="1800"/>
              <a:buNone/>
              <a:defRPr sz="18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3" name="Google Shape;313;p49"/>
          <p:cNvSpPr>
            <a:spLocks noGrp="1"/>
          </p:cNvSpPr>
          <p:nvPr>
            <p:ph type="pic" idx="3"/>
          </p:nvPr>
        </p:nvSpPr>
        <p:spPr>
          <a:xfrm>
            <a:off x="638493" y="622851"/>
            <a:ext cx="2130854" cy="157701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14" name="Google Shape;314;p49"/>
          <p:cNvSpPr>
            <a:spLocks noGrp="1"/>
          </p:cNvSpPr>
          <p:nvPr>
            <p:ph type="pic" idx="4"/>
          </p:nvPr>
        </p:nvSpPr>
        <p:spPr>
          <a:xfrm>
            <a:off x="638493" y="2464903"/>
            <a:ext cx="4500505" cy="3763618"/>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15" name="Google Shape;315;p49"/>
          <p:cNvSpPr>
            <a:spLocks noGrp="1"/>
          </p:cNvSpPr>
          <p:nvPr>
            <p:ph type="pic" idx="5"/>
          </p:nvPr>
        </p:nvSpPr>
        <p:spPr>
          <a:xfrm>
            <a:off x="3008145" y="626667"/>
            <a:ext cx="2130854" cy="157701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Creative Layout 26">
  <p:cSld name="Creative Layout 26">
    <p:spTree>
      <p:nvGrpSpPr>
        <p:cNvPr id="1" name="Shape 316"/>
        <p:cNvGrpSpPr/>
        <p:nvPr/>
      </p:nvGrpSpPr>
      <p:grpSpPr>
        <a:xfrm>
          <a:off x="0" y="0"/>
          <a:ext cx="0" cy="0"/>
          <a:chOff x="0" y="0"/>
          <a:chExt cx="0" cy="0"/>
        </a:xfrm>
      </p:grpSpPr>
      <p:sp>
        <p:nvSpPr>
          <p:cNvPr id="317" name="Google Shape;317;p50"/>
          <p:cNvSpPr>
            <a:spLocks noGrp="1"/>
          </p:cNvSpPr>
          <p:nvPr>
            <p:ph type="pic" idx="2"/>
          </p:nvPr>
        </p:nvSpPr>
        <p:spPr>
          <a:xfrm>
            <a:off x="1423518" y="1714656"/>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18" name="Google Shape;318;p50"/>
          <p:cNvSpPr>
            <a:spLocks noGrp="1"/>
          </p:cNvSpPr>
          <p:nvPr>
            <p:ph type="pic" idx="3"/>
          </p:nvPr>
        </p:nvSpPr>
        <p:spPr>
          <a:xfrm>
            <a:off x="5137975" y="171465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19" name="Google Shape;319;p50"/>
          <p:cNvSpPr>
            <a:spLocks noGrp="1"/>
          </p:cNvSpPr>
          <p:nvPr>
            <p:ph type="pic" idx="4"/>
          </p:nvPr>
        </p:nvSpPr>
        <p:spPr>
          <a:xfrm>
            <a:off x="8873683" y="1714654"/>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20" name="Google Shape;320;p50"/>
          <p:cNvSpPr txBox="1">
            <a:spLocks noGrp="1"/>
          </p:cNvSpPr>
          <p:nvPr>
            <p:ph type="body" idx="1"/>
          </p:nvPr>
        </p:nvSpPr>
        <p:spPr>
          <a:xfrm>
            <a:off x="906051" y="4509853"/>
            <a:ext cx="2912914" cy="366828"/>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1" name="Google Shape;321;p50"/>
          <p:cNvSpPr txBox="1">
            <a:spLocks noGrp="1"/>
          </p:cNvSpPr>
          <p:nvPr>
            <p:ph type="body" idx="5"/>
          </p:nvPr>
        </p:nvSpPr>
        <p:spPr>
          <a:xfrm>
            <a:off x="881180" y="4944944"/>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2" name="Google Shape;322;p50"/>
          <p:cNvSpPr txBox="1">
            <a:spLocks noGrp="1"/>
          </p:cNvSpPr>
          <p:nvPr>
            <p:ph type="body" idx="6"/>
          </p:nvPr>
        </p:nvSpPr>
        <p:spPr>
          <a:xfrm>
            <a:off x="4641759" y="4509853"/>
            <a:ext cx="2912914" cy="366828"/>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3" name="Google Shape;323;p50"/>
          <p:cNvSpPr txBox="1">
            <a:spLocks noGrp="1"/>
          </p:cNvSpPr>
          <p:nvPr>
            <p:ph type="body" idx="7"/>
          </p:nvPr>
        </p:nvSpPr>
        <p:spPr>
          <a:xfrm>
            <a:off x="4616888" y="4944944"/>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4" name="Google Shape;324;p50"/>
          <p:cNvSpPr txBox="1">
            <a:spLocks noGrp="1"/>
          </p:cNvSpPr>
          <p:nvPr>
            <p:ph type="body" idx="8"/>
          </p:nvPr>
        </p:nvSpPr>
        <p:spPr>
          <a:xfrm>
            <a:off x="8377468" y="4514616"/>
            <a:ext cx="2912914" cy="366828"/>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5" name="Google Shape;325;p50"/>
          <p:cNvSpPr txBox="1">
            <a:spLocks noGrp="1"/>
          </p:cNvSpPr>
          <p:nvPr>
            <p:ph type="body" idx="9"/>
          </p:nvPr>
        </p:nvSpPr>
        <p:spPr>
          <a:xfrm>
            <a:off x="8352597" y="4949707"/>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6" name="Google Shape;326;p50"/>
          <p:cNvSpPr txBox="1">
            <a:spLocks noGrp="1"/>
          </p:cNvSpPr>
          <p:nvPr>
            <p:ph type="ctrTitle"/>
          </p:nvPr>
        </p:nvSpPr>
        <p:spPr>
          <a:xfrm>
            <a:off x="889002" y="609742"/>
            <a:ext cx="10413998" cy="556449"/>
          </a:xfrm>
          <a:prstGeom prst="rect">
            <a:avLst/>
          </a:prstGeom>
          <a:noFill/>
          <a:ln>
            <a:noFill/>
          </a:ln>
        </p:spPr>
        <p:txBody>
          <a:bodyPr spcFirstLastPara="1" wrap="square" lIns="91425" tIns="45700" rIns="91425" bIns="45700" anchor="t" anchorCtr="0">
            <a:noAutofit/>
          </a:bodyPr>
          <a:lstStyle>
            <a:lvl1pPr lvl="0" algn="ctr">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50"/>
          <p:cNvSpPr txBox="1">
            <a:spLocks noGrp="1"/>
          </p:cNvSpPr>
          <p:nvPr>
            <p:ph type="body" idx="13"/>
          </p:nvPr>
        </p:nvSpPr>
        <p:spPr>
          <a:xfrm>
            <a:off x="908074" y="4107949"/>
            <a:ext cx="2912914" cy="371741"/>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600"/>
              <a:buNone/>
              <a:defRPr sz="1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p50"/>
          <p:cNvSpPr txBox="1">
            <a:spLocks noGrp="1"/>
          </p:cNvSpPr>
          <p:nvPr>
            <p:ph type="body" idx="14"/>
          </p:nvPr>
        </p:nvSpPr>
        <p:spPr>
          <a:xfrm>
            <a:off x="4643782" y="4107949"/>
            <a:ext cx="2912914" cy="371741"/>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600"/>
              <a:buNone/>
              <a:defRPr sz="1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9" name="Google Shape;329;p50"/>
          <p:cNvSpPr txBox="1">
            <a:spLocks noGrp="1"/>
          </p:cNvSpPr>
          <p:nvPr>
            <p:ph type="body" idx="15"/>
          </p:nvPr>
        </p:nvSpPr>
        <p:spPr>
          <a:xfrm>
            <a:off x="8379491" y="4112712"/>
            <a:ext cx="2912914" cy="371741"/>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1600"/>
              <a:buNone/>
              <a:defRPr sz="16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Creative Layout 27">
  <p:cSld name="Creative Layout 27">
    <p:spTree>
      <p:nvGrpSpPr>
        <p:cNvPr id="1" name="Shape 330"/>
        <p:cNvGrpSpPr/>
        <p:nvPr/>
      </p:nvGrpSpPr>
      <p:grpSpPr>
        <a:xfrm>
          <a:off x="0" y="0"/>
          <a:ext cx="0" cy="0"/>
          <a:chOff x="0" y="0"/>
          <a:chExt cx="0" cy="0"/>
        </a:xfrm>
      </p:grpSpPr>
      <p:sp>
        <p:nvSpPr>
          <p:cNvPr id="331" name="Google Shape;331;p51"/>
          <p:cNvSpPr txBox="1">
            <a:spLocks noGrp="1"/>
          </p:cNvSpPr>
          <p:nvPr>
            <p:ph type="body" idx="1"/>
          </p:nvPr>
        </p:nvSpPr>
        <p:spPr>
          <a:xfrm>
            <a:off x="906051" y="4509853"/>
            <a:ext cx="2912914" cy="366828"/>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2" name="Google Shape;332;p51"/>
          <p:cNvSpPr txBox="1">
            <a:spLocks noGrp="1"/>
          </p:cNvSpPr>
          <p:nvPr>
            <p:ph type="body" idx="2"/>
          </p:nvPr>
        </p:nvSpPr>
        <p:spPr>
          <a:xfrm>
            <a:off x="881180" y="4959458"/>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3" name="Google Shape;333;p51"/>
          <p:cNvSpPr txBox="1">
            <a:spLocks noGrp="1"/>
          </p:cNvSpPr>
          <p:nvPr>
            <p:ph type="body" idx="3"/>
          </p:nvPr>
        </p:nvSpPr>
        <p:spPr>
          <a:xfrm>
            <a:off x="4641759" y="4509853"/>
            <a:ext cx="2912914" cy="366828"/>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4" name="Google Shape;334;p51"/>
          <p:cNvSpPr txBox="1">
            <a:spLocks noGrp="1"/>
          </p:cNvSpPr>
          <p:nvPr>
            <p:ph type="body" idx="4"/>
          </p:nvPr>
        </p:nvSpPr>
        <p:spPr>
          <a:xfrm>
            <a:off x="4616888" y="4959458"/>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5" name="Google Shape;335;p51"/>
          <p:cNvSpPr txBox="1">
            <a:spLocks noGrp="1"/>
          </p:cNvSpPr>
          <p:nvPr>
            <p:ph type="body" idx="5"/>
          </p:nvPr>
        </p:nvSpPr>
        <p:spPr>
          <a:xfrm>
            <a:off x="8377468" y="4514616"/>
            <a:ext cx="2912914" cy="366828"/>
          </a:xfrm>
          <a:prstGeom prst="rect">
            <a:avLst/>
          </a:prstGeom>
          <a:noFill/>
          <a:ln>
            <a:noFill/>
          </a:ln>
        </p:spPr>
        <p:txBody>
          <a:bodyPr spcFirstLastPara="1" wrap="square" lIns="91425" tIns="45700" rIns="91425" bIns="45700" anchor="ctr" anchorCtr="0">
            <a:noAutofit/>
          </a:bodyPr>
          <a:lstStyle>
            <a:lvl1pPr marL="457200" lvl="0" indent="-228600" algn="ctr">
              <a:lnSpc>
                <a:spcPct val="90000"/>
              </a:lnSpc>
              <a:spcBef>
                <a:spcPts val="1000"/>
              </a:spcBef>
              <a:spcAft>
                <a:spcPts val="0"/>
              </a:spcAft>
              <a:buClr>
                <a:schemeClr val="dk1"/>
              </a:buClr>
              <a:buSzPts val="2000"/>
              <a:buNone/>
              <a:defRPr sz="20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6" name="Google Shape;336;p51"/>
          <p:cNvSpPr txBox="1">
            <a:spLocks noGrp="1"/>
          </p:cNvSpPr>
          <p:nvPr>
            <p:ph type="body" idx="6"/>
          </p:nvPr>
        </p:nvSpPr>
        <p:spPr>
          <a:xfrm>
            <a:off x="8352597" y="4964221"/>
            <a:ext cx="2962656" cy="1096846"/>
          </a:xfrm>
          <a:prstGeom prst="rect">
            <a:avLst/>
          </a:prstGeom>
          <a:noFill/>
          <a:ln>
            <a:noFill/>
          </a:ln>
        </p:spPr>
        <p:txBody>
          <a:bodyPr spcFirstLastPara="1" wrap="square" lIns="91425" tIns="45700" rIns="91425" bIns="45700" anchor="t" anchorCtr="0">
            <a:noAutofit/>
          </a:bodyPr>
          <a:lstStyle>
            <a:lvl1pPr marL="457200" lvl="0" indent="-228600" algn="ctr">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7" name="Google Shape;337;p51"/>
          <p:cNvSpPr txBox="1">
            <a:spLocks noGrp="1"/>
          </p:cNvSpPr>
          <p:nvPr>
            <p:ph type="ctrTitle"/>
          </p:nvPr>
        </p:nvSpPr>
        <p:spPr>
          <a:xfrm>
            <a:off x="889002" y="609742"/>
            <a:ext cx="10413998" cy="556449"/>
          </a:xfrm>
          <a:prstGeom prst="rect">
            <a:avLst/>
          </a:prstGeom>
          <a:noFill/>
          <a:ln>
            <a:noFill/>
          </a:ln>
        </p:spPr>
        <p:txBody>
          <a:bodyPr spcFirstLastPara="1" wrap="square" lIns="91425" tIns="45700" rIns="91425" bIns="45700" anchor="t" anchorCtr="0">
            <a:noAutofit/>
          </a:bodyPr>
          <a:lstStyle>
            <a:lvl1pPr lvl="0" algn="ctr">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reative Layout 28">
  <p:cSld name="Creative Layout 28">
    <p:spTree>
      <p:nvGrpSpPr>
        <p:cNvPr id="1" name="Shape 338"/>
        <p:cNvGrpSpPr/>
        <p:nvPr/>
      </p:nvGrpSpPr>
      <p:grpSpPr>
        <a:xfrm>
          <a:off x="0" y="0"/>
          <a:ext cx="0" cy="0"/>
          <a:chOff x="0" y="0"/>
          <a:chExt cx="0" cy="0"/>
        </a:xfrm>
      </p:grpSpPr>
      <p:sp>
        <p:nvSpPr>
          <p:cNvPr id="339" name="Google Shape;339;p52"/>
          <p:cNvSpPr>
            <a:spLocks noGrp="1"/>
          </p:cNvSpPr>
          <p:nvPr>
            <p:ph type="pic" idx="2"/>
          </p:nvPr>
        </p:nvSpPr>
        <p:spPr>
          <a:xfrm>
            <a:off x="1" y="0"/>
            <a:ext cx="4673600"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40" name="Google Shape;340;p52"/>
          <p:cNvSpPr>
            <a:spLocks noGrp="1"/>
          </p:cNvSpPr>
          <p:nvPr>
            <p:ph type="pic" idx="3"/>
          </p:nvPr>
        </p:nvSpPr>
        <p:spPr>
          <a:xfrm>
            <a:off x="3658863" y="2367798"/>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41" name="Google Shape;341;p52"/>
          <p:cNvSpPr txBox="1">
            <a:spLocks noGrp="1"/>
          </p:cNvSpPr>
          <p:nvPr>
            <p:ph type="body" idx="1"/>
          </p:nvPr>
        </p:nvSpPr>
        <p:spPr>
          <a:xfrm>
            <a:off x="5979885" y="2228976"/>
            <a:ext cx="5323113" cy="1200024"/>
          </a:xfrm>
          <a:prstGeom prst="rect">
            <a:avLst/>
          </a:prstGeom>
          <a:noFill/>
          <a:ln>
            <a:noFill/>
          </a:ln>
        </p:spPr>
        <p:txBody>
          <a:bodyPr spcFirstLastPara="1" wrap="square" lIns="91425" tIns="45700" rIns="91425" bIns="45700" anchor="t" anchorCtr="0">
            <a:noAutofit/>
          </a:bodyPr>
          <a:lstStyle>
            <a:lvl1pPr marL="457200" lvl="0" indent="-228600" algn="l">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2" name="Google Shape;342;p52"/>
          <p:cNvSpPr txBox="1">
            <a:spLocks noGrp="1"/>
          </p:cNvSpPr>
          <p:nvPr>
            <p:ph type="ctrTitle"/>
          </p:nvPr>
        </p:nvSpPr>
        <p:spPr>
          <a:xfrm>
            <a:off x="5979886" y="609742"/>
            <a:ext cx="5323113" cy="556449"/>
          </a:xfrm>
          <a:prstGeom prst="rect">
            <a:avLst/>
          </a:prstGeom>
          <a:noFill/>
          <a:ln>
            <a:noFill/>
          </a:ln>
        </p:spPr>
        <p:txBody>
          <a:bodyPr spcFirstLastPara="1" wrap="square" lIns="91425" tIns="45700" rIns="91425" bIns="45700" anchor="t" anchorCtr="0">
            <a:noAutofit/>
          </a:bodyPr>
          <a:lstStyle>
            <a:lvl1pPr lvl="0" algn="l">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3" name="Google Shape;343;p52"/>
          <p:cNvSpPr txBox="1">
            <a:spLocks noGrp="1"/>
          </p:cNvSpPr>
          <p:nvPr>
            <p:ph type="body" idx="4"/>
          </p:nvPr>
        </p:nvSpPr>
        <p:spPr>
          <a:xfrm>
            <a:off x="5979886" y="1342914"/>
            <a:ext cx="5323112" cy="371741"/>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1000"/>
              </a:spcBef>
              <a:spcAft>
                <a:spcPts val="0"/>
              </a:spcAft>
              <a:buClr>
                <a:schemeClr val="dk1"/>
              </a:buClr>
              <a:buSzPts val="2400"/>
              <a:buNone/>
              <a:defRPr sz="24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reative Layout 29">
  <p:cSld name="Creative Layout 29">
    <p:spTree>
      <p:nvGrpSpPr>
        <p:cNvPr id="1" name="Shape 344"/>
        <p:cNvGrpSpPr/>
        <p:nvPr/>
      </p:nvGrpSpPr>
      <p:grpSpPr>
        <a:xfrm>
          <a:off x="0" y="0"/>
          <a:ext cx="0" cy="0"/>
          <a:chOff x="0" y="0"/>
          <a:chExt cx="0" cy="0"/>
        </a:xfrm>
      </p:grpSpPr>
      <p:sp>
        <p:nvSpPr>
          <p:cNvPr id="345" name="Google Shape;345;p53"/>
          <p:cNvSpPr>
            <a:spLocks noGrp="1"/>
          </p:cNvSpPr>
          <p:nvPr>
            <p:ph type="pic" idx="2"/>
          </p:nvPr>
        </p:nvSpPr>
        <p:spPr>
          <a:xfrm>
            <a:off x="7518400" y="0"/>
            <a:ext cx="4673600"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46" name="Google Shape;346;p53"/>
          <p:cNvSpPr>
            <a:spLocks noGrp="1"/>
          </p:cNvSpPr>
          <p:nvPr>
            <p:ph type="pic" idx="3"/>
          </p:nvPr>
        </p:nvSpPr>
        <p:spPr>
          <a:xfrm>
            <a:off x="6560375" y="2367798"/>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47" name="Google Shape;347;p53"/>
          <p:cNvSpPr txBox="1">
            <a:spLocks noGrp="1"/>
          </p:cNvSpPr>
          <p:nvPr>
            <p:ph type="body" idx="1"/>
          </p:nvPr>
        </p:nvSpPr>
        <p:spPr>
          <a:xfrm>
            <a:off x="772886" y="2228976"/>
            <a:ext cx="5323113" cy="1200024"/>
          </a:xfrm>
          <a:prstGeom prst="rect">
            <a:avLst/>
          </a:prstGeom>
          <a:noFill/>
          <a:ln>
            <a:noFill/>
          </a:ln>
        </p:spPr>
        <p:txBody>
          <a:bodyPr spcFirstLastPara="1" wrap="square" lIns="91425" tIns="45700" rIns="91425" bIns="45700" anchor="t" anchorCtr="0">
            <a:noAutofit/>
          </a:bodyPr>
          <a:lstStyle>
            <a:lvl1pPr marL="457200" lvl="0" indent="-228600" algn="l">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8" name="Google Shape;348;p53"/>
          <p:cNvSpPr txBox="1">
            <a:spLocks noGrp="1"/>
          </p:cNvSpPr>
          <p:nvPr>
            <p:ph type="ctrTitle"/>
          </p:nvPr>
        </p:nvSpPr>
        <p:spPr>
          <a:xfrm>
            <a:off x="772887" y="609742"/>
            <a:ext cx="5323113" cy="556449"/>
          </a:xfrm>
          <a:prstGeom prst="rect">
            <a:avLst/>
          </a:prstGeom>
          <a:noFill/>
          <a:ln>
            <a:noFill/>
          </a:ln>
        </p:spPr>
        <p:txBody>
          <a:bodyPr spcFirstLastPara="1" wrap="square" lIns="91425" tIns="45700" rIns="91425" bIns="45700" anchor="t" anchorCtr="0">
            <a:noAutofit/>
          </a:bodyPr>
          <a:lstStyle>
            <a:lvl1pPr lvl="0" algn="l">
              <a:lnSpc>
                <a:spcPct val="90000"/>
              </a:lnSpc>
              <a:spcBef>
                <a:spcPts val="0"/>
              </a:spcBef>
              <a:spcAft>
                <a:spcPts val="0"/>
              </a:spcAft>
              <a:buClr>
                <a:schemeClr val="dk1"/>
              </a:buClr>
              <a:buSzPts val="3600"/>
              <a:buFont typeface="Montserra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9" name="Google Shape;349;p53"/>
          <p:cNvSpPr txBox="1">
            <a:spLocks noGrp="1"/>
          </p:cNvSpPr>
          <p:nvPr>
            <p:ph type="body" idx="4"/>
          </p:nvPr>
        </p:nvSpPr>
        <p:spPr>
          <a:xfrm>
            <a:off x="772887" y="1342914"/>
            <a:ext cx="5323112" cy="371741"/>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1000"/>
              </a:spcBef>
              <a:spcAft>
                <a:spcPts val="0"/>
              </a:spcAft>
              <a:buClr>
                <a:schemeClr val="dk1"/>
              </a:buClr>
              <a:buSzPts val="2400"/>
              <a:buNone/>
              <a:defRPr sz="24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Creative Layout 30">
  <p:cSld name="Creative Layout 30">
    <p:spTree>
      <p:nvGrpSpPr>
        <p:cNvPr id="1" name="Shape 350"/>
        <p:cNvGrpSpPr/>
        <p:nvPr/>
      </p:nvGrpSpPr>
      <p:grpSpPr>
        <a:xfrm>
          <a:off x="0" y="0"/>
          <a:ext cx="0" cy="0"/>
          <a:chOff x="0" y="0"/>
          <a:chExt cx="0" cy="0"/>
        </a:xfrm>
      </p:grpSpPr>
      <p:sp>
        <p:nvSpPr>
          <p:cNvPr id="351" name="Google Shape;351;p54"/>
          <p:cNvSpPr txBox="1">
            <a:spLocks noGrp="1"/>
          </p:cNvSpPr>
          <p:nvPr>
            <p:ph type="body" idx="1"/>
          </p:nvPr>
        </p:nvSpPr>
        <p:spPr>
          <a:xfrm>
            <a:off x="7953826" y="3429000"/>
            <a:ext cx="3588657" cy="2188168"/>
          </a:xfrm>
          <a:prstGeom prst="rect">
            <a:avLst/>
          </a:prstGeom>
          <a:noFill/>
          <a:ln>
            <a:noFill/>
          </a:ln>
        </p:spPr>
        <p:txBody>
          <a:bodyPr spcFirstLastPara="1" wrap="square" lIns="91425" tIns="45700" rIns="91425" bIns="45700" anchor="t" anchorCtr="0">
            <a:noAutofit/>
          </a:bodyPr>
          <a:lstStyle>
            <a:lvl1pPr marL="457200" lvl="0" indent="-228600" algn="l">
              <a:lnSpc>
                <a:spcPct val="150000"/>
              </a:lnSpc>
              <a:spcBef>
                <a:spcPts val="1000"/>
              </a:spcBef>
              <a:spcAft>
                <a:spcPts val="0"/>
              </a:spcAft>
              <a:buClr>
                <a:schemeClr val="dk1"/>
              </a:buClr>
              <a:buSzPts val="1400"/>
              <a:buNone/>
              <a:defRPr sz="1400">
                <a:latin typeface="Merriweather"/>
                <a:ea typeface="Merriweather"/>
                <a:cs typeface="Merriweather"/>
                <a:sym typeface="Merriweathe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2" name="Google Shape;352;p54"/>
          <p:cNvSpPr txBox="1">
            <a:spLocks noGrp="1"/>
          </p:cNvSpPr>
          <p:nvPr>
            <p:ph type="ctrTitle"/>
          </p:nvPr>
        </p:nvSpPr>
        <p:spPr>
          <a:xfrm>
            <a:off x="7953827" y="1909943"/>
            <a:ext cx="3588657" cy="556449"/>
          </a:xfrm>
          <a:prstGeom prst="rect">
            <a:avLst/>
          </a:prstGeom>
          <a:noFill/>
          <a:ln>
            <a:noFill/>
          </a:ln>
        </p:spPr>
        <p:txBody>
          <a:bodyPr spcFirstLastPara="1" wrap="square" lIns="91425" tIns="45700" rIns="91425" bIns="45700" anchor="t" anchorCtr="0">
            <a:noAutofit/>
          </a:bodyPr>
          <a:lstStyle>
            <a:lvl1pPr lvl="0" algn="l">
              <a:lnSpc>
                <a:spcPct val="90000"/>
              </a:lnSpc>
              <a:spcBef>
                <a:spcPts val="0"/>
              </a:spcBef>
              <a:spcAft>
                <a:spcPts val="0"/>
              </a:spcAft>
              <a:buClr>
                <a:schemeClr val="dk1"/>
              </a:buClr>
              <a:buSzPts val="3200"/>
              <a:buFont typeface="Montserra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3" name="Google Shape;353;p54"/>
          <p:cNvSpPr txBox="1">
            <a:spLocks noGrp="1"/>
          </p:cNvSpPr>
          <p:nvPr>
            <p:ph type="body" idx="2"/>
          </p:nvPr>
        </p:nvSpPr>
        <p:spPr>
          <a:xfrm>
            <a:off x="7953827" y="2570545"/>
            <a:ext cx="3588656" cy="371741"/>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1000"/>
              </a:spcBef>
              <a:spcAft>
                <a:spcPts val="0"/>
              </a:spcAft>
              <a:buClr>
                <a:schemeClr val="dk1"/>
              </a:buClr>
              <a:buSzPts val="2400"/>
              <a:buNone/>
              <a:defRPr sz="2400">
                <a:latin typeface="Montserrat"/>
                <a:ea typeface="Montserrat"/>
                <a:cs typeface="Montserrat"/>
                <a:sym typeface="Montserra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4" name="Google Shape;354;p54"/>
          <p:cNvSpPr>
            <a:spLocks noGrp="1"/>
          </p:cNvSpPr>
          <p:nvPr>
            <p:ph type="pic" idx="3"/>
          </p:nvPr>
        </p:nvSpPr>
        <p:spPr>
          <a:xfrm>
            <a:off x="649516" y="1262744"/>
            <a:ext cx="2768604" cy="4354424"/>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reative Layout 31">
  <p:cSld name="Creative Layout 31">
    <p:spTree>
      <p:nvGrpSpPr>
        <p:cNvPr id="1" name="Shape 355"/>
        <p:cNvGrpSpPr/>
        <p:nvPr/>
      </p:nvGrpSpPr>
      <p:grpSpPr>
        <a:xfrm>
          <a:off x="0" y="0"/>
          <a:ext cx="0" cy="0"/>
          <a:chOff x="0" y="0"/>
          <a:chExt cx="0" cy="0"/>
        </a:xfrm>
      </p:grpSpPr>
      <p:sp>
        <p:nvSpPr>
          <p:cNvPr id="356" name="Google Shape;356;p55"/>
          <p:cNvSpPr>
            <a:spLocks noGrp="1"/>
          </p:cNvSpPr>
          <p:nvPr>
            <p:ph type="pic" idx="2"/>
          </p:nvPr>
        </p:nvSpPr>
        <p:spPr>
          <a:xfrm>
            <a:off x="1073968" y="38290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57" name="Google Shape;357;p55"/>
          <p:cNvSpPr>
            <a:spLocks noGrp="1"/>
          </p:cNvSpPr>
          <p:nvPr>
            <p:ph type="pic" idx="3"/>
          </p:nvPr>
        </p:nvSpPr>
        <p:spPr>
          <a:xfrm>
            <a:off x="5137904" y="38290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58" name="Google Shape;358;p55"/>
          <p:cNvSpPr>
            <a:spLocks noGrp="1"/>
          </p:cNvSpPr>
          <p:nvPr>
            <p:ph type="pic" idx="4"/>
          </p:nvPr>
        </p:nvSpPr>
        <p:spPr>
          <a:xfrm>
            <a:off x="9201840" y="38290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59" name="Google Shape;359;p55"/>
          <p:cNvSpPr>
            <a:spLocks noGrp="1"/>
          </p:cNvSpPr>
          <p:nvPr>
            <p:ph type="pic" idx="5"/>
          </p:nvPr>
        </p:nvSpPr>
        <p:spPr>
          <a:xfrm>
            <a:off x="1073968" y="367743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60" name="Google Shape;360;p55"/>
          <p:cNvSpPr>
            <a:spLocks noGrp="1"/>
          </p:cNvSpPr>
          <p:nvPr>
            <p:ph type="pic" idx="6"/>
          </p:nvPr>
        </p:nvSpPr>
        <p:spPr>
          <a:xfrm>
            <a:off x="5137904" y="367743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61" name="Google Shape;361;p55"/>
          <p:cNvSpPr>
            <a:spLocks noGrp="1"/>
          </p:cNvSpPr>
          <p:nvPr>
            <p:ph type="pic" idx="7"/>
          </p:nvPr>
        </p:nvSpPr>
        <p:spPr>
          <a:xfrm>
            <a:off x="9201840" y="3677435"/>
            <a:ext cx="1916049" cy="191604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4 Vertical Images">
  <p:cSld name="4 Vertical Images">
    <p:spTree>
      <p:nvGrpSpPr>
        <p:cNvPr id="1" name="Shape 362"/>
        <p:cNvGrpSpPr/>
        <p:nvPr/>
      </p:nvGrpSpPr>
      <p:grpSpPr>
        <a:xfrm>
          <a:off x="0" y="0"/>
          <a:ext cx="0" cy="0"/>
          <a:chOff x="0" y="0"/>
          <a:chExt cx="0" cy="0"/>
        </a:xfrm>
      </p:grpSpPr>
      <p:sp>
        <p:nvSpPr>
          <p:cNvPr id="363" name="Google Shape;363;p56"/>
          <p:cNvSpPr>
            <a:spLocks noGrp="1"/>
          </p:cNvSpPr>
          <p:nvPr>
            <p:ph type="pic" idx="2"/>
          </p:nvPr>
        </p:nvSpPr>
        <p:spPr>
          <a:xfrm>
            <a:off x="0" y="0"/>
            <a:ext cx="6857904"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64" name="Google Shape;364;p56"/>
          <p:cNvSpPr>
            <a:spLocks noGrp="1"/>
          </p:cNvSpPr>
          <p:nvPr>
            <p:ph type="pic" idx="3"/>
          </p:nvPr>
        </p:nvSpPr>
        <p:spPr>
          <a:xfrm>
            <a:off x="6857904"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65" name="Google Shape;365;p56"/>
          <p:cNvSpPr>
            <a:spLocks noGrp="1"/>
          </p:cNvSpPr>
          <p:nvPr>
            <p:ph type="pic" idx="4"/>
          </p:nvPr>
        </p:nvSpPr>
        <p:spPr>
          <a:xfrm>
            <a:off x="8635936"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66" name="Google Shape;366;p56"/>
          <p:cNvSpPr>
            <a:spLocks noGrp="1"/>
          </p:cNvSpPr>
          <p:nvPr>
            <p:ph type="pic" idx="5"/>
          </p:nvPr>
        </p:nvSpPr>
        <p:spPr>
          <a:xfrm>
            <a:off x="10413968"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4 Vertical Images - Right">
  <p:cSld name="4 Vertical Images - Right">
    <p:spTree>
      <p:nvGrpSpPr>
        <p:cNvPr id="1" name="Shape 367"/>
        <p:cNvGrpSpPr/>
        <p:nvPr/>
      </p:nvGrpSpPr>
      <p:grpSpPr>
        <a:xfrm>
          <a:off x="0" y="0"/>
          <a:ext cx="0" cy="0"/>
          <a:chOff x="0" y="0"/>
          <a:chExt cx="0" cy="0"/>
        </a:xfrm>
      </p:grpSpPr>
      <p:sp>
        <p:nvSpPr>
          <p:cNvPr id="368" name="Google Shape;368;p57"/>
          <p:cNvSpPr>
            <a:spLocks noGrp="1"/>
          </p:cNvSpPr>
          <p:nvPr>
            <p:ph type="pic" idx="2"/>
          </p:nvPr>
        </p:nvSpPr>
        <p:spPr>
          <a:xfrm>
            <a:off x="-6285"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69" name="Google Shape;369;p57"/>
          <p:cNvSpPr>
            <a:spLocks noGrp="1"/>
          </p:cNvSpPr>
          <p:nvPr>
            <p:ph type="pic" idx="3"/>
          </p:nvPr>
        </p:nvSpPr>
        <p:spPr>
          <a:xfrm>
            <a:off x="1771747"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70" name="Google Shape;370;p57"/>
          <p:cNvSpPr>
            <a:spLocks noGrp="1"/>
          </p:cNvSpPr>
          <p:nvPr>
            <p:ph type="pic" idx="4"/>
          </p:nvPr>
        </p:nvSpPr>
        <p:spPr>
          <a:xfrm>
            <a:off x="3549779"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71" name="Google Shape;371;p57"/>
          <p:cNvSpPr>
            <a:spLocks noGrp="1"/>
          </p:cNvSpPr>
          <p:nvPr>
            <p:ph type="pic" idx="5"/>
          </p:nvPr>
        </p:nvSpPr>
        <p:spPr>
          <a:xfrm>
            <a:off x="5327811" y="0"/>
            <a:ext cx="6864189"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Left Half + Full Right">
  <p:cSld name="Left Half + Full Right">
    <p:spTree>
      <p:nvGrpSpPr>
        <p:cNvPr id="1" name="Shape 372"/>
        <p:cNvGrpSpPr/>
        <p:nvPr/>
      </p:nvGrpSpPr>
      <p:grpSpPr>
        <a:xfrm>
          <a:off x="0" y="0"/>
          <a:ext cx="0" cy="0"/>
          <a:chOff x="0" y="0"/>
          <a:chExt cx="0" cy="0"/>
        </a:xfrm>
      </p:grpSpPr>
      <p:sp>
        <p:nvSpPr>
          <p:cNvPr id="373" name="Google Shape;373;p58"/>
          <p:cNvSpPr>
            <a:spLocks noGrp="1"/>
          </p:cNvSpPr>
          <p:nvPr>
            <p:ph type="pic" idx="2"/>
          </p:nvPr>
        </p:nvSpPr>
        <p:spPr>
          <a:xfrm>
            <a:off x="0" y="0"/>
            <a:ext cx="6857904" cy="3429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74" name="Google Shape;374;p58"/>
          <p:cNvSpPr>
            <a:spLocks noGrp="1"/>
          </p:cNvSpPr>
          <p:nvPr>
            <p:ph type="pic" idx="3"/>
          </p:nvPr>
        </p:nvSpPr>
        <p:spPr>
          <a:xfrm>
            <a:off x="6857904" y="0"/>
            <a:ext cx="5334096"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4 Vertical Images (Left Half)">
  <p:cSld name="4 Vertical Images (Left Half)">
    <p:spTree>
      <p:nvGrpSpPr>
        <p:cNvPr id="1" name="Shape 375"/>
        <p:cNvGrpSpPr/>
        <p:nvPr/>
      </p:nvGrpSpPr>
      <p:grpSpPr>
        <a:xfrm>
          <a:off x="0" y="0"/>
          <a:ext cx="0" cy="0"/>
          <a:chOff x="0" y="0"/>
          <a:chExt cx="0" cy="0"/>
        </a:xfrm>
      </p:grpSpPr>
      <p:sp>
        <p:nvSpPr>
          <p:cNvPr id="376" name="Google Shape;376;p59"/>
          <p:cNvSpPr>
            <a:spLocks noGrp="1"/>
          </p:cNvSpPr>
          <p:nvPr>
            <p:ph type="pic" idx="2"/>
          </p:nvPr>
        </p:nvSpPr>
        <p:spPr>
          <a:xfrm>
            <a:off x="0" y="0"/>
            <a:ext cx="6857904" cy="3429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77" name="Google Shape;377;p59"/>
          <p:cNvSpPr>
            <a:spLocks noGrp="1"/>
          </p:cNvSpPr>
          <p:nvPr>
            <p:ph type="pic" idx="3"/>
          </p:nvPr>
        </p:nvSpPr>
        <p:spPr>
          <a:xfrm>
            <a:off x="6857904"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78" name="Google Shape;378;p59"/>
          <p:cNvSpPr>
            <a:spLocks noGrp="1"/>
          </p:cNvSpPr>
          <p:nvPr>
            <p:ph type="pic" idx="4"/>
          </p:nvPr>
        </p:nvSpPr>
        <p:spPr>
          <a:xfrm>
            <a:off x="8635936"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79" name="Google Shape;379;p59"/>
          <p:cNvSpPr>
            <a:spLocks noGrp="1"/>
          </p:cNvSpPr>
          <p:nvPr>
            <p:ph type="pic" idx="5"/>
          </p:nvPr>
        </p:nvSpPr>
        <p:spPr>
          <a:xfrm>
            <a:off x="10413968"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4 Vertical Images (Second Left Half)">
  <p:cSld name="4 Vertical Images (Second Left Half)">
    <p:spTree>
      <p:nvGrpSpPr>
        <p:cNvPr id="1" name="Shape 380"/>
        <p:cNvGrpSpPr/>
        <p:nvPr/>
      </p:nvGrpSpPr>
      <p:grpSpPr>
        <a:xfrm>
          <a:off x="0" y="0"/>
          <a:ext cx="0" cy="0"/>
          <a:chOff x="0" y="0"/>
          <a:chExt cx="0" cy="0"/>
        </a:xfrm>
      </p:grpSpPr>
      <p:sp>
        <p:nvSpPr>
          <p:cNvPr id="381" name="Google Shape;381;p60"/>
          <p:cNvSpPr>
            <a:spLocks noGrp="1"/>
          </p:cNvSpPr>
          <p:nvPr>
            <p:ph type="pic" idx="2"/>
          </p:nvPr>
        </p:nvSpPr>
        <p:spPr>
          <a:xfrm>
            <a:off x="1771746" y="0"/>
            <a:ext cx="6864189" cy="3429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2" name="Google Shape;382;p60"/>
          <p:cNvSpPr>
            <a:spLocks noGrp="1"/>
          </p:cNvSpPr>
          <p:nvPr>
            <p:ph type="pic" idx="3"/>
          </p:nvPr>
        </p:nvSpPr>
        <p:spPr>
          <a:xfrm>
            <a:off x="-6285"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3" name="Google Shape;383;p60"/>
          <p:cNvSpPr>
            <a:spLocks noGrp="1"/>
          </p:cNvSpPr>
          <p:nvPr>
            <p:ph type="pic" idx="4"/>
          </p:nvPr>
        </p:nvSpPr>
        <p:spPr>
          <a:xfrm>
            <a:off x="8635936"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4" name="Google Shape;384;p60"/>
          <p:cNvSpPr>
            <a:spLocks noGrp="1"/>
          </p:cNvSpPr>
          <p:nvPr>
            <p:ph type="pic" idx="5"/>
          </p:nvPr>
        </p:nvSpPr>
        <p:spPr>
          <a:xfrm>
            <a:off x="10413968"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4 Vertical Images (Second Right Half)">
  <p:cSld name="4 Vertical Images (Second Right Half)">
    <p:spTree>
      <p:nvGrpSpPr>
        <p:cNvPr id="1" name="Shape 385"/>
        <p:cNvGrpSpPr/>
        <p:nvPr/>
      </p:nvGrpSpPr>
      <p:grpSpPr>
        <a:xfrm>
          <a:off x="0" y="0"/>
          <a:ext cx="0" cy="0"/>
          <a:chOff x="0" y="0"/>
          <a:chExt cx="0" cy="0"/>
        </a:xfrm>
      </p:grpSpPr>
      <p:sp>
        <p:nvSpPr>
          <p:cNvPr id="386" name="Google Shape;386;p61"/>
          <p:cNvSpPr>
            <a:spLocks noGrp="1"/>
          </p:cNvSpPr>
          <p:nvPr>
            <p:ph type="pic" idx="2"/>
          </p:nvPr>
        </p:nvSpPr>
        <p:spPr>
          <a:xfrm>
            <a:off x="-6285"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7" name="Google Shape;387;p61"/>
          <p:cNvSpPr>
            <a:spLocks noGrp="1"/>
          </p:cNvSpPr>
          <p:nvPr>
            <p:ph type="pic" idx="3"/>
          </p:nvPr>
        </p:nvSpPr>
        <p:spPr>
          <a:xfrm>
            <a:off x="1771747"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8" name="Google Shape;388;p61"/>
          <p:cNvSpPr>
            <a:spLocks noGrp="1"/>
          </p:cNvSpPr>
          <p:nvPr>
            <p:ph type="pic" idx="4"/>
          </p:nvPr>
        </p:nvSpPr>
        <p:spPr>
          <a:xfrm>
            <a:off x="10413968"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89" name="Google Shape;389;p61"/>
          <p:cNvSpPr>
            <a:spLocks noGrp="1"/>
          </p:cNvSpPr>
          <p:nvPr>
            <p:ph type="pic" idx="5"/>
          </p:nvPr>
        </p:nvSpPr>
        <p:spPr>
          <a:xfrm>
            <a:off x="3549778" y="0"/>
            <a:ext cx="6864189" cy="3429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4 Vertical Images (Right Half)">
  <p:cSld name="4 Vertical Images (Right Half)">
    <p:spTree>
      <p:nvGrpSpPr>
        <p:cNvPr id="1" name="Shape 390"/>
        <p:cNvGrpSpPr/>
        <p:nvPr/>
      </p:nvGrpSpPr>
      <p:grpSpPr>
        <a:xfrm>
          <a:off x="0" y="0"/>
          <a:ext cx="0" cy="0"/>
          <a:chOff x="0" y="0"/>
          <a:chExt cx="0" cy="0"/>
        </a:xfrm>
      </p:grpSpPr>
      <p:sp>
        <p:nvSpPr>
          <p:cNvPr id="391" name="Google Shape;391;p62"/>
          <p:cNvSpPr>
            <a:spLocks noGrp="1"/>
          </p:cNvSpPr>
          <p:nvPr>
            <p:ph type="pic" idx="2"/>
          </p:nvPr>
        </p:nvSpPr>
        <p:spPr>
          <a:xfrm>
            <a:off x="-6285"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92" name="Google Shape;392;p62"/>
          <p:cNvSpPr>
            <a:spLocks noGrp="1"/>
          </p:cNvSpPr>
          <p:nvPr>
            <p:ph type="pic" idx="3"/>
          </p:nvPr>
        </p:nvSpPr>
        <p:spPr>
          <a:xfrm>
            <a:off x="1771747"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93" name="Google Shape;393;p62"/>
          <p:cNvSpPr>
            <a:spLocks noGrp="1"/>
          </p:cNvSpPr>
          <p:nvPr>
            <p:ph type="pic" idx="4"/>
          </p:nvPr>
        </p:nvSpPr>
        <p:spPr>
          <a:xfrm>
            <a:off x="3549779" y="0"/>
            <a:ext cx="1778032" cy="6858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94" name="Google Shape;394;p62"/>
          <p:cNvSpPr>
            <a:spLocks noGrp="1"/>
          </p:cNvSpPr>
          <p:nvPr>
            <p:ph type="pic" idx="5"/>
          </p:nvPr>
        </p:nvSpPr>
        <p:spPr>
          <a:xfrm>
            <a:off x="5327811" y="0"/>
            <a:ext cx="6864189" cy="34290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Phone Mockup">
  <p:cSld name="Phone Mockup">
    <p:spTree>
      <p:nvGrpSpPr>
        <p:cNvPr id="1" name="Shape 395"/>
        <p:cNvGrpSpPr/>
        <p:nvPr/>
      </p:nvGrpSpPr>
      <p:grpSpPr>
        <a:xfrm>
          <a:off x="0" y="0"/>
          <a:ext cx="0" cy="0"/>
          <a:chOff x="0" y="0"/>
          <a:chExt cx="0" cy="0"/>
        </a:xfrm>
      </p:grpSpPr>
      <p:sp>
        <p:nvSpPr>
          <p:cNvPr id="396" name="Google Shape;396;p63"/>
          <p:cNvSpPr>
            <a:spLocks noGrp="1"/>
          </p:cNvSpPr>
          <p:nvPr>
            <p:ph type="pic" idx="2"/>
          </p:nvPr>
        </p:nvSpPr>
        <p:spPr>
          <a:xfrm>
            <a:off x="1494025" y="1314450"/>
            <a:ext cx="2271712" cy="407193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97" name="Google Shape;397;p63"/>
          <p:cNvSpPr>
            <a:spLocks noGrp="1"/>
          </p:cNvSpPr>
          <p:nvPr>
            <p:ph type="pic" idx="3"/>
          </p:nvPr>
        </p:nvSpPr>
        <p:spPr>
          <a:xfrm>
            <a:off x="6145161" y="0"/>
            <a:ext cx="6046839"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398" name="Google Shape;398;p63"/>
          <p:cNvSpPr txBox="1">
            <a:spLocks noGrp="1"/>
          </p:cNvSpPr>
          <p:nvPr>
            <p:ph type="ctrTitle"/>
          </p:nvPr>
        </p:nvSpPr>
        <p:spPr>
          <a:xfrm>
            <a:off x="5313868"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9" name="Google Shape;399;p63"/>
          <p:cNvSpPr txBox="1">
            <a:spLocks noGrp="1"/>
          </p:cNvSpPr>
          <p:nvPr>
            <p:ph type="subTitle" idx="1"/>
          </p:nvPr>
        </p:nvSpPr>
        <p:spPr>
          <a:xfrm>
            <a:off x="5313868"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Phone Mockup 2">
  <p:cSld name="Phone Mockup 2">
    <p:spTree>
      <p:nvGrpSpPr>
        <p:cNvPr id="1" name="Shape 400"/>
        <p:cNvGrpSpPr/>
        <p:nvPr/>
      </p:nvGrpSpPr>
      <p:grpSpPr>
        <a:xfrm>
          <a:off x="0" y="0"/>
          <a:ext cx="0" cy="0"/>
          <a:chOff x="0" y="0"/>
          <a:chExt cx="0" cy="0"/>
        </a:xfrm>
      </p:grpSpPr>
      <p:sp>
        <p:nvSpPr>
          <p:cNvPr id="401" name="Google Shape;401;p64"/>
          <p:cNvSpPr>
            <a:spLocks noGrp="1"/>
          </p:cNvSpPr>
          <p:nvPr>
            <p:ph type="pic" idx="2"/>
          </p:nvPr>
        </p:nvSpPr>
        <p:spPr>
          <a:xfrm>
            <a:off x="8399210" y="1314450"/>
            <a:ext cx="2271712" cy="407193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02" name="Google Shape;402;p64"/>
          <p:cNvSpPr>
            <a:spLocks noGrp="1"/>
          </p:cNvSpPr>
          <p:nvPr>
            <p:ph type="pic" idx="3"/>
          </p:nvPr>
        </p:nvSpPr>
        <p:spPr>
          <a:xfrm>
            <a:off x="0" y="0"/>
            <a:ext cx="6046839"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03" name="Google Shape;403;p64"/>
          <p:cNvSpPr txBox="1">
            <a:spLocks noGrp="1"/>
          </p:cNvSpPr>
          <p:nvPr>
            <p:ph type="ctrTitle"/>
          </p:nvPr>
        </p:nvSpPr>
        <p:spPr>
          <a:xfrm>
            <a:off x="2389432"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4" name="Google Shape;404;p64"/>
          <p:cNvSpPr txBox="1">
            <a:spLocks noGrp="1"/>
          </p:cNvSpPr>
          <p:nvPr>
            <p:ph type="subTitle" idx="1"/>
          </p:nvPr>
        </p:nvSpPr>
        <p:spPr>
          <a:xfrm>
            <a:off x="2389432"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Phone Mockup 3">
  <p:cSld name="Phone Mockup 3">
    <p:spTree>
      <p:nvGrpSpPr>
        <p:cNvPr id="1" name="Shape 405"/>
        <p:cNvGrpSpPr/>
        <p:nvPr/>
      </p:nvGrpSpPr>
      <p:grpSpPr>
        <a:xfrm>
          <a:off x="0" y="0"/>
          <a:ext cx="0" cy="0"/>
          <a:chOff x="0" y="0"/>
          <a:chExt cx="0" cy="0"/>
        </a:xfrm>
      </p:grpSpPr>
      <p:sp>
        <p:nvSpPr>
          <p:cNvPr id="406" name="Google Shape;406;p65"/>
          <p:cNvSpPr>
            <a:spLocks noGrp="1"/>
          </p:cNvSpPr>
          <p:nvPr>
            <p:ph type="pic" idx="2"/>
          </p:nvPr>
        </p:nvSpPr>
        <p:spPr>
          <a:xfrm>
            <a:off x="1494025" y="1314450"/>
            <a:ext cx="2271712" cy="407193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07" name="Google Shape;407;p65"/>
          <p:cNvSpPr txBox="1">
            <a:spLocks noGrp="1"/>
          </p:cNvSpPr>
          <p:nvPr>
            <p:ph type="ctrTitle"/>
          </p:nvPr>
        </p:nvSpPr>
        <p:spPr>
          <a:xfrm>
            <a:off x="5313868"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8" name="Google Shape;408;p65"/>
          <p:cNvSpPr txBox="1">
            <a:spLocks noGrp="1"/>
          </p:cNvSpPr>
          <p:nvPr>
            <p:ph type="subTitle" idx="1"/>
          </p:nvPr>
        </p:nvSpPr>
        <p:spPr>
          <a:xfrm>
            <a:off x="5313868"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Phone Mockup 4">
  <p:cSld name="Phone Mockup 4">
    <p:spTree>
      <p:nvGrpSpPr>
        <p:cNvPr id="1" name="Shape 409"/>
        <p:cNvGrpSpPr/>
        <p:nvPr/>
      </p:nvGrpSpPr>
      <p:grpSpPr>
        <a:xfrm>
          <a:off x="0" y="0"/>
          <a:ext cx="0" cy="0"/>
          <a:chOff x="0" y="0"/>
          <a:chExt cx="0" cy="0"/>
        </a:xfrm>
      </p:grpSpPr>
      <p:sp>
        <p:nvSpPr>
          <p:cNvPr id="410" name="Google Shape;410;p66"/>
          <p:cNvSpPr>
            <a:spLocks noGrp="1"/>
          </p:cNvSpPr>
          <p:nvPr>
            <p:ph type="pic" idx="2"/>
          </p:nvPr>
        </p:nvSpPr>
        <p:spPr>
          <a:xfrm>
            <a:off x="8399210" y="1314450"/>
            <a:ext cx="2271712" cy="4071939"/>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11" name="Google Shape;411;p66"/>
          <p:cNvSpPr txBox="1">
            <a:spLocks noGrp="1"/>
          </p:cNvSpPr>
          <p:nvPr>
            <p:ph type="ctrTitle"/>
          </p:nvPr>
        </p:nvSpPr>
        <p:spPr>
          <a:xfrm>
            <a:off x="2389432"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2" name="Google Shape;412;p66"/>
          <p:cNvSpPr txBox="1">
            <a:spLocks noGrp="1"/>
          </p:cNvSpPr>
          <p:nvPr>
            <p:ph type="subTitle" idx="1"/>
          </p:nvPr>
        </p:nvSpPr>
        <p:spPr>
          <a:xfrm>
            <a:off x="2389432"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Phone Mockup v2">
  <p:cSld name="Phone Mockup v2">
    <p:spTree>
      <p:nvGrpSpPr>
        <p:cNvPr id="1" name="Shape 413"/>
        <p:cNvGrpSpPr/>
        <p:nvPr/>
      </p:nvGrpSpPr>
      <p:grpSpPr>
        <a:xfrm>
          <a:off x="0" y="0"/>
          <a:ext cx="0" cy="0"/>
          <a:chOff x="0" y="0"/>
          <a:chExt cx="0" cy="0"/>
        </a:xfrm>
      </p:grpSpPr>
      <p:sp>
        <p:nvSpPr>
          <p:cNvPr id="414" name="Google Shape;414;p67"/>
          <p:cNvSpPr>
            <a:spLocks noGrp="1"/>
          </p:cNvSpPr>
          <p:nvPr>
            <p:ph type="pic" idx="2"/>
          </p:nvPr>
        </p:nvSpPr>
        <p:spPr>
          <a:xfrm>
            <a:off x="1421187" y="914400"/>
            <a:ext cx="2407024" cy="5015752"/>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15" name="Google Shape;415;p67"/>
          <p:cNvSpPr>
            <a:spLocks noGrp="1"/>
          </p:cNvSpPr>
          <p:nvPr>
            <p:ph type="pic" idx="3"/>
          </p:nvPr>
        </p:nvSpPr>
        <p:spPr>
          <a:xfrm>
            <a:off x="6145161" y="0"/>
            <a:ext cx="6046839"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16" name="Google Shape;416;p67"/>
          <p:cNvSpPr txBox="1">
            <a:spLocks noGrp="1"/>
          </p:cNvSpPr>
          <p:nvPr>
            <p:ph type="ctrTitle"/>
          </p:nvPr>
        </p:nvSpPr>
        <p:spPr>
          <a:xfrm>
            <a:off x="5313868"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7" name="Google Shape;417;p67"/>
          <p:cNvSpPr txBox="1">
            <a:spLocks noGrp="1"/>
          </p:cNvSpPr>
          <p:nvPr>
            <p:ph type="subTitle" idx="1"/>
          </p:nvPr>
        </p:nvSpPr>
        <p:spPr>
          <a:xfrm>
            <a:off x="5313868"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Phone Mockup v2 - 2">
  <p:cSld name="Phone Mockup v2 - 2">
    <p:spTree>
      <p:nvGrpSpPr>
        <p:cNvPr id="1" name="Shape 418"/>
        <p:cNvGrpSpPr/>
        <p:nvPr/>
      </p:nvGrpSpPr>
      <p:grpSpPr>
        <a:xfrm>
          <a:off x="0" y="0"/>
          <a:ext cx="0" cy="0"/>
          <a:chOff x="0" y="0"/>
          <a:chExt cx="0" cy="0"/>
        </a:xfrm>
      </p:grpSpPr>
      <p:sp>
        <p:nvSpPr>
          <p:cNvPr id="419" name="Google Shape;419;p68"/>
          <p:cNvSpPr>
            <a:spLocks noGrp="1"/>
          </p:cNvSpPr>
          <p:nvPr>
            <p:ph type="pic" idx="2"/>
          </p:nvPr>
        </p:nvSpPr>
        <p:spPr>
          <a:xfrm>
            <a:off x="0" y="0"/>
            <a:ext cx="6046839"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20" name="Google Shape;420;p68"/>
          <p:cNvSpPr txBox="1">
            <a:spLocks noGrp="1"/>
          </p:cNvSpPr>
          <p:nvPr>
            <p:ph type="ctrTitle"/>
          </p:nvPr>
        </p:nvSpPr>
        <p:spPr>
          <a:xfrm>
            <a:off x="2389432"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1" name="Google Shape;421;p68"/>
          <p:cNvSpPr txBox="1">
            <a:spLocks noGrp="1"/>
          </p:cNvSpPr>
          <p:nvPr>
            <p:ph type="subTitle" idx="1"/>
          </p:nvPr>
        </p:nvSpPr>
        <p:spPr>
          <a:xfrm>
            <a:off x="2389432"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22" name="Google Shape;422;p68"/>
          <p:cNvSpPr>
            <a:spLocks noGrp="1"/>
          </p:cNvSpPr>
          <p:nvPr>
            <p:ph type="pic" idx="3"/>
          </p:nvPr>
        </p:nvSpPr>
        <p:spPr>
          <a:xfrm>
            <a:off x="8331554" y="914400"/>
            <a:ext cx="2407024" cy="5015752"/>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Phone Mockup v2 - 3">
  <p:cSld name="Phone Mockup v2 - 3">
    <p:spTree>
      <p:nvGrpSpPr>
        <p:cNvPr id="1" name="Shape 423"/>
        <p:cNvGrpSpPr/>
        <p:nvPr/>
      </p:nvGrpSpPr>
      <p:grpSpPr>
        <a:xfrm>
          <a:off x="0" y="0"/>
          <a:ext cx="0" cy="0"/>
          <a:chOff x="0" y="0"/>
          <a:chExt cx="0" cy="0"/>
        </a:xfrm>
      </p:grpSpPr>
      <p:sp>
        <p:nvSpPr>
          <p:cNvPr id="424" name="Google Shape;424;p69"/>
          <p:cNvSpPr txBox="1">
            <a:spLocks noGrp="1"/>
          </p:cNvSpPr>
          <p:nvPr>
            <p:ph type="ctrTitle"/>
          </p:nvPr>
        </p:nvSpPr>
        <p:spPr>
          <a:xfrm>
            <a:off x="6467850" y="1567723"/>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5" name="Google Shape;425;p69"/>
          <p:cNvSpPr>
            <a:spLocks noGrp="1"/>
          </p:cNvSpPr>
          <p:nvPr>
            <p:ph type="pic" idx="2"/>
          </p:nvPr>
        </p:nvSpPr>
        <p:spPr>
          <a:xfrm>
            <a:off x="1426369" y="914400"/>
            <a:ext cx="2407024" cy="5015752"/>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26" name="Google Shape;426;p69"/>
          <p:cNvSpPr txBox="1">
            <a:spLocks noGrp="1"/>
          </p:cNvSpPr>
          <p:nvPr>
            <p:ph type="subTitle" idx="1"/>
          </p:nvPr>
        </p:nvSpPr>
        <p:spPr>
          <a:xfrm>
            <a:off x="6467850" y="2768780"/>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Phone Mockup v2 - 4">
  <p:cSld name="Phone Mockup v2 - 4">
    <p:spTree>
      <p:nvGrpSpPr>
        <p:cNvPr id="1" name="Shape 427"/>
        <p:cNvGrpSpPr/>
        <p:nvPr/>
      </p:nvGrpSpPr>
      <p:grpSpPr>
        <a:xfrm>
          <a:off x="0" y="0"/>
          <a:ext cx="0" cy="0"/>
          <a:chOff x="0" y="0"/>
          <a:chExt cx="0" cy="0"/>
        </a:xfrm>
      </p:grpSpPr>
      <p:sp>
        <p:nvSpPr>
          <p:cNvPr id="428" name="Google Shape;428;p70"/>
          <p:cNvSpPr txBox="1">
            <a:spLocks noGrp="1"/>
          </p:cNvSpPr>
          <p:nvPr>
            <p:ph type="ctrTitle"/>
          </p:nvPr>
        </p:nvSpPr>
        <p:spPr>
          <a:xfrm>
            <a:off x="2389432" y="2944022"/>
            <a:ext cx="4503214" cy="67967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Montserrat"/>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9" name="Google Shape;429;p70"/>
          <p:cNvSpPr txBox="1">
            <a:spLocks noGrp="1"/>
          </p:cNvSpPr>
          <p:nvPr>
            <p:ph type="subTitle" idx="1"/>
          </p:nvPr>
        </p:nvSpPr>
        <p:spPr>
          <a:xfrm>
            <a:off x="2389432" y="3696269"/>
            <a:ext cx="4503214" cy="505505"/>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30" name="Google Shape;430;p70"/>
          <p:cNvSpPr>
            <a:spLocks noGrp="1"/>
          </p:cNvSpPr>
          <p:nvPr>
            <p:ph type="pic" idx="2"/>
          </p:nvPr>
        </p:nvSpPr>
        <p:spPr>
          <a:xfrm>
            <a:off x="8331554" y="914400"/>
            <a:ext cx="2407024" cy="5015752"/>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Desktop Mockup">
  <p:cSld name="Desktop Mockup">
    <p:spTree>
      <p:nvGrpSpPr>
        <p:cNvPr id="1" name="Shape 431"/>
        <p:cNvGrpSpPr/>
        <p:nvPr/>
      </p:nvGrpSpPr>
      <p:grpSpPr>
        <a:xfrm>
          <a:off x="0" y="0"/>
          <a:ext cx="0" cy="0"/>
          <a:chOff x="0" y="0"/>
          <a:chExt cx="0" cy="0"/>
        </a:xfrm>
      </p:grpSpPr>
      <p:sp>
        <p:nvSpPr>
          <p:cNvPr id="432" name="Google Shape;432;p71"/>
          <p:cNvSpPr>
            <a:spLocks noGrp="1"/>
          </p:cNvSpPr>
          <p:nvPr>
            <p:ph type="pic" idx="2"/>
          </p:nvPr>
        </p:nvSpPr>
        <p:spPr>
          <a:xfrm>
            <a:off x="7680582" y="0"/>
            <a:ext cx="451141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33" name="Google Shape;433;p71"/>
          <p:cNvSpPr>
            <a:spLocks noGrp="1"/>
          </p:cNvSpPr>
          <p:nvPr>
            <p:ph type="pic" idx="3"/>
          </p:nvPr>
        </p:nvSpPr>
        <p:spPr>
          <a:xfrm>
            <a:off x="1098550" y="1532965"/>
            <a:ext cx="4559300" cy="2753285"/>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Desktop Mockup 2">
  <p:cSld name="Desktop Mockup 2">
    <p:spTree>
      <p:nvGrpSpPr>
        <p:cNvPr id="1" name="Shape 434"/>
        <p:cNvGrpSpPr/>
        <p:nvPr/>
      </p:nvGrpSpPr>
      <p:grpSpPr>
        <a:xfrm>
          <a:off x="0" y="0"/>
          <a:ext cx="0" cy="0"/>
          <a:chOff x="0" y="0"/>
          <a:chExt cx="0" cy="0"/>
        </a:xfrm>
      </p:grpSpPr>
      <p:sp>
        <p:nvSpPr>
          <p:cNvPr id="435" name="Google Shape;435;p72"/>
          <p:cNvSpPr>
            <a:spLocks noGrp="1"/>
          </p:cNvSpPr>
          <p:nvPr>
            <p:ph type="pic" idx="2"/>
          </p:nvPr>
        </p:nvSpPr>
        <p:spPr>
          <a:xfrm>
            <a:off x="0" y="0"/>
            <a:ext cx="451141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36" name="Google Shape;436;p72"/>
          <p:cNvSpPr>
            <a:spLocks noGrp="1"/>
          </p:cNvSpPr>
          <p:nvPr>
            <p:ph type="pic" idx="3"/>
          </p:nvPr>
        </p:nvSpPr>
        <p:spPr>
          <a:xfrm>
            <a:off x="6689843" y="1532965"/>
            <a:ext cx="4559300" cy="2753285"/>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Desktop Mockup 3">
  <p:cSld name="Desktop Mockup 3">
    <p:spTree>
      <p:nvGrpSpPr>
        <p:cNvPr id="1" name="Shape 437"/>
        <p:cNvGrpSpPr/>
        <p:nvPr/>
      </p:nvGrpSpPr>
      <p:grpSpPr>
        <a:xfrm>
          <a:off x="0" y="0"/>
          <a:ext cx="0" cy="0"/>
          <a:chOff x="0" y="0"/>
          <a:chExt cx="0" cy="0"/>
        </a:xfrm>
      </p:grpSpPr>
      <p:sp>
        <p:nvSpPr>
          <p:cNvPr id="438" name="Google Shape;438;p73"/>
          <p:cNvSpPr>
            <a:spLocks noGrp="1"/>
          </p:cNvSpPr>
          <p:nvPr>
            <p:ph type="pic" idx="2"/>
          </p:nvPr>
        </p:nvSpPr>
        <p:spPr>
          <a:xfrm>
            <a:off x="898979" y="1532965"/>
            <a:ext cx="4559300" cy="2753285"/>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Desktop Mockup 4">
  <p:cSld name="Desktop Mockup 4">
    <p:spTree>
      <p:nvGrpSpPr>
        <p:cNvPr id="1" name="Shape 439"/>
        <p:cNvGrpSpPr/>
        <p:nvPr/>
      </p:nvGrpSpPr>
      <p:grpSpPr>
        <a:xfrm>
          <a:off x="0" y="0"/>
          <a:ext cx="0" cy="0"/>
          <a:chOff x="0" y="0"/>
          <a:chExt cx="0" cy="0"/>
        </a:xfrm>
      </p:grpSpPr>
      <p:sp>
        <p:nvSpPr>
          <p:cNvPr id="440" name="Google Shape;440;p74"/>
          <p:cNvSpPr>
            <a:spLocks noGrp="1"/>
          </p:cNvSpPr>
          <p:nvPr>
            <p:ph type="pic" idx="2"/>
          </p:nvPr>
        </p:nvSpPr>
        <p:spPr>
          <a:xfrm>
            <a:off x="6733721" y="1532965"/>
            <a:ext cx="4559300" cy="2753285"/>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ablet Landscape Mockup">
  <p:cSld name="Tablet Landscape Mockup">
    <p:spTree>
      <p:nvGrpSpPr>
        <p:cNvPr id="1" name="Shape 441"/>
        <p:cNvGrpSpPr/>
        <p:nvPr/>
      </p:nvGrpSpPr>
      <p:grpSpPr>
        <a:xfrm>
          <a:off x="0" y="0"/>
          <a:ext cx="0" cy="0"/>
          <a:chOff x="0" y="0"/>
          <a:chExt cx="0" cy="0"/>
        </a:xfrm>
      </p:grpSpPr>
      <p:sp>
        <p:nvSpPr>
          <p:cNvPr id="442" name="Google Shape;442;p75"/>
          <p:cNvSpPr>
            <a:spLocks noGrp="1"/>
          </p:cNvSpPr>
          <p:nvPr>
            <p:ph type="pic" idx="2"/>
          </p:nvPr>
        </p:nvSpPr>
        <p:spPr>
          <a:xfrm>
            <a:off x="7680582" y="0"/>
            <a:ext cx="451141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43" name="Google Shape;443;p75"/>
          <p:cNvSpPr>
            <a:spLocks noGrp="1"/>
          </p:cNvSpPr>
          <p:nvPr>
            <p:ph type="pic" idx="3"/>
          </p:nvPr>
        </p:nvSpPr>
        <p:spPr>
          <a:xfrm>
            <a:off x="1524000" y="2011680"/>
            <a:ext cx="3756660" cy="281940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ablet Landscape Mockup 2">
  <p:cSld name="Tablet Landscape Mockup 2">
    <p:spTree>
      <p:nvGrpSpPr>
        <p:cNvPr id="1" name="Shape 444"/>
        <p:cNvGrpSpPr/>
        <p:nvPr/>
      </p:nvGrpSpPr>
      <p:grpSpPr>
        <a:xfrm>
          <a:off x="0" y="0"/>
          <a:ext cx="0" cy="0"/>
          <a:chOff x="0" y="0"/>
          <a:chExt cx="0" cy="0"/>
        </a:xfrm>
      </p:grpSpPr>
      <p:sp>
        <p:nvSpPr>
          <p:cNvPr id="445" name="Google Shape;445;p76"/>
          <p:cNvSpPr>
            <a:spLocks noGrp="1"/>
          </p:cNvSpPr>
          <p:nvPr>
            <p:ph type="pic" idx="2"/>
          </p:nvPr>
        </p:nvSpPr>
        <p:spPr>
          <a:xfrm>
            <a:off x="0" y="0"/>
            <a:ext cx="451141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46" name="Google Shape;446;p76"/>
          <p:cNvSpPr>
            <a:spLocks noGrp="1"/>
          </p:cNvSpPr>
          <p:nvPr>
            <p:ph type="pic" idx="3"/>
          </p:nvPr>
        </p:nvSpPr>
        <p:spPr>
          <a:xfrm>
            <a:off x="7212013" y="2000250"/>
            <a:ext cx="3810000" cy="2835275"/>
          </a:xfrm>
          <a:prstGeom prst="rect">
            <a:avLst/>
          </a:prstGeom>
          <a:solidFill>
            <a:schemeClr val="lt1"/>
          </a:solidFill>
          <a:ln>
            <a:noFill/>
          </a:ln>
        </p:spPr>
        <p:txBody>
          <a:bodyPr spcFirstLastPara="1" wrap="square" lIns="91425" tIns="91425" rIns="91425" bIns="91425" anchor="ctr" anchorCtr="0">
            <a:noAutofit/>
          </a:bodyPr>
          <a:lstStyle>
            <a:lvl1pPr lvl="0">
              <a:spcBef>
                <a:spcPts val="0"/>
              </a:spcBef>
              <a:spcAft>
                <a:spcPts val="0"/>
              </a:spcAft>
              <a:buNone/>
              <a:defRPr/>
            </a:lvl1pPr>
          </a:lstStyle>
          <a:p>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ablet Landscape Mockup 3">
  <p:cSld name="Tablet Landscape Mockup 3">
    <p:spTree>
      <p:nvGrpSpPr>
        <p:cNvPr id="1" name="Shape 447"/>
        <p:cNvGrpSpPr/>
        <p:nvPr/>
      </p:nvGrpSpPr>
      <p:grpSpPr>
        <a:xfrm>
          <a:off x="0" y="0"/>
          <a:ext cx="0" cy="0"/>
          <a:chOff x="0" y="0"/>
          <a:chExt cx="0" cy="0"/>
        </a:xfrm>
      </p:grpSpPr>
      <p:sp>
        <p:nvSpPr>
          <p:cNvPr id="448" name="Google Shape;448;p77"/>
          <p:cNvSpPr>
            <a:spLocks noGrp="1"/>
          </p:cNvSpPr>
          <p:nvPr>
            <p:ph type="pic" idx="2"/>
          </p:nvPr>
        </p:nvSpPr>
        <p:spPr>
          <a:xfrm>
            <a:off x="1287916" y="1532965"/>
            <a:ext cx="3781425" cy="2833968"/>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Tablet Landscape Mockup 4">
  <p:cSld name="Tablet Landscape Mockup 4">
    <p:spTree>
      <p:nvGrpSpPr>
        <p:cNvPr id="1" name="Shape 449"/>
        <p:cNvGrpSpPr/>
        <p:nvPr/>
      </p:nvGrpSpPr>
      <p:grpSpPr>
        <a:xfrm>
          <a:off x="0" y="0"/>
          <a:ext cx="0" cy="0"/>
          <a:chOff x="0" y="0"/>
          <a:chExt cx="0" cy="0"/>
        </a:xfrm>
      </p:grpSpPr>
      <p:sp>
        <p:nvSpPr>
          <p:cNvPr id="450" name="Google Shape;450;p78"/>
          <p:cNvSpPr>
            <a:spLocks noGrp="1"/>
          </p:cNvSpPr>
          <p:nvPr>
            <p:ph type="pic" idx="2"/>
          </p:nvPr>
        </p:nvSpPr>
        <p:spPr>
          <a:xfrm>
            <a:off x="7122658" y="1532965"/>
            <a:ext cx="3781425" cy="2833968"/>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ablet Portrait Mockup">
  <p:cSld name="Tablet Portrait Mockup">
    <p:spTree>
      <p:nvGrpSpPr>
        <p:cNvPr id="1" name="Shape 451"/>
        <p:cNvGrpSpPr/>
        <p:nvPr/>
      </p:nvGrpSpPr>
      <p:grpSpPr>
        <a:xfrm>
          <a:off x="0" y="0"/>
          <a:ext cx="0" cy="0"/>
          <a:chOff x="0" y="0"/>
          <a:chExt cx="0" cy="0"/>
        </a:xfrm>
      </p:grpSpPr>
      <p:sp>
        <p:nvSpPr>
          <p:cNvPr id="452" name="Google Shape;452;p79"/>
          <p:cNvSpPr>
            <a:spLocks noGrp="1"/>
          </p:cNvSpPr>
          <p:nvPr>
            <p:ph type="pic" idx="2"/>
          </p:nvPr>
        </p:nvSpPr>
        <p:spPr>
          <a:xfrm>
            <a:off x="7680582" y="0"/>
            <a:ext cx="451141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53" name="Google Shape;453;p79"/>
          <p:cNvSpPr>
            <a:spLocks noGrp="1"/>
          </p:cNvSpPr>
          <p:nvPr>
            <p:ph type="pic" idx="3"/>
          </p:nvPr>
        </p:nvSpPr>
        <p:spPr>
          <a:xfrm>
            <a:off x="2001520" y="1600200"/>
            <a:ext cx="2808605" cy="375285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ablet Portrait Mockup 2">
  <p:cSld name="Tablet Portrait Mockup 2">
    <p:spTree>
      <p:nvGrpSpPr>
        <p:cNvPr id="1" name="Shape 454"/>
        <p:cNvGrpSpPr/>
        <p:nvPr/>
      </p:nvGrpSpPr>
      <p:grpSpPr>
        <a:xfrm>
          <a:off x="0" y="0"/>
          <a:ext cx="0" cy="0"/>
          <a:chOff x="0" y="0"/>
          <a:chExt cx="0" cy="0"/>
        </a:xfrm>
      </p:grpSpPr>
      <p:sp>
        <p:nvSpPr>
          <p:cNvPr id="455" name="Google Shape;455;p80"/>
          <p:cNvSpPr>
            <a:spLocks noGrp="1"/>
          </p:cNvSpPr>
          <p:nvPr>
            <p:ph type="pic" idx="2"/>
          </p:nvPr>
        </p:nvSpPr>
        <p:spPr>
          <a:xfrm>
            <a:off x="0" y="0"/>
            <a:ext cx="4511417" cy="6858000"/>
          </a:xfrm>
          <a:prstGeom prst="rect">
            <a:avLst/>
          </a:prstGeom>
          <a:solidFill>
            <a:schemeClr val="lt1"/>
          </a:solid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1400"/>
              <a:buFont typeface="Arial"/>
              <a:buChar char="•"/>
              <a:defRPr sz="14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456" name="Google Shape;456;p80"/>
          <p:cNvSpPr>
            <a:spLocks noGrp="1"/>
          </p:cNvSpPr>
          <p:nvPr>
            <p:ph type="pic" idx="3"/>
          </p:nvPr>
        </p:nvSpPr>
        <p:spPr>
          <a:xfrm>
            <a:off x="7712711" y="1600200"/>
            <a:ext cx="2808605" cy="375285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ablet Portrait Mockup 3">
  <p:cSld name="Tablet Portrait Mockup 3">
    <p:spTree>
      <p:nvGrpSpPr>
        <p:cNvPr id="1" name="Shape 457"/>
        <p:cNvGrpSpPr/>
        <p:nvPr/>
      </p:nvGrpSpPr>
      <p:grpSpPr>
        <a:xfrm>
          <a:off x="0" y="0"/>
          <a:ext cx="0" cy="0"/>
          <a:chOff x="0" y="0"/>
          <a:chExt cx="0" cy="0"/>
        </a:xfrm>
      </p:grpSpPr>
      <p:sp>
        <p:nvSpPr>
          <p:cNvPr id="458" name="Google Shape;458;p81"/>
          <p:cNvSpPr>
            <a:spLocks noGrp="1"/>
          </p:cNvSpPr>
          <p:nvPr>
            <p:ph type="pic" idx="2"/>
          </p:nvPr>
        </p:nvSpPr>
        <p:spPr>
          <a:xfrm>
            <a:off x="1774326" y="1088038"/>
            <a:ext cx="2808605" cy="375285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ablet Portrait Mockup 4">
  <p:cSld name="Tablet Portrait Mockup 4">
    <p:spTree>
      <p:nvGrpSpPr>
        <p:cNvPr id="1" name="Shape 459"/>
        <p:cNvGrpSpPr/>
        <p:nvPr/>
      </p:nvGrpSpPr>
      <p:grpSpPr>
        <a:xfrm>
          <a:off x="0" y="0"/>
          <a:ext cx="0" cy="0"/>
          <a:chOff x="0" y="0"/>
          <a:chExt cx="0" cy="0"/>
        </a:xfrm>
      </p:grpSpPr>
      <p:sp>
        <p:nvSpPr>
          <p:cNvPr id="460" name="Google Shape;460;p82"/>
          <p:cNvSpPr>
            <a:spLocks noGrp="1"/>
          </p:cNvSpPr>
          <p:nvPr>
            <p:ph type="pic" idx="2"/>
          </p:nvPr>
        </p:nvSpPr>
        <p:spPr>
          <a:xfrm>
            <a:off x="7609067" y="1088038"/>
            <a:ext cx="2808605" cy="3752850"/>
          </a:xfrm>
          <a:prstGeom prst="rect">
            <a:avLst/>
          </a:prstGeom>
          <a:solidFill>
            <a:schemeClr val="lt1"/>
          </a:solid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1"/>
              </a:buClr>
              <a:buSzPts val="1100"/>
              <a:buFont typeface="Arial"/>
              <a:buChar char="•"/>
              <a:defRPr sz="1100" b="0" i="0" u="none" strike="noStrike" cap="none">
                <a:solidFill>
                  <a:schemeClr val="dk1"/>
                </a:solidFill>
                <a:latin typeface="Merriweather"/>
                <a:ea typeface="Merriweather"/>
                <a:cs typeface="Merriweather"/>
                <a:sym typeface="Merriweather"/>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65"/>
        <p:cNvGrpSpPr/>
        <p:nvPr/>
      </p:nvGrpSpPr>
      <p:grpSpPr>
        <a:xfrm>
          <a:off x="0" y="0"/>
          <a:ext cx="0" cy="0"/>
          <a:chOff x="0" y="0"/>
          <a:chExt cx="0" cy="0"/>
        </a:xfrm>
      </p:grpSpPr>
      <p:sp>
        <p:nvSpPr>
          <p:cNvPr id="466" name="Google Shape;466;p84"/>
          <p:cNvSpPr txBox="1">
            <a:spLocks noGrp="1"/>
          </p:cNvSpPr>
          <p:nvPr>
            <p:ph type="sldNum" idx="12"/>
          </p:nvPr>
        </p:nvSpPr>
        <p:spPr>
          <a:xfrm>
            <a:off x="11369209" y="6243740"/>
            <a:ext cx="741900" cy="5319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de-AT"/>
              <a:t>‹Nr.›</a:t>
            </a:fld>
            <a:endParaRPr/>
          </a:p>
        </p:txBody>
      </p:sp>
      <p:pic>
        <p:nvPicPr>
          <p:cNvPr id="467" name="Google Shape;467;p84"/>
          <p:cNvPicPr preferRelativeResize="0"/>
          <p:nvPr/>
        </p:nvPicPr>
        <p:blipFill rotWithShape="1">
          <a:blip r:embed="rId2">
            <a:alphaModFix/>
          </a:blip>
          <a:srcRect l="20409" r="20415"/>
          <a:stretch/>
        </p:blipFill>
        <p:spPr>
          <a:xfrm>
            <a:off x="6088167" y="-60600"/>
            <a:ext cx="6188700" cy="6979200"/>
          </a:xfrm>
          <a:prstGeom prst="rect">
            <a:avLst/>
          </a:prstGeom>
          <a:solidFill>
            <a:srgbClr val="FFFFFF"/>
          </a:solidFill>
          <a:ln>
            <a:noFill/>
          </a:ln>
        </p:spPr>
      </p:pic>
      <p:pic>
        <p:nvPicPr>
          <p:cNvPr id="468" name="Google Shape;468;p84"/>
          <p:cNvPicPr preferRelativeResize="0"/>
          <p:nvPr/>
        </p:nvPicPr>
        <p:blipFill rotWithShape="1">
          <a:blip r:embed="rId3">
            <a:alphaModFix/>
          </a:blip>
          <a:srcRect l="20301" r="20301"/>
          <a:stretch/>
        </p:blipFill>
        <p:spPr>
          <a:xfrm>
            <a:off x="-84967" y="-60600"/>
            <a:ext cx="6218400" cy="6979200"/>
          </a:xfrm>
          <a:prstGeom prst="rect">
            <a:avLst/>
          </a:prstGeom>
          <a:solidFill>
            <a:srgbClr val="FFFFFF"/>
          </a:solidFill>
          <a:ln>
            <a:noFill/>
          </a:ln>
        </p:spPr>
      </p:pic>
      <p:sp>
        <p:nvSpPr>
          <p:cNvPr id="469" name="Google Shape;469;p84"/>
          <p:cNvSpPr txBox="1"/>
          <p:nvPr/>
        </p:nvSpPr>
        <p:spPr>
          <a:xfrm>
            <a:off x="216638" y="165895"/>
            <a:ext cx="5615100" cy="407100"/>
          </a:xfrm>
          <a:prstGeom prst="rect">
            <a:avLst/>
          </a:prstGeom>
          <a:noFill/>
          <a:ln>
            <a:noFill/>
          </a:ln>
        </p:spPr>
        <p:txBody>
          <a:bodyPr spcFirstLastPara="1" wrap="square" lIns="121900" tIns="60925" rIns="121900" bIns="60925" anchor="t" anchorCtr="0">
            <a:noAutofit/>
          </a:bodyPr>
          <a:lstStyle/>
          <a:p>
            <a:pPr marL="0" marR="0" lvl="0" indent="0" algn="l" rtl="0">
              <a:spcBef>
                <a:spcPts val="0"/>
              </a:spcBef>
              <a:spcAft>
                <a:spcPts val="0"/>
              </a:spcAft>
              <a:buNone/>
            </a:pPr>
            <a:r>
              <a:rPr lang="de-AT" sz="2700" i="0" u="none" strike="noStrike" cap="none">
                <a:solidFill>
                  <a:srgbClr val="FFFFFF"/>
                </a:solidFill>
                <a:latin typeface="Montserrat SemiBold"/>
                <a:ea typeface="Montserrat SemiBold"/>
                <a:cs typeface="Montserrat SemiBold"/>
                <a:sym typeface="Montserrat SemiBold"/>
              </a:rPr>
              <a:t>Travel </a:t>
            </a:r>
            <a:r>
              <a:rPr lang="de-AT" sz="2700">
                <a:solidFill>
                  <a:srgbClr val="FFFFFF"/>
                </a:solidFill>
                <a:latin typeface="Montserrat SemiBold"/>
                <a:ea typeface="Montserrat SemiBold"/>
                <a:cs typeface="Montserrat SemiBold"/>
                <a:sym typeface="Montserrat SemiBold"/>
              </a:rPr>
              <a:t>in</a:t>
            </a:r>
            <a:r>
              <a:rPr lang="de-AT" sz="2700" i="0" u="none" strike="noStrike" cap="none">
                <a:solidFill>
                  <a:srgbClr val="FFFFFF"/>
                </a:solidFill>
                <a:latin typeface="Montserrat SemiBold"/>
                <a:ea typeface="Montserrat SemiBold"/>
                <a:cs typeface="Montserrat SemiBold"/>
                <a:sym typeface="Montserrat SemiBold"/>
              </a:rPr>
              <a:t> STYLE, travel with     </a:t>
            </a:r>
            <a:endParaRPr sz="1900">
              <a:latin typeface="Montserrat SemiBold"/>
              <a:ea typeface="Montserrat SemiBold"/>
              <a:cs typeface="Montserrat SemiBold"/>
              <a:sym typeface="Montserrat SemiBold"/>
            </a:endParaRPr>
          </a:p>
        </p:txBody>
      </p:sp>
      <p:sp>
        <p:nvSpPr>
          <p:cNvPr id="470" name="Google Shape;470;p84"/>
          <p:cNvSpPr/>
          <p:nvPr/>
        </p:nvSpPr>
        <p:spPr>
          <a:xfrm>
            <a:off x="5324360" y="-60600"/>
            <a:ext cx="1700700" cy="2442900"/>
          </a:xfrm>
          <a:prstGeom prst="rect">
            <a:avLst/>
          </a:prstGeom>
          <a:solidFill>
            <a:srgbClr val="FA000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Merriweather"/>
              <a:ea typeface="Merriweather"/>
              <a:cs typeface="Merriweather"/>
              <a:sym typeface="Merriweather"/>
            </a:endParaRPr>
          </a:p>
        </p:txBody>
      </p:sp>
      <p:pic>
        <p:nvPicPr>
          <p:cNvPr id="471" name="Google Shape;471;p84"/>
          <p:cNvPicPr preferRelativeResize="0"/>
          <p:nvPr/>
        </p:nvPicPr>
        <p:blipFill rotWithShape="1">
          <a:blip r:embed="rId4">
            <a:alphaModFix/>
          </a:blip>
          <a:srcRect/>
          <a:stretch/>
        </p:blipFill>
        <p:spPr>
          <a:xfrm>
            <a:off x="5485636" y="1487237"/>
            <a:ext cx="1378423" cy="721367"/>
          </a:xfrm>
          <a:prstGeom prst="rect">
            <a:avLst/>
          </a:prstGeom>
          <a:noFill/>
          <a:ln>
            <a:noFill/>
          </a:ln>
        </p:spPr>
      </p:pic>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72"/>
        <p:cNvGrpSpPr/>
        <p:nvPr/>
      </p:nvGrpSpPr>
      <p:grpSpPr>
        <a:xfrm>
          <a:off x="0" y="0"/>
          <a:ext cx="0" cy="0"/>
          <a:chOff x="0" y="0"/>
          <a:chExt cx="0" cy="0"/>
        </a:xfrm>
      </p:grpSpPr>
      <p:sp>
        <p:nvSpPr>
          <p:cNvPr id="473" name="Google Shape;473;p85"/>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de-AT"/>
              <a:t>‹Nr.›</a:t>
            </a:fld>
            <a:endParaRPr/>
          </a:p>
        </p:txBody>
      </p:sp>
      <p:pic>
        <p:nvPicPr>
          <p:cNvPr id="474" name="Google Shape;474;p85"/>
          <p:cNvPicPr preferRelativeResize="0"/>
          <p:nvPr/>
        </p:nvPicPr>
        <p:blipFill>
          <a:blip r:embed="rId2">
            <a:alphaModFix/>
          </a:blip>
          <a:stretch>
            <a:fillRect/>
          </a:stretch>
        </p:blipFill>
        <p:spPr>
          <a:xfrm>
            <a:off x="0" y="0"/>
            <a:ext cx="12192000" cy="6857997"/>
          </a:xfrm>
          <a:prstGeom prst="rect">
            <a:avLst/>
          </a:prstGeom>
          <a:noFill/>
          <a:ln>
            <a:noFill/>
          </a:ln>
        </p:spPr>
      </p:pic>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SATO Tours - Custom Layout 1">
  <p:cSld name="CUSTOM">
    <p:bg>
      <p:bgPr>
        <a:solidFill>
          <a:srgbClr val="FA0007"/>
        </a:solidFill>
        <a:effectLst/>
      </p:bgPr>
    </p:bg>
    <p:spTree>
      <p:nvGrpSpPr>
        <p:cNvPr id="1" name="Shape 475"/>
        <p:cNvGrpSpPr/>
        <p:nvPr/>
      </p:nvGrpSpPr>
      <p:grpSpPr>
        <a:xfrm>
          <a:off x="0" y="0"/>
          <a:ext cx="0" cy="0"/>
          <a:chOff x="0" y="0"/>
          <a:chExt cx="0" cy="0"/>
        </a:xfrm>
      </p:grpSpPr>
      <p:pic>
        <p:nvPicPr>
          <p:cNvPr id="476" name="Google Shape;476;p86"/>
          <p:cNvPicPr preferRelativeResize="0"/>
          <p:nvPr/>
        </p:nvPicPr>
        <p:blipFill rotWithShape="1">
          <a:blip r:embed="rId2">
            <a:alphaModFix/>
          </a:blip>
          <a:srcRect l="19024" t="4784" r="25463" b="10827"/>
          <a:stretch/>
        </p:blipFill>
        <p:spPr>
          <a:xfrm>
            <a:off x="1" y="0"/>
            <a:ext cx="6768006" cy="6858001"/>
          </a:xfrm>
          <a:prstGeom prst="rect">
            <a:avLst/>
          </a:prstGeom>
          <a:noFill/>
          <a:ln>
            <a:noFill/>
          </a:ln>
        </p:spPr>
      </p:pic>
      <p:sp>
        <p:nvSpPr>
          <p:cNvPr id="477" name="Google Shape;477;p86"/>
          <p:cNvSpPr/>
          <p:nvPr/>
        </p:nvSpPr>
        <p:spPr>
          <a:xfrm>
            <a:off x="3344000" y="0"/>
            <a:ext cx="8480100" cy="59493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478" name="Google Shape;478;p86"/>
          <p:cNvPicPr preferRelativeResize="0"/>
          <p:nvPr/>
        </p:nvPicPr>
        <p:blipFill>
          <a:blip r:embed="rId3">
            <a:alphaModFix/>
          </a:blip>
          <a:stretch>
            <a:fillRect/>
          </a:stretch>
        </p:blipFill>
        <p:spPr>
          <a:xfrm>
            <a:off x="10614625" y="6041234"/>
            <a:ext cx="1209365" cy="720767"/>
          </a:xfrm>
          <a:prstGeom prst="rect">
            <a:avLst/>
          </a:prstGeom>
          <a:noFill/>
          <a:ln>
            <a:noFill/>
          </a:ln>
        </p:spPr>
      </p:pic>
      <p:sp>
        <p:nvSpPr>
          <p:cNvPr id="479" name="Google Shape;479;p86"/>
          <p:cNvSpPr txBox="1">
            <a:spLocks noGrp="1"/>
          </p:cNvSpPr>
          <p:nvPr>
            <p:ph type="title"/>
          </p:nvPr>
        </p:nvSpPr>
        <p:spPr>
          <a:xfrm>
            <a:off x="3759600" y="478767"/>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480" name="Google Shape;480;p86"/>
          <p:cNvSpPr txBox="1">
            <a:spLocks noGrp="1"/>
          </p:cNvSpPr>
          <p:nvPr>
            <p:ph type="body" idx="1"/>
          </p:nvPr>
        </p:nvSpPr>
        <p:spPr>
          <a:xfrm>
            <a:off x="3846633" y="1364200"/>
            <a:ext cx="7625100" cy="45552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SATO Tours - Custom Layout 2">
  <p:cSld name="CUSTOM_1">
    <p:bg>
      <p:bgPr>
        <a:solidFill>
          <a:srgbClr val="FA0007"/>
        </a:solidFill>
        <a:effectLst/>
      </p:bgPr>
    </p:bg>
    <p:spTree>
      <p:nvGrpSpPr>
        <p:cNvPr id="1" name="Shape 481"/>
        <p:cNvGrpSpPr/>
        <p:nvPr/>
      </p:nvGrpSpPr>
      <p:grpSpPr>
        <a:xfrm>
          <a:off x="0" y="0"/>
          <a:ext cx="0" cy="0"/>
          <a:chOff x="0" y="0"/>
          <a:chExt cx="0" cy="0"/>
        </a:xfrm>
      </p:grpSpPr>
      <p:pic>
        <p:nvPicPr>
          <p:cNvPr id="482" name="Google Shape;482;p87"/>
          <p:cNvPicPr preferRelativeResize="0"/>
          <p:nvPr/>
        </p:nvPicPr>
        <p:blipFill rotWithShape="1">
          <a:blip r:embed="rId2">
            <a:alphaModFix/>
          </a:blip>
          <a:srcRect l="4172" r="30219"/>
          <a:stretch/>
        </p:blipFill>
        <p:spPr>
          <a:xfrm>
            <a:off x="1" y="0"/>
            <a:ext cx="6768006" cy="6858005"/>
          </a:xfrm>
          <a:prstGeom prst="rect">
            <a:avLst/>
          </a:prstGeom>
          <a:noFill/>
          <a:ln>
            <a:noFill/>
          </a:ln>
        </p:spPr>
      </p:pic>
      <p:sp>
        <p:nvSpPr>
          <p:cNvPr id="483" name="Google Shape;483;p87"/>
          <p:cNvSpPr/>
          <p:nvPr/>
        </p:nvSpPr>
        <p:spPr>
          <a:xfrm>
            <a:off x="3344000" y="0"/>
            <a:ext cx="8480100" cy="59493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484" name="Google Shape;484;p87"/>
          <p:cNvPicPr preferRelativeResize="0"/>
          <p:nvPr/>
        </p:nvPicPr>
        <p:blipFill>
          <a:blip r:embed="rId3">
            <a:alphaModFix/>
          </a:blip>
          <a:stretch>
            <a:fillRect/>
          </a:stretch>
        </p:blipFill>
        <p:spPr>
          <a:xfrm>
            <a:off x="10614625" y="6041234"/>
            <a:ext cx="1209365" cy="720767"/>
          </a:xfrm>
          <a:prstGeom prst="rect">
            <a:avLst/>
          </a:prstGeom>
          <a:noFill/>
          <a:ln>
            <a:noFill/>
          </a:ln>
        </p:spPr>
      </p:pic>
      <p:sp>
        <p:nvSpPr>
          <p:cNvPr id="485" name="Google Shape;485;p87"/>
          <p:cNvSpPr txBox="1">
            <a:spLocks noGrp="1"/>
          </p:cNvSpPr>
          <p:nvPr>
            <p:ph type="title"/>
          </p:nvPr>
        </p:nvSpPr>
        <p:spPr>
          <a:xfrm>
            <a:off x="3759600" y="478767"/>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486" name="Google Shape;486;p87"/>
          <p:cNvSpPr txBox="1">
            <a:spLocks noGrp="1"/>
          </p:cNvSpPr>
          <p:nvPr>
            <p:ph type="body" idx="1"/>
          </p:nvPr>
        </p:nvSpPr>
        <p:spPr>
          <a:xfrm>
            <a:off x="3846633" y="1364200"/>
            <a:ext cx="7625100" cy="45552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SATO Tours - Custom Layout 3">
  <p:cSld name="CUSTOM_1_1">
    <p:bg>
      <p:bgPr>
        <a:solidFill>
          <a:srgbClr val="FA0007"/>
        </a:solidFill>
        <a:effectLst/>
      </p:bgPr>
    </p:bg>
    <p:spTree>
      <p:nvGrpSpPr>
        <p:cNvPr id="1" name="Shape 487"/>
        <p:cNvGrpSpPr/>
        <p:nvPr/>
      </p:nvGrpSpPr>
      <p:grpSpPr>
        <a:xfrm>
          <a:off x="0" y="0"/>
          <a:ext cx="0" cy="0"/>
          <a:chOff x="0" y="0"/>
          <a:chExt cx="0" cy="0"/>
        </a:xfrm>
      </p:grpSpPr>
      <p:pic>
        <p:nvPicPr>
          <p:cNvPr id="488" name="Google Shape;488;p88"/>
          <p:cNvPicPr preferRelativeResize="0"/>
          <p:nvPr/>
        </p:nvPicPr>
        <p:blipFill rotWithShape="1">
          <a:blip r:embed="rId2">
            <a:alphaModFix/>
          </a:blip>
          <a:srcRect t="18032" b="44171"/>
          <a:stretch/>
        </p:blipFill>
        <p:spPr>
          <a:xfrm>
            <a:off x="-56000" y="0"/>
            <a:ext cx="12303999" cy="3577475"/>
          </a:xfrm>
          <a:prstGeom prst="rect">
            <a:avLst/>
          </a:prstGeom>
          <a:noFill/>
          <a:ln>
            <a:noFill/>
          </a:ln>
        </p:spPr>
      </p:pic>
      <p:sp>
        <p:nvSpPr>
          <p:cNvPr id="489" name="Google Shape;489;p88"/>
          <p:cNvSpPr/>
          <p:nvPr/>
        </p:nvSpPr>
        <p:spPr>
          <a:xfrm>
            <a:off x="-56200" y="3461967"/>
            <a:ext cx="12303900" cy="31812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90" name="Google Shape;490;p88"/>
          <p:cNvSpPr txBox="1">
            <a:spLocks noGrp="1"/>
          </p:cNvSpPr>
          <p:nvPr>
            <p:ph type="title"/>
          </p:nvPr>
        </p:nvSpPr>
        <p:spPr>
          <a:xfrm>
            <a:off x="4535600" y="2884650"/>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Clr>
                <a:srgbClr val="FFFFFF"/>
              </a:buClr>
              <a:buSzPts val="3700"/>
              <a:buNone/>
              <a:defRPr>
                <a:solidFill>
                  <a:srgbClr val="FFFFFF"/>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491" name="Google Shape;491;p88"/>
          <p:cNvSpPr txBox="1">
            <a:spLocks noGrp="1"/>
          </p:cNvSpPr>
          <p:nvPr>
            <p:ph type="body" idx="1"/>
          </p:nvPr>
        </p:nvSpPr>
        <p:spPr>
          <a:xfrm>
            <a:off x="2417967" y="4564900"/>
            <a:ext cx="9477900" cy="20487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grpSp>
        <p:nvGrpSpPr>
          <p:cNvPr id="492" name="Google Shape;492;p88"/>
          <p:cNvGrpSpPr/>
          <p:nvPr/>
        </p:nvGrpSpPr>
        <p:grpSpPr>
          <a:xfrm>
            <a:off x="113108" y="5017274"/>
            <a:ext cx="1470363" cy="1625959"/>
            <a:chOff x="763575" y="2776750"/>
            <a:chExt cx="1102800" cy="1219500"/>
          </a:xfrm>
        </p:grpSpPr>
        <p:sp>
          <p:nvSpPr>
            <p:cNvPr id="493" name="Google Shape;493;p88"/>
            <p:cNvSpPr/>
            <p:nvPr/>
          </p:nvSpPr>
          <p:spPr>
            <a:xfrm>
              <a:off x="763575" y="2776750"/>
              <a:ext cx="1102800" cy="1219500"/>
            </a:xfrm>
            <a:prstGeom prst="rect">
              <a:avLst/>
            </a:prstGeom>
            <a:solidFill>
              <a:srgbClr val="FA000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494" name="Google Shape;494;p88"/>
            <p:cNvPicPr preferRelativeResize="0"/>
            <p:nvPr/>
          </p:nvPicPr>
          <p:blipFill>
            <a:blip r:embed="rId3">
              <a:alphaModFix/>
            </a:blip>
            <a:stretch>
              <a:fillRect/>
            </a:stretch>
          </p:blipFill>
          <p:spPr>
            <a:xfrm>
              <a:off x="861456" y="3376926"/>
              <a:ext cx="907025" cy="540575"/>
            </a:xfrm>
            <a:prstGeom prst="rect">
              <a:avLst/>
            </a:prstGeom>
            <a:noFill/>
            <a:ln>
              <a:noFill/>
            </a:ln>
          </p:spPr>
        </p:pic>
      </p:gr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99"/>
        <p:cNvGrpSpPr/>
        <p:nvPr/>
      </p:nvGrpSpPr>
      <p:grpSpPr>
        <a:xfrm>
          <a:off x="0" y="0"/>
          <a:ext cx="0" cy="0"/>
          <a:chOff x="0" y="0"/>
          <a:chExt cx="0" cy="0"/>
        </a:xfrm>
      </p:grpSpPr>
      <p:sp>
        <p:nvSpPr>
          <p:cNvPr id="500" name="Google Shape;500;p90"/>
          <p:cNvSpPr txBox="1">
            <a:spLocks noGrp="1"/>
          </p:cNvSpPr>
          <p:nvPr>
            <p:ph type="sldNum" idx="12"/>
          </p:nvPr>
        </p:nvSpPr>
        <p:spPr>
          <a:xfrm>
            <a:off x="11369209" y="6243740"/>
            <a:ext cx="741900" cy="5319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de-AT"/>
              <a:t>‹Nr.›</a:t>
            </a:fld>
            <a:endParaRPr/>
          </a:p>
        </p:txBody>
      </p:sp>
      <p:pic>
        <p:nvPicPr>
          <p:cNvPr id="501" name="Google Shape;501;p90"/>
          <p:cNvPicPr preferRelativeResize="0"/>
          <p:nvPr/>
        </p:nvPicPr>
        <p:blipFill rotWithShape="1">
          <a:blip r:embed="rId2">
            <a:alphaModFix/>
          </a:blip>
          <a:srcRect l="20409" r="20415"/>
          <a:stretch/>
        </p:blipFill>
        <p:spPr>
          <a:xfrm>
            <a:off x="6088167" y="-60600"/>
            <a:ext cx="6188700" cy="6979200"/>
          </a:xfrm>
          <a:prstGeom prst="rect">
            <a:avLst/>
          </a:prstGeom>
          <a:solidFill>
            <a:srgbClr val="FFFFFF"/>
          </a:solidFill>
          <a:ln>
            <a:noFill/>
          </a:ln>
        </p:spPr>
      </p:pic>
      <p:pic>
        <p:nvPicPr>
          <p:cNvPr id="502" name="Google Shape;502;p90"/>
          <p:cNvPicPr preferRelativeResize="0"/>
          <p:nvPr/>
        </p:nvPicPr>
        <p:blipFill rotWithShape="1">
          <a:blip r:embed="rId3">
            <a:alphaModFix/>
          </a:blip>
          <a:srcRect l="20301" r="20301"/>
          <a:stretch/>
        </p:blipFill>
        <p:spPr>
          <a:xfrm>
            <a:off x="-84967" y="-60600"/>
            <a:ext cx="6218400" cy="6979200"/>
          </a:xfrm>
          <a:prstGeom prst="rect">
            <a:avLst/>
          </a:prstGeom>
          <a:solidFill>
            <a:srgbClr val="FFFFFF"/>
          </a:solidFill>
          <a:ln>
            <a:noFill/>
          </a:ln>
        </p:spPr>
      </p:pic>
      <p:sp>
        <p:nvSpPr>
          <p:cNvPr id="503" name="Google Shape;503;p90"/>
          <p:cNvSpPr txBox="1"/>
          <p:nvPr/>
        </p:nvSpPr>
        <p:spPr>
          <a:xfrm>
            <a:off x="3939738" y="2060800"/>
            <a:ext cx="4312800" cy="606300"/>
          </a:xfrm>
          <a:prstGeom prst="rect">
            <a:avLst/>
          </a:prstGeom>
          <a:noFill/>
          <a:ln>
            <a:noFill/>
          </a:ln>
        </p:spPr>
        <p:txBody>
          <a:bodyPr spcFirstLastPara="1" wrap="square" lIns="121900" tIns="60925" rIns="121900" bIns="60925" anchor="t" anchorCtr="0">
            <a:noAutofit/>
          </a:bodyPr>
          <a:lstStyle/>
          <a:p>
            <a:pPr marL="0" marR="0" lvl="0" indent="0" algn="ctr" rtl="0">
              <a:spcBef>
                <a:spcPts val="0"/>
              </a:spcBef>
              <a:spcAft>
                <a:spcPts val="0"/>
              </a:spcAft>
              <a:buNone/>
            </a:pPr>
            <a:r>
              <a:rPr lang="de-AT" sz="3600" i="0" u="none" strike="noStrike" cap="none">
                <a:solidFill>
                  <a:srgbClr val="FFFFFF"/>
                </a:solidFill>
                <a:latin typeface="Montserrat SemiBold"/>
                <a:ea typeface="Montserrat SemiBold"/>
                <a:cs typeface="Montserrat SemiBold"/>
                <a:sym typeface="Montserrat SemiBold"/>
              </a:rPr>
              <a:t>travel with     </a:t>
            </a:r>
            <a:endParaRPr sz="3600">
              <a:latin typeface="Montserrat SemiBold"/>
              <a:ea typeface="Montserrat SemiBold"/>
              <a:cs typeface="Montserrat SemiBold"/>
              <a:sym typeface="Montserrat SemiBold"/>
            </a:endParaRPr>
          </a:p>
        </p:txBody>
      </p:sp>
      <p:sp>
        <p:nvSpPr>
          <p:cNvPr id="504" name="Google Shape;504;p90"/>
          <p:cNvSpPr/>
          <p:nvPr/>
        </p:nvSpPr>
        <p:spPr>
          <a:xfrm>
            <a:off x="5245660" y="2829575"/>
            <a:ext cx="1700700" cy="2442900"/>
          </a:xfrm>
          <a:prstGeom prst="rect">
            <a:avLst/>
          </a:prstGeom>
          <a:solidFill>
            <a:srgbClr val="FA000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Merriweather"/>
              <a:ea typeface="Merriweather"/>
              <a:cs typeface="Merriweather"/>
              <a:sym typeface="Merriweather"/>
            </a:endParaRPr>
          </a:p>
        </p:txBody>
      </p:sp>
      <p:pic>
        <p:nvPicPr>
          <p:cNvPr id="505" name="Google Shape;505;p90"/>
          <p:cNvPicPr preferRelativeResize="0"/>
          <p:nvPr/>
        </p:nvPicPr>
        <p:blipFill rotWithShape="1">
          <a:blip r:embed="rId4">
            <a:alphaModFix/>
          </a:blip>
          <a:srcRect/>
          <a:stretch/>
        </p:blipFill>
        <p:spPr>
          <a:xfrm>
            <a:off x="5406936" y="4377412"/>
            <a:ext cx="1378423" cy="721367"/>
          </a:xfrm>
          <a:prstGeom prst="rect">
            <a:avLst/>
          </a:prstGeom>
          <a:noFill/>
          <a:ln>
            <a:noFill/>
          </a:ln>
        </p:spPr>
      </p:pic>
      <p:sp>
        <p:nvSpPr>
          <p:cNvPr id="506" name="Google Shape;506;p90"/>
          <p:cNvSpPr txBox="1"/>
          <p:nvPr/>
        </p:nvSpPr>
        <p:spPr>
          <a:xfrm>
            <a:off x="3939750" y="1459600"/>
            <a:ext cx="4312800" cy="785100"/>
          </a:xfrm>
          <a:prstGeom prst="rect">
            <a:avLst/>
          </a:prstGeom>
          <a:noFill/>
          <a:ln>
            <a:noFill/>
          </a:ln>
        </p:spPr>
        <p:txBody>
          <a:bodyPr spcFirstLastPara="1" wrap="square" lIns="121900" tIns="60925" rIns="121900" bIns="60925" anchor="t" anchorCtr="0">
            <a:noAutofit/>
          </a:bodyPr>
          <a:lstStyle/>
          <a:p>
            <a:pPr marL="0" marR="0" lvl="0" indent="0" algn="ctr" rtl="0">
              <a:spcBef>
                <a:spcPts val="0"/>
              </a:spcBef>
              <a:spcAft>
                <a:spcPts val="0"/>
              </a:spcAft>
              <a:buNone/>
            </a:pPr>
            <a:r>
              <a:rPr lang="de-AT" sz="3600" i="0" u="none" strike="noStrike" cap="none">
                <a:solidFill>
                  <a:srgbClr val="FFFFFF"/>
                </a:solidFill>
                <a:latin typeface="Montserrat SemiBold"/>
                <a:ea typeface="Montserrat SemiBold"/>
                <a:cs typeface="Montserrat SemiBold"/>
                <a:sym typeface="Montserrat SemiBold"/>
              </a:rPr>
              <a:t>Travel </a:t>
            </a:r>
            <a:r>
              <a:rPr lang="de-AT" sz="3600">
                <a:solidFill>
                  <a:srgbClr val="FFFFFF"/>
                </a:solidFill>
                <a:latin typeface="Montserrat SemiBold"/>
                <a:ea typeface="Montserrat SemiBold"/>
                <a:cs typeface="Montserrat SemiBold"/>
                <a:sym typeface="Montserrat SemiBold"/>
              </a:rPr>
              <a:t>in</a:t>
            </a:r>
            <a:r>
              <a:rPr lang="de-AT" sz="3600" i="0" u="none" strike="noStrike" cap="none">
                <a:solidFill>
                  <a:srgbClr val="FFFFFF"/>
                </a:solidFill>
                <a:latin typeface="Montserrat SemiBold"/>
                <a:ea typeface="Montserrat SemiBold"/>
                <a:cs typeface="Montserrat SemiBold"/>
                <a:sym typeface="Montserrat SemiBold"/>
              </a:rPr>
              <a:t> </a:t>
            </a:r>
            <a:r>
              <a:rPr lang="de-AT" sz="4800" b="1" i="1">
                <a:solidFill>
                  <a:srgbClr val="FFFFFF"/>
                </a:solidFill>
                <a:latin typeface="Dancing Script"/>
                <a:ea typeface="Dancing Script"/>
                <a:cs typeface="Dancing Script"/>
                <a:sym typeface="Dancing Script"/>
              </a:rPr>
              <a:t>style</a:t>
            </a:r>
            <a:r>
              <a:rPr lang="de-AT" sz="3600" i="0" u="none" strike="noStrike" cap="none">
                <a:solidFill>
                  <a:srgbClr val="FFFFFF"/>
                </a:solidFill>
                <a:latin typeface="Dancing Script"/>
                <a:ea typeface="Dancing Script"/>
                <a:cs typeface="Dancing Script"/>
                <a:sym typeface="Dancing Script"/>
              </a:rPr>
              <a:t>,</a:t>
            </a:r>
            <a:r>
              <a:rPr lang="de-AT" sz="3600" i="0" u="none" strike="noStrike" cap="none">
                <a:solidFill>
                  <a:srgbClr val="FFFFFF"/>
                </a:solidFill>
                <a:latin typeface="Montserrat SemiBold"/>
                <a:ea typeface="Montserrat SemiBold"/>
                <a:cs typeface="Montserrat SemiBold"/>
                <a:sym typeface="Montserrat SemiBold"/>
              </a:rPr>
              <a:t>  </a:t>
            </a:r>
            <a:endParaRPr sz="3600">
              <a:latin typeface="Montserrat SemiBold"/>
              <a:ea typeface="Montserrat SemiBold"/>
              <a:cs typeface="Montserrat SemiBold"/>
              <a:sym typeface="Montserrat SemiBo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07"/>
        <p:cNvGrpSpPr/>
        <p:nvPr/>
      </p:nvGrpSpPr>
      <p:grpSpPr>
        <a:xfrm>
          <a:off x="0" y="0"/>
          <a:ext cx="0" cy="0"/>
          <a:chOff x="0" y="0"/>
          <a:chExt cx="0" cy="0"/>
        </a:xfrm>
      </p:grpSpPr>
      <p:pic>
        <p:nvPicPr>
          <p:cNvPr id="508" name="Google Shape;508;p91"/>
          <p:cNvPicPr preferRelativeResize="0"/>
          <p:nvPr/>
        </p:nvPicPr>
        <p:blipFill rotWithShape="1">
          <a:blip r:embed="rId2">
            <a:alphaModFix/>
          </a:blip>
          <a:srcRect l="457" t="2412" b="58989"/>
          <a:stretch/>
        </p:blipFill>
        <p:spPr>
          <a:xfrm>
            <a:off x="0" y="3549200"/>
            <a:ext cx="12192005" cy="3308800"/>
          </a:xfrm>
          <a:prstGeom prst="rect">
            <a:avLst/>
          </a:prstGeom>
          <a:noFill/>
          <a:ln>
            <a:noFill/>
          </a:ln>
        </p:spPr>
      </p:pic>
      <p:sp>
        <p:nvSpPr>
          <p:cNvPr id="509" name="Google Shape;509;p9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de-AT"/>
              <a:t>‹Nr.›</a:t>
            </a:fld>
            <a:endParaRPr/>
          </a:p>
        </p:txBody>
      </p:sp>
      <p:sp>
        <p:nvSpPr>
          <p:cNvPr id="510" name="Google Shape;510;p91"/>
          <p:cNvSpPr txBox="1">
            <a:spLocks noGrp="1"/>
          </p:cNvSpPr>
          <p:nvPr>
            <p:ph type="title"/>
          </p:nvPr>
        </p:nvSpPr>
        <p:spPr>
          <a:xfrm>
            <a:off x="2239800" y="422200"/>
            <a:ext cx="7712400" cy="7635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3200"/>
              <a:buNone/>
              <a:defRPr sz="3200"/>
            </a:lvl1pPr>
            <a:lvl2pPr lvl="1" algn="ctr" rtl="0">
              <a:spcBef>
                <a:spcPts val="0"/>
              </a:spcBef>
              <a:spcAft>
                <a:spcPts val="0"/>
              </a:spcAft>
              <a:buSzPts val="3200"/>
              <a:buNone/>
              <a:defRPr sz="3200"/>
            </a:lvl2pPr>
            <a:lvl3pPr lvl="2" algn="ctr" rtl="0">
              <a:spcBef>
                <a:spcPts val="0"/>
              </a:spcBef>
              <a:spcAft>
                <a:spcPts val="0"/>
              </a:spcAft>
              <a:buSzPts val="3200"/>
              <a:buNone/>
              <a:defRPr sz="3200"/>
            </a:lvl3pPr>
            <a:lvl4pPr lvl="3" algn="ctr" rtl="0">
              <a:spcBef>
                <a:spcPts val="0"/>
              </a:spcBef>
              <a:spcAft>
                <a:spcPts val="0"/>
              </a:spcAft>
              <a:buSzPts val="3200"/>
              <a:buNone/>
              <a:defRPr sz="3200"/>
            </a:lvl4pPr>
            <a:lvl5pPr lvl="4" algn="ctr" rtl="0">
              <a:spcBef>
                <a:spcPts val="0"/>
              </a:spcBef>
              <a:spcAft>
                <a:spcPts val="0"/>
              </a:spcAft>
              <a:buSzPts val="3200"/>
              <a:buNone/>
              <a:defRPr sz="3200"/>
            </a:lvl5pPr>
            <a:lvl6pPr lvl="5" algn="ctr" rtl="0">
              <a:spcBef>
                <a:spcPts val="0"/>
              </a:spcBef>
              <a:spcAft>
                <a:spcPts val="0"/>
              </a:spcAft>
              <a:buSzPts val="3200"/>
              <a:buNone/>
              <a:defRPr sz="3200"/>
            </a:lvl6pPr>
            <a:lvl7pPr lvl="6" algn="ctr" rtl="0">
              <a:spcBef>
                <a:spcPts val="0"/>
              </a:spcBef>
              <a:spcAft>
                <a:spcPts val="0"/>
              </a:spcAft>
              <a:buSzPts val="3200"/>
              <a:buNone/>
              <a:defRPr sz="3200"/>
            </a:lvl7pPr>
            <a:lvl8pPr lvl="7" algn="ctr" rtl="0">
              <a:spcBef>
                <a:spcPts val="0"/>
              </a:spcBef>
              <a:spcAft>
                <a:spcPts val="0"/>
              </a:spcAft>
              <a:buSzPts val="3200"/>
              <a:buNone/>
              <a:defRPr sz="3200"/>
            </a:lvl8pPr>
            <a:lvl9pPr lvl="8" algn="ctr" rtl="0">
              <a:spcBef>
                <a:spcPts val="0"/>
              </a:spcBef>
              <a:spcAft>
                <a:spcPts val="0"/>
              </a:spcAft>
              <a:buSzPts val="3200"/>
              <a:buNone/>
              <a:defRPr sz="3200"/>
            </a:lvl9pPr>
          </a:lstStyle>
          <a:p>
            <a:endParaRPr/>
          </a:p>
        </p:txBody>
      </p:sp>
      <p:sp>
        <p:nvSpPr>
          <p:cNvPr id="511" name="Google Shape;511;p91"/>
          <p:cNvSpPr txBox="1">
            <a:spLocks noGrp="1"/>
          </p:cNvSpPr>
          <p:nvPr>
            <p:ph type="body" idx="1"/>
          </p:nvPr>
        </p:nvSpPr>
        <p:spPr>
          <a:xfrm>
            <a:off x="594367" y="1185800"/>
            <a:ext cx="11127900" cy="17103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grpSp>
        <p:nvGrpSpPr>
          <p:cNvPr id="512" name="Google Shape;512;p91"/>
          <p:cNvGrpSpPr/>
          <p:nvPr/>
        </p:nvGrpSpPr>
        <p:grpSpPr>
          <a:xfrm>
            <a:off x="11142425" y="5670250"/>
            <a:ext cx="885769" cy="1072184"/>
            <a:chOff x="763575" y="2776750"/>
            <a:chExt cx="1102800" cy="1219500"/>
          </a:xfrm>
        </p:grpSpPr>
        <p:sp>
          <p:nvSpPr>
            <p:cNvPr id="513" name="Google Shape;513;p91"/>
            <p:cNvSpPr/>
            <p:nvPr/>
          </p:nvSpPr>
          <p:spPr>
            <a:xfrm>
              <a:off x="763575" y="2776750"/>
              <a:ext cx="1102800" cy="1219500"/>
            </a:xfrm>
            <a:prstGeom prst="rect">
              <a:avLst/>
            </a:prstGeom>
            <a:solidFill>
              <a:srgbClr val="FA000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14" name="Google Shape;514;p91"/>
            <p:cNvPicPr preferRelativeResize="0"/>
            <p:nvPr/>
          </p:nvPicPr>
          <p:blipFill>
            <a:blip r:embed="rId3">
              <a:alphaModFix/>
            </a:blip>
            <a:stretch>
              <a:fillRect/>
            </a:stretch>
          </p:blipFill>
          <p:spPr>
            <a:xfrm>
              <a:off x="861456" y="3376926"/>
              <a:ext cx="907025" cy="540575"/>
            </a:xfrm>
            <a:prstGeom prst="rect">
              <a:avLst/>
            </a:prstGeom>
            <a:noFill/>
            <a:ln>
              <a:noFill/>
            </a:ln>
          </p:spPr>
        </p:pic>
      </p:gr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SATO Tours - Custom Layout 1">
  <p:cSld name="CUSTOM">
    <p:bg>
      <p:bgPr>
        <a:solidFill>
          <a:srgbClr val="FA0007"/>
        </a:solidFill>
        <a:effectLst/>
      </p:bgPr>
    </p:bg>
    <p:spTree>
      <p:nvGrpSpPr>
        <p:cNvPr id="1" name="Shape 515"/>
        <p:cNvGrpSpPr/>
        <p:nvPr/>
      </p:nvGrpSpPr>
      <p:grpSpPr>
        <a:xfrm>
          <a:off x="0" y="0"/>
          <a:ext cx="0" cy="0"/>
          <a:chOff x="0" y="0"/>
          <a:chExt cx="0" cy="0"/>
        </a:xfrm>
      </p:grpSpPr>
      <p:pic>
        <p:nvPicPr>
          <p:cNvPr id="516" name="Google Shape;516;p92"/>
          <p:cNvPicPr preferRelativeResize="0"/>
          <p:nvPr/>
        </p:nvPicPr>
        <p:blipFill rotWithShape="1">
          <a:blip r:embed="rId2">
            <a:alphaModFix/>
          </a:blip>
          <a:srcRect l="19024" t="4784" r="25463" b="10827"/>
          <a:stretch/>
        </p:blipFill>
        <p:spPr>
          <a:xfrm>
            <a:off x="1" y="0"/>
            <a:ext cx="6768006" cy="6858001"/>
          </a:xfrm>
          <a:prstGeom prst="rect">
            <a:avLst/>
          </a:prstGeom>
          <a:noFill/>
          <a:ln>
            <a:noFill/>
          </a:ln>
        </p:spPr>
      </p:pic>
      <p:sp>
        <p:nvSpPr>
          <p:cNvPr id="517" name="Google Shape;517;p92"/>
          <p:cNvSpPr/>
          <p:nvPr/>
        </p:nvSpPr>
        <p:spPr>
          <a:xfrm>
            <a:off x="3344000" y="0"/>
            <a:ext cx="8480100" cy="59493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18" name="Google Shape;518;p92"/>
          <p:cNvPicPr preferRelativeResize="0"/>
          <p:nvPr/>
        </p:nvPicPr>
        <p:blipFill>
          <a:blip r:embed="rId3">
            <a:alphaModFix/>
          </a:blip>
          <a:stretch>
            <a:fillRect/>
          </a:stretch>
        </p:blipFill>
        <p:spPr>
          <a:xfrm>
            <a:off x="10614625" y="6041234"/>
            <a:ext cx="1209365" cy="720767"/>
          </a:xfrm>
          <a:prstGeom prst="rect">
            <a:avLst/>
          </a:prstGeom>
          <a:noFill/>
          <a:ln>
            <a:noFill/>
          </a:ln>
        </p:spPr>
      </p:pic>
      <p:sp>
        <p:nvSpPr>
          <p:cNvPr id="519" name="Google Shape;519;p92"/>
          <p:cNvSpPr txBox="1">
            <a:spLocks noGrp="1"/>
          </p:cNvSpPr>
          <p:nvPr>
            <p:ph type="title"/>
          </p:nvPr>
        </p:nvSpPr>
        <p:spPr>
          <a:xfrm>
            <a:off x="3759600" y="478767"/>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520" name="Google Shape;520;p92"/>
          <p:cNvSpPr txBox="1">
            <a:spLocks noGrp="1"/>
          </p:cNvSpPr>
          <p:nvPr>
            <p:ph type="body" idx="1"/>
          </p:nvPr>
        </p:nvSpPr>
        <p:spPr>
          <a:xfrm>
            <a:off x="3846633" y="1364200"/>
            <a:ext cx="7625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SATO Tours - Custom Layout 2">
  <p:cSld name="CUSTOM_1">
    <p:bg>
      <p:bgPr>
        <a:solidFill>
          <a:srgbClr val="FA0007"/>
        </a:solidFill>
        <a:effectLst/>
      </p:bgPr>
    </p:bg>
    <p:spTree>
      <p:nvGrpSpPr>
        <p:cNvPr id="1" name="Shape 521"/>
        <p:cNvGrpSpPr/>
        <p:nvPr/>
      </p:nvGrpSpPr>
      <p:grpSpPr>
        <a:xfrm>
          <a:off x="0" y="0"/>
          <a:ext cx="0" cy="0"/>
          <a:chOff x="0" y="0"/>
          <a:chExt cx="0" cy="0"/>
        </a:xfrm>
      </p:grpSpPr>
      <p:pic>
        <p:nvPicPr>
          <p:cNvPr id="522" name="Google Shape;522;p93"/>
          <p:cNvPicPr preferRelativeResize="0"/>
          <p:nvPr/>
        </p:nvPicPr>
        <p:blipFill rotWithShape="1">
          <a:blip r:embed="rId2">
            <a:alphaModFix/>
          </a:blip>
          <a:srcRect l="4172" r="30219"/>
          <a:stretch/>
        </p:blipFill>
        <p:spPr>
          <a:xfrm>
            <a:off x="1" y="0"/>
            <a:ext cx="6768006" cy="6858005"/>
          </a:xfrm>
          <a:prstGeom prst="rect">
            <a:avLst/>
          </a:prstGeom>
          <a:noFill/>
          <a:ln>
            <a:noFill/>
          </a:ln>
        </p:spPr>
      </p:pic>
      <p:sp>
        <p:nvSpPr>
          <p:cNvPr id="523" name="Google Shape;523;p93"/>
          <p:cNvSpPr/>
          <p:nvPr/>
        </p:nvSpPr>
        <p:spPr>
          <a:xfrm>
            <a:off x="3344000" y="0"/>
            <a:ext cx="8480100" cy="59493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24" name="Google Shape;524;p93"/>
          <p:cNvPicPr preferRelativeResize="0"/>
          <p:nvPr/>
        </p:nvPicPr>
        <p:blipFill>
          <a:blip r:embed="rId3">
            <a:alphaModFix/>
          </a:blip>
          <a:stretch>
            <a:fillRect/>
          </a:stretch>
        </p:blipFill>
        <p:spPr>
          <a:xfrm>
            <a:off x="10614625" y="6041234"/>
            <a:ext cx="1209365" cy="720767"/>
          </a:xfrm>
          <a:prstGeom prst="rect">
            <a:avLst/>
          </a:prstGeom>
          <a:noFill/>
          <a:ln>
            <a:noFill/>
          </a:ln>
        </p:spPr>
      </p:pic>
      <p:sp>
        <p:nvSpPr>
          <p:cNvPr id="525" name="Google Shape;525;p93"/>
          <p:cNvSpPr txBox="1">
            <a:spLocks noGrp="1"/>
          </p:cNvSpPr>
          <p:nvPr>
            <p:ph type="title"/>
          </p:nvPr>
        </p:nvSpPr>
        <p:spPr>
          <a:xfrm>
            <a:off x="3759600" y="478767"/>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526" name="Google Shape;526;p93"/>
          <p:cNvSpPr txBox="1">
            <a:spLocks noGrp="1"/>
          </p:cNvSpPr>
          <p:nvPr>
            <p:ph type="body" idx="1"/>
          </p:nvPr>
        </p:nvSpPr>
        <p:spPr>
          <a:xfrm>
            <a:off x="3846633" y="1364200"/>
            <a:ext cx="7625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SATO Tours - Custom Layout 3">
  <p:cSld name="CUSTOM_1_1">
    <p:bg>
      <p:bgPr>
        <a:solidFill>
          <a:srgbClr val="FA0007"/>
        </a:solidFill>
        <a:effectLst/>
      </p:bgPr>
    </p:bg>
    <p:spTree>
      <p:nvGrpSpPr>
        <p:cNvPr id="1" name="Shape 527"/>
        <p:cNvGrpSpPr/>
        <p:nvPr/>
      </p:nvGrpSpPr>
      <p:grpSpPr>
        <a:xfrm>
          <a:off x="0" y="0"/>
          <a:ext cx="0" cy="0"/>
          <a:chOff x="0" y="0"/>
          <a:chExt cx="0" cy="0"/>
        </a:xfrm>
      </p:grpSpPr>
      <p:pic>
        <p:nvPicPr>
          <p:cNvPr id="528" name="Google Shape;528;p94"/>
          <p:cNvPicPr preferRelativeResize="0"/>
          <p:nvPr/>
        </p:nvPicPr>
        <p:blipFill rotWithShape="1">
          <a:blip r:embed="rId2">
            <a:alphaModFix/>
          </a:blip>
          <a:srcRect t="16739" b="19322"/>
          <a:stretch/>
        </p:blipFill>
        <p:spPr>
          <a:xfrm>
            <a:off x="-56000" y="0"/>
            <a:ext cx="12303999" cy="6052001"/>
          </a:xfrm>
          <a:prstGeom prst="rect">
            <a:avLst/>
          </a:prstGeom>
          <a:noFill/>
          <a:ln>
            <a:noFill/>
          </a:ln>
        </p:spPr>
      </p:pic>
      <p:sp>
        <p:nvSpPr>
          <p:cNvPr id="529" name="Google Shape;529;p94"/>
          <p:cNvSpPr/>
          <p:nvPr/>
        </p:nvSpPr>
        <p:spPr>
          <a:xfrm>
            <a:off x="-56200" y="3461967"/>
            <a:ext cx="12303900" cy="31812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30" name="Google Shape;530;p94"/>
          <p:cNvSpPr txBox="1">
            <a:spLocks noGrp="1"/>
          </p:cNvSpPr>
          <p:nvPr>
            <p:ph type="title"/>
          </p:nvPr>
        </p:nvSpPr>
        <p:spPr>
          <a:xfrm>
            <a:off x="2239800" y="3619200"/>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531" name="Google Shape;531;p94"/>
          <p:cNvSpPr txBox="1">
            <a:spLocks noGrp="1"/>
          </p:cNvSpPr>
          <p:nvPr>
            <p:ph type="body" idx="1"/>
          </p:nvPr>
        </p:nvSpPr>
        <p:spPr>
          <a:xfrm>
            <a:off x="2417967" y="4564900"/>
            <a:ext cx="9477900" cy="20487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grpSp>
        <p:nvGrpSpPr>
          <p:cNvPr id="532" name="Google Shape;532;p94"/>
          <p:cNvGrpSpPr/>
          <p:nvPr/>
        </p:nvGrpSpPr>
        <p:grpSpPr>
          <a:xfrm>
            <a:off x="113108" y="5017274"/>
            <a:ext cx="1470363" cy="1625959"/>
            <a:chOff x="763575" y="2776750"/>
            <a:chExt cx="1102800" cy="1219500"/>
          </a:xfrm>
        </p:grpSpPr>
        <p:sp>
          <p:nvSpPr>
            <p:cNvPr id="533" name="Google Shape;533;p94"/>
            <p:cNvSpPr/>
            <p:nvPr/>
          </p:nvSpPr>
          <p:spPr>
            <a:xfrm>
              <a:off x="763575" y="2776750"/>
              <a:ext cx="1102800" cy="1219500"/>
            </a:xfrm>
            <a:prstGeom prst="rect">
              <a:avLst/>
            </a:prstGeom>
            <a:solidFill>
              <a:srgbClr val="FA000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34" name="Google Shape;534;p94"/>
            <p:cNvPicPr preferRelativeResize="0"/>
            <p:nvPr/>
          </p:nvPicPr>
          <p:blipFill>
            <a:blip r:embed="rId3">
              <a:alphaModFix/>
            </a:blip>
            <a:stretch>
              <a:fillRect/>
            </a:stretch>
          </p:blipFill>
          <p:spPr>
            <a:xfrm>
              <a:off x="861456" y="3376926"/>
              <a:ext cx="907025" cy="540575"/>
            </a:xfrm>
            <a:prstGeom prst="rect">
              <a:avLst/>
            </a:prstGeom>
            <a:noFill/>
            <a:ln>
              <a:noFill/>
            </a:ln>
          </p:spPr>
        </p:pic>
      </p:gr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39"/>
        <p:cNvGrpSpPr/>
        <p:nvPr/>
      </p:nvGrpSpPr>
      <p:grpSpPr>
        <a:xfrm>
          <a:off x="0" y="0"/>
          <a:ext cx="0" cy="0"/>
          <a:chOff x="0" y="0"/>
          <a:chExt cx="0" cy="0"/>
        </a:xfrm>
      </p:grpSpPr>
      <p:sp>
        <p:nvSpPr>
          <p:cNvPr id="540" name="Google Shape;540;p96"/>
          <p:cNvSpPr txBox="1">
            <a:spLocks noGrp="1"/>
          </p:cNvSpPr>
          <p:nvPr>
            <p:ph type="sldNum" idx="12"/>
          </p:nvPr>
        </p:nvSpPr>
        <p:spPr>
          <a:xfrm>
            <a:off x="11369209" y="6243740"/>
            <a:ext cx="741900" cy="5319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de-AT"/>
              <a:t>‹Nr.›</a:t>
            </a:fld>
            <a:endParaRPr/>
          </a:p>
        </p:txBody>
      </p:sp>
      <p:pic>
        <p:nvPicPr>
          <p:cNvPr id="541" name="Google Shape;541;p96"/>
          <p:cNvPicPr preferRelativeResize="0"/>
          <p:nvPr/>
        </p:nvPicPr>
        <p:blipFill rotWithShape="1">
          <a:blip r:embed="rId2">
            <a:alphaModFix/>
          </a:blip>
          <a:srcRect l="20409" r="20415"/>
          <a:stretch/>
        </p:blipFill>
        <p:spPr>
          <a:xfrm>
            <a:off x="6088167" y="-60600"/>
            <a:ext cx="6188700" cy="6979200"/>
          </a:xfrm>
          <a:prstGeom prst="rect">
            <a:avLst/>
          </a:prstGeom>
          <a:solidFill>
            <a:srgbClr val="FFFFFF"/>
          </a:solidFill>
          <a:ln>
            <a:noFill/>
          </a:ln>
        </p:spPr>
      </p:pic>
      <p:pic>
        <p:nvPicPr>
          <p:cNvPr id="542" name="Google Shape;542;p96"/>
          <p:cNvPicPr preferRelativeResize="0"/>
          <p:nvPr/>
        </p:nvPicPr>
        <p:blipFill rotWithShape="1">
          <a:blip r:embed="rId3">
            <a:alphaModFix/>
          </a:blip>
          <a:srcRect l="20301" r="20301"/>
          <a:stretch/>
        </p:blipFill>
        <p:spPr>
          <a:xfrm>
            <a:off x="-84967" y="-60600"/>
            <a:ext cx="6218400" cy="6979200"/>
          </a:xfrm>
          <a:prstGeom prst="rect">
            <a:avLst/>
          </a:prstGeom>
          <a:solidFill>
            <a:srgbClr val="FFFFFF"/>
          </a:solidFill>
          <a:ln>
            <a:noFill/>
          </a:ln>
        </p:spPr>
      </p:pic>
      <p:sp>
        <p:nvSpPr>
          <p:cNvPr id="543" name="Google Shape;543;p96"/>
          <p:cNvSpPr txBox="1"/>
          <p:nvPr/>
        </p:nvSpPr>
        <p:spPr>
          <a:xfrm>
            <a:off x="216638" y="165895"/>
            <a:ext cx="5615100" cy="407100"/>
          </a:xfrm>
          <a:prstGeom prst="rect">
            <a:avLst/>
          </a:prstGeom>
          <a:noFill/>
          <a:ln>
            <a:noFill/>
          </a:ln>
        </p:spPr>
        <p:txBody>
          <a:bodyPr spcFirstLastPara="1" wrap="square" lIns="121900" tIns="60925" rIns="121900" bIns="60925" anchor="t" anchorCtr="0">
            <a:noAutofit/>
          </a:bodyPr>
          <a:lstStyle/>
          <a:p>
            <a:pPr marL="0" marR="0" lvl="0" indent="0" algn="l" rtl="0">
              <a:spcBef>
                <a:spcPts val="0"/>
              </a:spcBef>
              <a:spcAft>
                <a:spcPts val="0"/>
              </a:spcAft>
              <a:buNone/>
            </a:pPr>
            <a:r>
              <a:rPr lang="de-AT" sz="2700" i="0" u="none" strike="noStrike" cap="none">
                <a:solidFill>
                  <a:srgbClr val="FFFFFF"/>
                </a:solidFill>
                <a:latin typeface="Montserrat SemiBold"/>
                <a:ea typeface="Montserrat SemiBold"/>
                <a:cs typeface="Montserrat SemiBold"/>
                <a:sym typeface="Montserrat SemiBold"/>
              </a:rPr>
              <a:t>Travel </a:t>
            </a:r>
            <a:r>
              <a:rPr lang="de-AT" sz="2700">
                <a:solidFill>
                  <a:srgbClr val="FFFFFF"/>
                </a:solidFill>
                <a:latin typeface="Montserrat SemiBold"/>
                <a:ea typeface="Montserrat SemiBold"/>
                <a:cs typeface="Montserrat SemiBold"/>
                <a:sym typeface="Montserrat SemiBold"/>
              </a:rPr>
              <a:t>in</a:t>
            </a:r>
            <a:r>
              <a:rPr lang="de-AT" sz="2700" i="0" u="none" strike="noStrike" cap="none">
                <a:solidFill>
                  <a:srgbClr val="FFFFFF"/>
                </a:solidFill>
                <a:latin typeface="Montserrat SemiBold"/>
                <a:ea typeface="Montserrat SemiBold"/>
                <a:cs typeface="Montserrat SemiBold"/>
                <a:sym typeface="Montserrat SemiBold"/>
              </a:rPr>
              <a:t> STYLE, travel with     </a:t>
            </a:r>
            <a:endParaRPr sz="1900">
              <a:latin typeface="Montserrat SemiBold"/>
              <a:ea typeface="Montserrat SemiBold"/>
              <a:cs typeface="Montserrat SemiBold"/>
              <a:sym typeface="Montserrat SemiBold"/>
            </a:endParaRPr>
          </a:p>
        </p:txBody>
      </p:sp>
      <p:sp>
        <p:nvSpPr>
          <p:cNvPr id="544" name="Google Shape;544;p96"/>
          <p:cNvSpPr/>
          <p:nvPr/>
        </p:nvSpPr>
        <p:spPr>
          <a:xfrm>
            <a:off x="5324360" y="-60600"/>
            <a:ext cx="1700700" cy="2442900"/>
          </a:xfrm>
          <a:prstGeom prst="rect">
            <a:avLst/>
          </a:prstGeom>
          <a:solidFill>
            <a:srgbClr val="FA000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Merriweather"/>
              <a:ea typeface="Merriweather"/>
              <a:cs typeface="Merriweather"/>
              <a:sym typeface="Merriweather"/>
            </a:endParaRPr>
          </a:p>
        </p:txBody>
      </p:sp>
      <p:pic>
        <p:nvPicPr>
          <p:cNvPr id="545" name="Google Shape;545;p96"/>
          <p:cNvPicPr preferRelativeResize="0"/>
          <p:nvPr/>
        </p:nvPicPr>
        <p:blipFill rotWithShape="1">
          <a:blip r:embed="rId4">
            <a:alphaModFix/>
          </a:blip>
          <a:srcRect/>
          <a:stretch/>
        </p:blipFill>
        <p:spPr>
          <a:xfrm>
            <a:off x="5485636" y="1487237"/>
            <a:ext cx="1378423" cy="721367"/>
          </a:xfrm>
          <a:prstGeom prst="rect">
            <a:avLst/>
          </a:prstGeom>
          <a:noFill/>
          <a:ln>
            <a:noFill/>
          </a:ln>
        </p:spPr>
      </p:pic>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46"/>
        <p:cNvGrpSpPr/>
        <p:nvPr/>
      </p:nvGrpSpPr>
      <p:grpSpPr>
        <a:xfrm>
          <a:off x="0" y="0"/>
          <a:ext cx="0" cy="0"/>
          <a:chOff x="0" y="0"/>
          <a:chExt cx="0" cy="0"/>
        </a:xfrm>
      </p:grpSpPr>
      <p:pic>
        <p:nvPicPr>
          <p:cNvPr id="547" name="Google Shape;547;p97"/>
          <p:cNvPicPr preferRelativeResize="0"/>
          <p:nvPr/>
        </p:nvPicPr>
        <p:blipFill rotWithShape="1">
          <a:blip r:embed="rId2">
            <a:alphaModFix/>
          </a:blip>
          <a:srcRect l="457" t="2412" b="58989"/>
          <a:stretch/>
        </p:blipFill>
        <p:spPr>
          <a:xfrm>
            <a:off x="0" y="3549200"/>
            <a:ext cx="12192005" cy="3308800"/>
          </a:xfrm>
          <a:prstGeom prst="rect">
            <a:avLst/>
          </a:prstGeom>
          <a:noFill/>
          <a:ln>
            <a:noFill/>
          </a:ln>
        </p:spPr>
      </p:pic>
      <p:sp>
        <p:nvSpPr>
          <p:cNvPr id="548" name="Google Shape;548;p9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de-AT"/>
              <a:t>‹Nr.›</a:t>
            </a:fld>
            <a:endParaRPr/>
          </a:p>
        </p:txBody>
      </p:sp>
      <p:sp>
        <p:nvSpPr>
          <p:cNvPr id="549" name="Google Shape;549;p97"/>
          <p:cNvSpPr txBox="1">
            <a:spLocks noGrp="1"/>
          </p:cNvSpPr>
          <p:nvPr>
            <p:ph type="title"/>
          </p:nvPr>
        </p:nvSpPr>
        <p:spPr>
          <a:xfrm>
            <a:off x="2239800" y="422200"/>
            <a:ext cx="7712400" cy="7635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3200"/>
              <a:buNone/>
              <a:defRPr sz="3200"/>
            </a:lvl1pPr>
            <a:lvl2pPr lvl="1" algn="ctr" rtl="0">
              <a:spcBef>
                <a:spcPts val="0"/>
              </a:spcBef>
              <a:spcAft>
                <a:spcPts val="0"/>
              </a:spcAft>
              <a:buSzPts val="3200"/>
              <a:buNone/>
              <a:defRPr sz="3200"/>
            </a:lvl2pPr>
            <a:lvl3pPr lvl="2" algn="ctr" rtl="0">
              <a:spcBef>
                <a:spcPts val="0"/>
              </a:spcBef>
              <a:spcAft>
                <a:spcPts val="0"/>
              </a:spcAft>
              <a:buSzPts val="3200"/>
              <a:buNone/>
              <a:defRPr sz="3200"/>
            </a:lvl3pPr>
            <a:lvl4pPr lvl="3" algn="ctr" rtl="0">
              <a:spcBef>
                <a:spcPts val="0"/>
              </a:spcBef>
              <a:spcAft>
                <a:spcPts val="0"/>
              </a:spcAft>
              <a:buSzPts val="3200"/>
              <a:buNone/>
              <a:defRPr sz="3200"/>
            </a:lvl4pPr>
            <a:lvl5pPr lvl="4" algn="ctr" rtl="0">
              <a:spcBef>
                <a:spcPts val="0"/>
              </a:spcBef>
              <a:spcAft>
                <a:spcPts val="0"/>
              </a:spcAft>
              <a:buSzPts val="3200"/>
              <a:buNone/>
              <a:defRPr sz="3200"/>
            </a:lvl5pPr>
            <a:lvl6pPr lvl="5" algn="ctr" rtl="0">
              <a:spcBef>
                <a:spcPts val="0"/>
              </a:spcBef>
              <a:spcAft>
                <a:spcPts val="0"/>
              </a:spcAft>
              <a:buSzPts val="3200"/>
              <a:buNone/>
              <a:defRPr sz="3200"/>
            </a:lvl6pPr>
            <a:lvl7pPr lvl="6" algn="ctr" rtl="0">
              <a:spcBef>
                <a:spcPts val="0"/>
              </a:spcBef>
              <a:spcAft>
                <a:spcPts val="0"/>
              </a:spcAft>
              <a:buSzPts val="3200"/>
              <a:buNone/>
              <a:defRPr sz="3200"/>
            </a:lvl7pPr>
            <a:lvl8pPr lvl="7" algn="ctr" rtl="0">
              <a:spcBef>
                <a:spcPts val="0"/>
              </a:spcBef>
              <a:spcAft>
                <a:spcPts val="0"/>
              </a:spcAft>
              <a:buSzPts val="3200"/>
              <a:buNone/>
              <a:defRPr sz="3200"/>
            </a:lvl8pPr>
            <a:lvl9pPr lvl="8" algn="ctr" rtl="0">
              <a:spcBef>
                <a:spcPts val="0"/>
              </a:spcBef>
              <a:spcAft>
                <a:spcPts val="0"/>
              </a:spcAft>
              <a:buSzPts val="3200"/>
              <a:buNone/>
              <a:defRPr sz="3200"/>
            </a:lvl9pPr>
          </a:lstStyle>
          <a:p>
            <a:endParaRPr/>
          </a:p>
        </p:txBody>
      </p:sp>
      <p:sp>
        <p:nvSpPr>
          <p:cNvPr id="550" name="Google Shape;550;p97"/>
          <p:cNvSpPr txBox="1">
            <a:spLocks noGrp="1"/>
          </p:cNvSpPr>
          <p:nvPr>
            <p:ph type="body" idx="1"/>
          </p:nvPr>
        </p:nvSpPr>
        <p:spPr>
          <a:xfrm>
            <a:off x="594367" y="1185800"/>
            <a:ext cx="11127900" cy="17103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grpSp>
        <p:nvGrpSpPr>
          <p:cNvPr id="551" name="Google Shape;551;p97"/>
          <p:cNvGrpSpPr/>
          <p:nvPr/>
        </p:nvGrpSpPr>
        <p:grpSpPr>
          <a:xfrm>
            <a:off x="11142425" y="5670250"/>
            <a:ext cx="885769" cy="1072184"/>
            <a:chOff x="763575" y="2776750"/>
            <a:chExt cx="1102800" cy="1219500"/>
          </a:xfrm>
        </p:grpSpPr>
        <p:sp>
          <p:nvSpPr>
            <p:cNvPr id="552" name="Google Shape;552;p97"/>
            <p:cNvSpPr/>
            <p:nvPr/>
          </p:nvSpPr>
          <p:spPr>
            <a:xfrm>
              <a:off x="763575" y="2776750"/>
              <a:ext cx="1102800" cy="1219500"/>
            </a:xfrm>
            <a:prstGeom prst="rect">
              <a:avLst/>
            </a:prstGeom>
            <a:solidFill>
              <a:srgbClr val="FA000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53" name="Google Shape;553;p97"/>
            <p:cNvPicPr preferRelativeResize="0"/>
            <p:nvPr/>
          </p:nvPicPr>
          <p:blipFill>
            <a:blip r:embed="rId3">
              <a:alphaModFix/>
            </a:blip>
            <a:stretch>
              <a:fillRect/>
            </a:stretch>
          </p:blipFill>
          <p:spPr>
            <a:xfrm>
              <a:off x="861456" y="3376926"/>
              <a:ext cx="907025" cy="540575"/>
            </a:xfrm>
            <a:prstGeom prst="rect">
              <a:avLst/>
            </a:prstGeom>
            <a:noFill/>
            <a:ln>
              <a:noFill/>
            </a:ln>
          </p:spPr>
        </p:pic>
      </p:gr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SATO Tours - Custom Layout 1">
  <p:cSld name="CUSTOM">
    <p:bg>
      <p:bgPr>
        <a:solidFill>
          <a:srgbClr val="FA0007"/>
        </a:solidFill>
        <a:effectLst/>
      </p:bgPr>
    </p:bg>
    <p:spTree>
      <p:nvGrpSpPr>
        <p:cNvPr id="1" name="Shape 554"/>
        <p:cNvGrpSpPr/>
        <p:nvPr/>
      </p:nvGrpSpPr>
      <p:grpSpPr>
        <a:xfrm>
          <a:off x="0" y="0"/>
          <a:ext cx="0" cy="0"/>
          <a:chOff x="0" y="0"/>
          <a:chExt cx="0" cy="0"/>
        </a:xfrm>
      </p:grpSpPr>
      <p:pic>
        <p:nvPicPr>
          <p:cNvPr id="555" name="Google Shape;555;p98"/>
          <p:cNvPicPr preferRelativeResize="0"/>
          <p:nvPr/>
        </p:nvPicPr>
        <p:blipFill rotWithShape="1">
          <a:blip r:embed="rId2">
            <a:alphaModFix/>
          </a:blip>
          <a:srcRect l="19024" t="4784" r="25463" b="10827"/>
          <a:stretch/>
        </p:blipFill>
        <p:spPr>
          <a:xfrm>
            <a:off x="1" y="0"/>
            <a:ext cx="6768006" cy="6858001"/>
          </a:xfrm>
          <a:prstGeom prst="rect">
            <a:avLst/>
          </a:prstGeom>
          <a:noFill/>
          <a:ln>
            <a:noFill/>
          </a:ln>
        </p:spPr>
      </p:pic>
      <p:sp>
        <p:nvSpPr>
          <p:cNvPr id="556" name="Google Shape;556;p98"/>
          <p:cNvSpPr/>
          <p:nvPr/>
        </p:nvSpPr>
        <p:spPr>
          <a:xfrm>
            <a:off x="3344000" y="0"/>
            <a:ext cx="8480100" cy="59493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57" name="Google Shape;557;p98"/>
          <p:cNvPicPr preferRelativeResize="0"/>
          <p:nvPr/>
        </p:nvPicPr>
        <p:blipFill>
          <a:blip r:embed="rId3">
            <a:alphaModFix/>
          </a:blip>
          <a:stretch>
            <a:fillRect/>
          </a:stretch>
        </p:blipFill>
        <p:spPr>
          <a:xfrm>
            <a:off x="10614625" y="6041234"/>
            <a:ext cx="1209365" cy="720767"/>
          </a:xfrm>
          <a:prstGeom prst="rect">
            <a:avLst/>
          </a:prstGeom>
          <a:noFill/>
          <a:ln>
            <a:noFill/>
          </a:ln>
        </p:spPr>
      </p:pic>
      <p:sp>
        <p:nvSpPr>
          <p:cNvPr id="558" name="Google Shape;558;p98"/>
          <p:cNvSpPr txBox="1">
            <a:spLocks noGrp="1"/>
          </p:cNvSpPr>
          <p:nvPr>
            <p:ph type="title"/>
          </p:nvPr>
        </p:nvSpPr>
        <p:spPr>
          <a:xfrm>
            <a:off x="3759600" y="478767"/>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559" name="Google Shape;559;p98"/>
          <p:cNvSpPr txBox="1">
            <a:spLocks noGrp="1"/>
          </p:cNvSpPr>
          <p:nvPr>
            <p:ph type="body" idx="1"/>
          </p:nvPr>
        </p:nvSpPr>
        <p:spPr>
          <a:xfrm>
            <a:off x="3846633" y="1364200"/>
            <a:ext cx="7625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SATO Tours - Custom Layout 2">
  <p:cSld name="CUSTOM_1">
    <p:bg>
      <p:bgPr>
        <a:solidFill>
          <a:srgbClr val="FA0007"/>
        </a:solidFill>
        <a:effectLst/>
      </p:bgPr>
    </p:bg>
    <p:spTree>
      <p:nvGrpSpPr>
        <p:cNvPr id="1" name="Shape 560"/>
        <p:cNvGrpSpPr/>
        <p:nvPr/>
      </p:nvGrpSpPr>
      <p:grpSpPr>
        <a:xfrm>
          <a:off x="0" y="0"/>
          <a:ext cx="0" cy="0"/>
          <a:chOff x="0" y="0"/>
          <a:chExt cx="0" cy="0"/>
        </a:xfrm>
      </p:grpSpPr>
      <p:pic>
        <p:nvPicPr>
          <p:cNvPr id="561" name="Google Shape;561;p99"/>
          <p:cNvPicPr preferRelativeResize="0"/>
          <p:nvPr/>
        </p:nvPicPr>
        <p:blipFill rotWithShape="1">
          <a:blip r:embed="rId2">
            <a:alphaModFix/>
          </a:blip>
          <a:srcRect l="4172" r="30219"/>
          <a:stretch/>
        </p:blipFill>
        <p:spPr>
          <a:xfrm>
            <a:off x="1" y="0"/>
            <a:ext cx="6768006" cy="6858005"/>
          </a:xfrm>
          <a:prstGeom prst="rect">
            <a:avLst/>
          </a:prstGeom>
          <a:noFill/>
          <a:ln>
            <a:noFill/>
          </a:ln>
        </p:spPr>
      </p:pic>
      <p:sp>
        <p:nvSpPr>
          <p:cNvPr id="562" name="Google Shape;562;p99"/>
          <p:cNvSpPr/>
          <p:nvPr/>
        </p:nvSpPr>
        <p:spPr>
          <a:xfrm>
            <a:off x="3344000" y="0"/>
            <a:ext cx="8480100" cy="59493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63" name="Google Shape;563;p99"/>
          <p:cNvPicPr preferRelativeResize="0"/>
          <p:nvPr/>
        </p:nvPicPr>
        <p:blipFill>
          <a:blip r:embed="rId3">
            <a:alphaModFix/>
          </a:blip>
          <a:stretch>
            <a:fillRect/>
          </a:stretch>
        </p:blipFill>
        <p:spPr>
          <a:xfrm>
            <a:off x="10614625" y="6041234"/>
            <a:ext cx="1209365" cy="720767"/>
          </a:xfrm>
          <a:prstGeom prst="rect">
            <a:avLst/>
          </a:prstGeom>
          <a:noFill/>
          <a:ln>
            <a:noFill/>
          </a:ln>
        </p:spPr>
      </p:pic>
      <p:sp>
        <p:nvSpPr>
          <p:cNvPr id="564" name="Google Shape;564;p99"/>
          <p:cNvSpPr txBox="1">
            <a:spLocks noGrp="1"/>
          </p:cNvSpPr>
          <p:nvPr>
            <p:ph type="title"/>
          </p:nvPr>
        </p:nvSpPr>
        <p:spPr>
          <a:xfrm>
            <a:off x="3759600" y="478767"/>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500"/>
              <a:buNone/>
              <a:defRPr sz="3500"/>
            </a:lvl1pPr>
            <a:lvl2pPr lvl="1" rtl="0">
              <a:spcBef>
                <a:spcPts val="0"/>
              </a:spcBef>
              <a:spcAft>
                <a:spcPts val="0"/>
              </a:spcAft>
              <a:buSzPts val="3500"/>
              <a:buNone/>
              <a:defRPr sz="3500"/>
            </a:lvl2pPr>
            <a:lvl3pPr lvl="2" rtl="0">
              <a:spcBef>
                <a:spcPts val="0"/>
              </a:spcBef>
              <a:spcAft>
                <a:spcPts val="0"/>
              </a:spcAft>
              <a:buSzPts val="3500"/>
              <a:buNone/>
              <a:defRPr sz="3500"/>
            </a:lvl3pPr>
            <a:lvl4pPr lvl="3" rtl="0">
              <a:spcBef>
                <a:spcPts val="0"/>
              </a:spcBef>
              <a:spcAft>
                <a:spcPts val="0"/>
              </a:spcAft>
              <a:buSzPts val="3500"/>
              <a:buNone/>
              <a:defRPr sz="3500"/>
            </a:lvl4pPr>
            <a:lvl5pPr lvl="4" rtl="0">
              <a:spcBef>
                <a:spcPts val="0"/>
              </a:spcBef>
              <a:spcAft>
                <a:spcPts val="0"/>
              </a:spcAft>
              <a:buSzPts val="3500"/>
              <a:buNone/>
              <a:defRPr sz="3500"/>
            </a:lvl5pPr>
            <a:lvl6pPr lvl="5" rtl="0">
              <a:spcBef>
                <a:spcPts val="0"/>
              </a:spcBef>
              <a:spcAft>
                <a:spcPts val="0"/>
              </a:spcAft>
              <a:buSzPts val="3500"/>
              <a:buNone/>
              <a:defRPr sz="3500"/>
            </a:lvl6pPr>
            <a:lvl7pPr lvl="6" rtl="0">
              <a:spcBef>
                <a:spcPts val="0"/>
              </a:spcBef>
              <a:spcAft>
                <a:spcPts val="0"/>
              </a:spcAft>
              <a:buSzPts val="3500"/>
              <a:buNone/>
              <a:defRPr sz="3500"/>
            </a:lvl7pPr>
            <a:lvl8pPr lvl="7" rtl="0">
              <a:spcBef>
                <a:spcPts val="0"/>
              </a:spcBef>
              <a:spcAft>
                <a:spcPts val="0"/>
              </a:spcAft>
              <a:buSzPts val="3500"/>
              <a:buNone/>
              <a:defRPr sz="3500"/>
            </a:lvl8pPr>
            <a:lvl9pPr lvl="8" rtl="0">
              <a:spcBef>
                <a:spcPts val="0"/>
              </a:spcBef>
              <a:spcAft>
                <a:spcPts val="0"/>
              </a:spcAft>
              <a:buSzPts val="3500"/>
              <a:buNone/>
              <a:defRPr sz="3500"/>
            </a:lvl9pPr>
          </a:lstStyle>
          <a:p>
            <a:endParaRPr/>
          </a:p>
        </p:txBody>
      </p:sp>
      <p:sp>
        <p:nvSpPr>
          <p:cNvPr id="565" name="Google Shape;565;p99"/>
          <p:cNvSpPr txBox="1">
            <a:spLocks noGrp="1"/>
          </p:cNvSpPr>
          <p:nvPr>
            <p:ph type="body" idx="1"/>
          </p:nvPr>
        </p:nvSpPr>
        <p:spPr>
          <a:xfrm>
            <a:off x="3846633" y="1364200"/>
            <a:ext cx="7625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SATO Tours - Custom Layout 3">
  <p:cSld name="CUSTOM_1_1">
    <p:bg>
      <p:bgPr>
        <a:solidFill>
          <a:srgbClr val="FA0007"/>
        </a:solidFill>
        <a:effectLst/>
      </p:bgPr>
    </p:bg>
    <p:spTree>
      <p:nvGrpSpPr>
        <p:cNvPr id="1" name="Shape 566"/>
        <p:cNvGrpSpPr/>
        <p:nvPr/>
      </p:nvGrpSpPr>
      <p:grpSpPr>
        <a:xfrm>
          <a:off x="0" y="0"/>
          <a:ext cx="0" cy="0"/>
          <a:chOff x="0" y="0"/>
          <a:chExt cx="0" cy="0"/>
        </a:xfrm>
      </p:grpSpPr>
      <p:pic>
        <p:nvPicPr>
          <p:cNvPr id="567" name="Google Shape;567;p100"/>
          <p:cNvPicPr preferRelativeResize="0"/>
          <p:nvPr/>
        </p:nvPicPr>
        <p:blipFill rotWithShape="1">
          <a:blip r:embed="rId2">
            <a:alphaModFix/>
          </a:blip>
          <a:srcRect t="16739" b="19322"/>
          <a:stretch/>
        </p:blipFill>
        <p:spPr>
          <a:xfrm>
            <a:off x="-56000" y="0"/>
            <a:ext cx="12303999" cy="6052001"/>
          </a:xfrm>
          <a:prstGeom prst="rect">
            <a:avLst/>
          </a:prstGeom>
          <a:noFill/>
          <a:ln>
            <a:noFill/>
          </a:ln>
        </p:spPr>
      </p:pic>
      <p:sp>
        <p:nvSpPr>
          <p:cNvPr id="568" name="Google Shape;568;p100"/>
          <p:cNvSpPr/>
          <p:nvPr/>
        </p:nvSpPr>
        <p:spPr>
          <a:xfrm>
            <a:off x="-56200" y="3461967"/>
            <a:ext cx="12303900" cy="31812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69" name="Google Shape;569;p100"/>
          <p:cNvSpPr txBox="1">
            <a:spLocks noGrp="1"/>
          </p:cNvSpPr>
          <p:nvPr>
            <p:ph type="title"/>
          </p:nvPr>
        </p:nvSpPr>
        <p:spPr>
          <a:xfrm>
            <a:off x="2239800" y="3619200"/>
            <a:ext cx="77124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570" name="Google Shape;570;p100"/>
          <p:cNvSpPr txBox="1">
            <a:spLocks noGrp="1"/>
          </p:cNvSpPr>
          <p:nvPr>
            <p:ph type="body" idx="1"/>
          </p:nvPr>
        </p:nvSpPr>
        <p:spPr>
          <a:xfrm>
            <a:off x="2417967" y="4564900"/>
            <a:ext cx="9477900" cy="20487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grpSp>
        <p:nvGrpSpPr>
          <p:cNvPr id="571" name="Google Shape;571;p100"/>
          <p:cNvGrpSpPr/>
          <p:nvPr/>
        </p:nvGrpSpPr>
        <p:grpSpPr>
          <a:xfrm>
            <a:off x="113108" y="5017274"/>
            <a:ext cx="1470363" cy="1625959"/>
            <a:chOff x="763575" y="2776750"/>
            <a:chExt cx="1102800" cy="1219500"/>
          </a:xfrm>
        </p:grpSpPr>
        <p:sp>
          <p:nvSpPr>
            <p:cNvPr id="572" name="Google Shape;572;p100"/>
            <p:cNvSpPr/>
            <p:nvPr/>
          </p:nvSpPr>
          <p:spPr>
            <a:xfrm>
              <a:off x="763575" y="2776750"/>
              <a:ext cx="1102800" cy="1219500"/>
            </a:xfrm>
            <a:prstGeom prst="rect">
              <a:avLst/>
            </a:prstGeom>
            <a:solidFill>
              <a:srgbClr val="FA000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573" name="Google Shape;573;p100"/>
            <p:cNvPicPr preferRelativeResize="0"/>
            <p:nvPr/>
          </p:nvPicPr>
          <p:blipFill>
            <a:blip r:embed="rId3">
              <a:alphaModFix/>
            </a:blip>
            <a:stretch>
              <a:fillRect/>
            </a:stretch>
          </p:blipFill>
          <p:spPr>
            <a:xfrm>
              <a:off x="861456" y="3376926"/>
              <a:ext cx="907025" cy="540575"/>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61" Type="http://schemas.openxmlformats.org/officeDocument/2006/relationships/slideLayout" Target="../slideLayouts/slideLayout61.xml"/><Relationship Id="rId82"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4.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theme" Target="../theme/theme2.xml"/><Relationship Id="rId5" Type="http://schemas.openxmlformats.org/officeDocument/2006/relationships/slideLayout" Target="../slideLayouts/slideLayout86.xml"/><Relationship Id="rId4" Type="http://schemas.openxmlformats.org/officeDocument/2006/relationships/slideLayout" Target="../slideLayouts/slideLayout8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9.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theme" Target="../theme/theme3.xml"/><Relationship Id="rId5" Type="http://schemas.openxmlformats.org/officeDocument/2006/relationships/slideLayout" Target="../slideLayouts/slideLayout91.xml"/><Relationship Id="rId4" Type="http://schemas.openxmlformats.org/officeDocument/2006/relationships/slideLayout" Target="../slideLayouts/slideLayout9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94.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theme" Target="../theme/theme4.xml"/><Relationship Id="rId5" Type="http://schemas.openxmlformats.org/officeDocument/2006/relationships/slideLayout" Target="../slideLayouts/slideLayout96.xml"/><Relationship Id="rId4" Type="http://schemas.openxmlformats.org/officeDocument/2006/relationships/slideLayout" Target="../slideLayouts/slideLayout9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600"/>
              <a:buFont typeface="Montserrat"/>
              <a:buNone/>
              <a:defRPr sz="3600" b="0" i="0" u="none" strike="noStrike" cap="none">
                <a:solidFill>
                  <a:schemeClr val="dk1"/>
                </a:solidFill>
                <a:latin typeface="Montserrat"/>
                <a:ea typeface="Montserrat"/>
                <a:cs typeface="Montserrat"/>
                <a:sym typeface="Montserra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Merriweather"/>
                <a:ea typeface="Merriweather"/>
                <a:cs typeface="Merriweather"/>
                <a:sym typeface="Merriweather"/>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erriweather"/>
                <a:ea typeface="Merriweather"/>
                <a:cs typeface="Merriweather"/>
                <a:sym typeface="Merriweather"/>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erriweather"/>
                <a:ea typeface="Merriweather"/>
                <a:cs typeface="Merriweather"/>
                <a:sym typeface="Merriweather"/>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erriweather"/>
                <a:ea typeface="Merriweather"/>
                <a:cs typeface="Merriweather"/>
                <a:sym typeface="Merriweather"/>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Merriweather"/>
                <a:ea typeface="Merriweather"/>
                <a:cs typeface="Merriweather"/>
                <a:sym typeface="Merriweather"/>
              </a:defRPr>
            </a:lvl1pPr>
            <a:lvl2pPr marR="0" lvl="1"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2pPr>
            <a:lvl3pPr marR="0" lvl="2"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3pPr>
            <a:lvl4pPr marR="0" lvl="3"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4pPr>
            <a:lvl5pPr marR="0" lvl="4"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5pPr>
            <a:lvl6pPr marR="0" lvl="5"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6pPr>
            <a:lvl7pPr marR="0" lvl="6"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7pPr>
            <a:lvl8pPr marR="0" lvl="7"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8pPr>
            <a:lvl9pPr marR="0" lvl="8"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Merriweather"/>
                <a:ea typeface="Merriweather"/>
                <a:cs typeface="Merriweather"/>
                <a:sym typeface="Merriweather"/>
              </a:defRPr>
            </a:lvl1pPr>
            <a:lvl2pPr marR="0" lvl="1"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2pPr>
            <a:lvl3pPr marR="0" lvl="2"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3pPr>
            <a:lvl4pPr marR="0" lvl="3"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4pPr>
            <a:lvl5pPr marR="0" lvl="4"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5pPr>
            <a:lvl6pPr marR="0" lvl="5"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6pPr>
            <a:lvl7pPr marR="0" lvl="6"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7pPr>
            <a:lvl8pPr marR="0" lvl="7"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8pPr>
            <a:lvl9pPr marR="0" lvl="8" algn="l" rtl="0">
              <a:spcBef>
                <a:spcPts val="0"/>
              </a:spcBef>
              <a:spcAft>
                <a:spcPts val="0"/>
              </a:spcAft>
              <a:buSzPts val="1400"/>
              <a:buNone/>
              <a:defRPr sz="1800" b="0" i="0" u="none" strike="noStrike" cap="none">
                <a:solidFill>
                  <a:schemeClr val="dk1"/>
                </a:solidFill>
                <a:latin typeface="Merriweather"/>
                <a:ea typeface="Merriweather"/>
                <a:cs typeface="Merriweather"/>
                <a:sym typeface="Merriweather"/>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Merriweather"/>
                <a:ea typeface="Merriweather"/>
                <a:cs typeface="Merriweather"/>
                <a:sym typeface="Merriweather"/>
              </a:defRPr>
            </a:lvl1pPr>
            <a:lvl2pPr marL="0" marR="0" lvl="1" indent="0" algn="r" rtl="0">
              <a:spcBef>
                <a:spcPts val="0"/>
              </a:spcBef>
              <a:buNone/>
              <a:defRPr sz="1200" b="0" i="0" u="none" strike="noStrike" cap="none">
                <a:solidFill>
                  <a:srgbClr val="888888"/>
                </a:solidFill>
                <a:latin typeface="Merriweather"/>
                <a:ea typeface="Merriweather"/>
                <a:cs typeface="Merriweather"/>
                <a:sym typeface="Merriweather"/>
              </a:defRPr>
            </a:lvl2pPr>
            <a:lvl3pPr marL="0" marR="0" lvl="2" indent="0" algn="r" rtl="0">
              <a:spcBef>
                <a:spcPts val="0"/>
              </a:spcBef>
              <a:buNone/>
              <a:defRPr sz="1200" b="0" i="0" u="none" strike="noStrike" cap="none">
                <a:solidFill>
                  <a:srgbClr val="888888"/>
                </a:solidFill>
                <a:latin typeface="Merriweather"/>
                <a:ea typeface="Merriweather"/>
                <a:cs typeface="Merriweather"/>
                <a:sym typeface="Merriweather"/>
              </a:defRPr>
            </a:lvl3pPr>
            <a:lvl4pPr marL="0" marR="0" lvl="3" indent="0" algn="r" rtl="0">
              <a:spcBef>
                <a:spcPts val="0"/>
              </a:spcBef>
              <a:buNone/>
              <a:defRPr sz="1200" b="0" i="0" u="none" strike="noStrike" cap="none">
                <a:solidFill>
                  <a:srgbClr val="888888"/>
                </a:solidFill>
                <a:latin typeface="Merriweather"/>
                <a:ea typeface="Merriweather"/>
                <a:cs typeface="Merriweather"/>
                <a:sym typeface="Merriweather"/>
              </a:defRPr>
            </a:lvl4pPr>
            <a:lvl5pPr marL="0" marR="0" lvl="4" indent="0" algn="r" rtl="0">
              <a:spcBef>
                <a:spcPts val="0"/>
              </a:spcBef>
              <a:buNone/>
              <a:defRPr sz="1200" b="0" i="0" u="none" strike="noStrike" cap="none">
                <a:solidFill>
                  <a:srgbClr val="888888"/>
                </a:solidFill>
                <a:latin typeface="Merriweather"/>
                <a:ea typeface="Merriweather"/>
                <a:cs typeface="Merriweather"/>
                <a:sym typeface="Merriweather"/>
              </a:defRPr>
            </a:lvl5pPr>
            <a:lvl6pPr marL="0" marR="0" lvl="5" indent="0" algn="r" rtl="0">
              <a:spcBef>
                <a:spcPts val="0"/>
              </a:spcBef>
              <a:buNone/>
              <a:defRPr sz="1200" b="0" i="0" u="none" strike="noStrike" cap="none">
                <a:solidFill>
                  <a:srgbClr val="888888"/>
                </a:solidFill>
                <a:latin typeface="Merriweather"/>
                <a:ea typeface="Merriweather"/>
                <a:cs typeface="Merriweather"/>
                <a:sym typeface="Merriweather"/>
              </a:defRPr>
            </a:lvl6pPr>
            <a:lvl7pPr marL="0" marR="0" lvl="6" indent="0" algn="r" rtl="0">
              <a:spcBef>
                <a:spcPts val="0"/>
              </a:spcBef>
              <a:buNone/>
              <a:defRPr sz="1200" b="0" i="0" u="none" strike="noStrike" cap="none">
                <a:solidFill>
                  <a:srgbClr val="888888"/>
                </a:solidFill>
                <a:latin typeface="Merriweather"/>
                <a:ea typeface="Merriweather"/>
                <a:cs typeface="Merriweather"/>
                <a:sym typeface="Merriweather"/>
              </a:defRPr>
            </a:lvl7pPr>
            <a:lvl8pPr marL="0" marR="0" lvl="7" indent="0" algn="r" rtl="0">
              <a:spcBef>
                <a:spcPts val="0"/>
              </a:spcBef>
              <a:buNone/>
              <a:defRPr sz="1200" b="0" i="0" u="none" strike="noStrike" cap="none">
                <a:solidFill>
                  <a:srgbClr val="888888"/>
                </a:solidFill>
                <a:latin typeface="Merriweather"/>
                <a:ea typeface="Merriweather"/>
                <a:cs typeface="Merriweather"/>
                <a:sym typeface="Merriweather"/>
              </a:defRPr>
            </a:lvl8pPr>
            <a:lvl9pPr marL="0" marR="0" lvl="8" indent="0" algn="r" rtl="0">
              <a:spcBef>
                <a:spcPts val="0"/>
              </a:spcBef>
              <a:buNone/>
              <a:defRPr sz="1200" b="0" i="0" u="none" strike="noStrike" cap="none">
                <a:solidFill>
                  <a:srgbClr val="888888"/>
                </a:solidFill>
                <a:latin typeface="Merriweather"/>
                <a:ea typeface="Merriweather"/>
                <a:cs typeface="Merriweather"/>
                <a:sym typeface="Merriweather"/>
              </a:defRPr>
            </a:lvl9pPr>
          </a:lstStyle>
          <a:p>
            <a:pPr marL="0" lvl="0" indent="0" algn="r" rtl="0">
              <a:spcBef>
                <a:spcPts val="0"/>
              </a:spcBef>
              <a:spcAft>
                <a:spcPts val="0"/>
              </a:spcAft>
              <a:buNone/>
            </a:pPr>
            <a:fld id="{00000000-1234-1234-1234-123412341234}" type="slidenum">
              <a:rPr lang="de-AT"/>
              <a:t>‹Nr.›</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 id="2147483698" r:id="rId51"/>
    <p:sldLayoutId id="2147483699" r:id="rId52"/>
    <p:sldLayoutId id="2147483700" r:id="rId53"/>
    <p:sldLayoutId id="2147483701" r:id="rId54"/>
    <p:sldLayoutId id="2147483702" r:id="rId55"/>
    <p:sldLayoutId id="2147483703" r:id="rId56"/>
    <p:sldLayoutId id="2147483704" r:id="rId57"/>
    <p:sldLayoutId id="2147483705" r:id="rId58"/>
    <p:sldLayoutId id="2147483706" r:id="rId59"/>
    <p:sldLayoutId id="2147483707" r:id="rId60"/>
    <p:sldLayoutId id="2147483708" r:id="rId61"/>
    <p:sldLayoutId id="2147483709" r:id="rId62"/>
    <p:sldLayoutId id="2147483710" r:id="rId63"/>
    <p:sldLayoutId id="2147483711" r:id="rId64"/>
    <p:sldLayoutId id="2147483712" r:id="rId65"/>
    <p:sldLayoutId id="2147483713" r:id="rId66"/>
    <p:sldLayoutId id="2147483714" r:id="rId67"/>
    <p:sldLayoutId id="2147483715" r:id="rId68"/>
    <p:sldLayoutId id="2147483716" r:id="rId69"/>
    <p:sldLayoutId id="2147483717" r:id="rId70"/>
    <p:sldLayoutId id="2147483718" r:id="rId71"/>
    <p:sldLayoutId id="2147483719" r:id="rId72"/>
    <p:sldLayoutId id="2147483720" r:id="rId73"/>
    <p:sldLayoutId id="2147483721" r:id="rId74"/>
    <p:sldLayoutId id="2147483722" r:id="rId75"/>
    <p:sldLayoutId id="2147483723" r:id="rId76"/>
    <p:sldLayoutId id="2147483724" r:id="rId77"/>
    <p:sldLayoutId id="2147483725" r:id="rId78"/>
    <p:sldLayoutId id="2147483726" r:id="rId79"/>
    <p:sldLayoutId id="2147483727" r:id="rId80"/>
    <p:sldLayoutId id="2147483728" r:id="rId8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461"/>
        <p:cNvGrpSpPr/>
        <p:nvPr/>
      </p:nvGrpSpPr>
      <p:grpSpPr>
        <a:xfrm>
          <a:off x="0" y="0"/>
          <a:ext cx="0" cy="0"/>
          <a:chOff x="0" y="0"/>
          <a:chExt cx="0" cy="0"/>
        </a:xfrm>
      </p:grpSpPr>
      <p:sp>
        <p:nvSpPr>
          <p:cNvPr id="462" name="Google Shape;462;p83"/>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1pPr>
            <a:lvl2pPr lvl="1"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2pPr>
            <a:lvl3pPr lvl="2"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3pPr>
            <a:lvl4pPr lvl="3"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4pPr>
            <a:lvl5pPr lvl="4"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5pPr>
            <a:lvl6pPr lvl="5"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6pPr>
            <a:lvl7pPr lvl="6"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7pPr>
            <a:lvl8pPr lvl="7"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8pPr>
            <a:lvl9pPr lvl="8"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9pPr>
          </a:lstStyle>
          <a:p>
            <a:endParaRPr/>
          </a:p>
        </p:txBody>
      </p:sp>
      <p:sp>
        <p:nvSpPr>
          <p:cNvPr id="463" name="Google Shape;463;p83"/>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rtl="0">
              <a:lnSpc>
                <a:spcPct val="115000"/>
              </a:lnSpc>
              <a:spcBef>
                <a:spcPts val="0"/>
              </a:spcBef>
              <a:spcAft>
                <a:spcPts val="0"/>
              </a:spcAft>
              <a:buClr>
                <a:schemeClr val="dk2"/>
              </a:buClr>
              <a:buSzPts val="2400"/>
              <a:buFont typeface="Montserrat"/>
              <a:buChar char="●"/>
              <a:defRPr sz="2400">
                <a:solidFill>
                  <a:schemeClr val="dk2"/>
                </a:solidFill>
                <a:latin typeface="Montserrat"/>
                <a:ea typeface="Montserrat"/>
                <a:cs typeface="Montserrat"/>
                <a:sym typeface="Montserrat"/>
              </a:defRPr>
            </a:lvl1pPr>
            <a:lvl2pPr marL="914400" lvl="1"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2pPr>
            <a:lvl3pPr marL="1371600" lvl="2"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3pPr>
            <a:lvl4pPr marL="1828800" lvl="3"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4pPr>
            <a:lvl5pPr marL="2286000" lvl="4"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5pPr>
            <a:lvl6pPr marL="2743200" lvl="5"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6pPr>
            <a:lvl7pPr marL="3200400" lvl="6"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7pPr>
            <a:lvl8pPr marL="3657600" lvl="7"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8pPr>
            <a:lvl9pPr marL="4114800" lvl="8" indent="-349250" rtl="0">
              <a:lnSpc>
                <a:spcPct val="115000"/>
              </a:lnSpc>
              <a:spcBef>
                <a:spcPts val="2100"/>
              </a:spcBef>
              <a:spcAft>
                <a:spcPts val="2100"/>
              </a:spcAft>
              <a:buClr>
                <a:schemeClr val="dk2"/>
              </a:buClr>
              <a:buSzPts val="1900"/>
              <a:buFont typeface="Montserrat"/>
              <a:buChar char="■"/>
              <a:defRPr sz="1900">
                <a:solidFill>
                  <a:schemeClr val="dk2"/>
                </a:solidFill>
                <a:latin typeface="Montserrat"/>
                <a:ea typeface="Montserrat"/>
                <a:cs typeface="Montserrat"/>
                <a:sym typeface="Montserrat"/>
              </a:defRPr>
            </a:lvl9pPr>
          </a:lstStyle>
          <a:p>
            <a:endParaRPr/>
          </a:p>
        </p:txBody>
      </p:sp>
      <p:sp>
        <p:nvSpPr>
          <p:cNvPr id="464" name="Google Shape;464;p8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de-AT"/>
              <a:t>‹Nr.›</a:t>
            </a:fld>
            <a:endParaRPr/>
          </a:p>
        </p:txBody>
      </p:sp>
    </p:spTree>
  </p:cSld>
  <p:clrMap bg1="lt1" tx1="dk1" bg2="dk2" tx2="lt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495"/>
        <p:cNvGrpSpPr/>
        <p:nvPr/>
      </p:nvGrpSpPr>
      <p:grpSpPr>
        <a:xfrm>
          <a:off x="0" y="0"/>
          <a:ext cx="0" cy="0"/>
          <a:chOff x="0" y="0"/>
          <a:chExt cx="0" cy="0"/>
        </a:xfrm>
      </p:grpSpPr>
      <p:sp>
        <p:nvSpPr>
          <p:cNvPr id="496" name="Google Shape;496;p89"/>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1pPr>
            <a:lvl2pPr lvl="1"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2pPr>
            <a:lvl3pPr lvl="2"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3pPr>
            <a:lvl4pPr lvl="3"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4pPr>
            <a:lvl5pPr lvl="4"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5pPr>
            <a:lvl6pPr lvl="5"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6pPr>
            <a:lvl7pPr lvl="6"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7pPr>
            <a:lvl8pPr lvl="7"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8pPr>
            <a:lvl9pPr lvl="8"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9pPr>
          </a:lstStyle>
          <a:p>
            <a:endParaRPr/>
          </a:p>
        </p:txBody>
      </p:sp>
      <p:sp>
        <p:nvSpPr>
          <p:cNvPr id="497" name="Google Shape;497;p89"/>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49250" rtl="0">
              <a:lnSpc>
                <a:spcPct val="115000"/>
              </a:lnSpc>
              <a:spcBef>
                <a:spcPts val="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1pPr>
            <a:lvl2pPr marL="914400" lvl="1"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2pPr>
            <a:lvl3pPr marL="1371600" lvl="2"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3pPr>
            <a:lvl4pPr marL="1828800" lvl="3"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4pPr>
            <a:lvl5pPr marL="2286000" lvl="4"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5pPr>
            <a:lvl6pPr marL="2743200" lvl="5"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6pPr>
            <a:lvl7pPr marL="3200400" lvl="6"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7pPr>
            <a:lvl8pPr marL="3657600" lvl="7"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8pPr>
            <a:lvl9pPr marL="4114800" lvl="8" indent="-349250" rtl="0">
              <a:lnSpc>
                <a:spcPct val="115000"/>
              </a:lnSpc>
              <a:spcBef>
                <a:spcPts val="2100"/>
              </a:spcBef>
              <a:spcAft>
                <a:spcPts val="2100"/>
              </a:spcAft>
              <a:buClr>
                <a:schemeClr val="dk2"/>
              </a:buClr>
              <a:buSzPts val="1900"/>
              <a:buFont typeface="Montserrat"/>
              <a:buChar char="■"/>
              <a:defRPr sz="1900">
                <a:solidFill>
                  <a:schemeClr val="dk2"/>
                </a:solidFill>
                <a:latin typeface="Montserrat"/>
                <a:ea typeface="Montserrat"/>
                <a:cs typeface="Montserrat"/>
                <a:sym typeface="Montserrat"/>
              </a:defRPr>
            </a:lvl9pPr>
          </a:lstStyle>
          <a:p>
            <a:endParaRPr/>
          </a:p>
        </p:txBody>
      </p:sp>
      <p:sp>
        <p:nvSpPr>
          <p:cNvPr id="498" name="Google Shape;498;p8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de-AT"/>
              <a:t>‹Nr.›</a:t>
            </a:fld>
            <a:endParaRPr/>
          </a:p>
        </p:txBody>
      </p:sp>
    </p:spTree>
  </p:cSld>
  <p:clrMap bg1="lt1" tx1="dk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35"/>
        <p:cNvGrpSpPr/>
        <p:nvPr/>
      </p:nvGrpSpPr>
      <p:grpSpPr>
        <a:xfrm>
          <a:off x="0" y="0"/>
          <a:ext cx="0" cy="0"/>
          <a:chOff x="0" y="0"/>
          <a:chExt cx="0" cy="0"/>
        </a:xfrm>
      </p:grpSpPr>
      <p:sp>
        <p:nvSpPr>
          <p:cNvPr id="536" name="Google Shape;536;p95"/>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1pPr>
            <a:lvl2pPr lvl="1"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2pPr>
            <a:lvl3pPr lvl="2"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3pPr>
            <a:lvl4pPr lvl="3"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4pPr>
            <a:lvl5pPr lvl="4"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5pPr>
            <a:lvl6pPr lvl="5"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6pPr>
            <a:lvl7pPr lvl="6"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7pPr>
            <a:lvl8pPr lvl="7"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8pPr>
            <a:lvl9pPr lvl="8" rtl="0">
              <a:spcBef>
                <a:spcPts val="0"/>
              </a:spcBef>
              <a:spcAft>
                <a:spcPts val="0"/>
              </a:spcAft>
              <a:buClr>
                <a:schemeClr val="dk1"/>
              </a:buClr>
              <a:buSzPts val="3700"/>
              <a:buFont typeface="Montserrat SemiBold"/>
              <a:buNone/>
              <a:defRPr sz="3700">
                <a:solidFill>
                  <a:schemeClr val="dk1"/>
                </a:solidFill>
                <a:latin typeface="Montserrat SemiBold"/>
                <a:ea typeface="Montserrat SemiBold"/>
                <a:cs typeface="Montserrat SemiBold"/>
                <a:sym typeface="Montserrat SemiBold"/>
              </a:defRPr>
            </a:lvl9pPr>
          </a:lstStyle>
          <a:p>
            <a:endParaRPr/>
          </a:p>
        </p:txBody>
      </p:sp>
      <p:sp>
        <p:nvSpPr>
          <p:cNvPr id="537" name="Google Shape;537;p95"/>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49250" rtl="0">
              <a:lnSpc>
                <a:spcPct val="115000"/>
              </a:lnSpc>
              <a:spcBef>
                <a:spcPts val="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1pPr>
            <a:lvl2pPr marL="914400" lvl="1"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2pPr>
            <a:lvl3pPr marL="1371600" lvl="2"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3pPr>
            <a:lvl4pPr marL="1828800" lvl="3"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4pPr>
            <a:lvl5pPr marL="2286000" lvl="4"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5pPr>
            <a:lvl6pPr marL="2743200" lvl="5"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6pPr>
            <a:lvl7pPr marL="3200400" lvl="6"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7pPr>
            <a:lvl8pPr marL="3657600" lvl="7" indent="-349250" rtl="0">
              <a:lnSpc>
                <a:spcPct val="115000"/>
              </a:lnSpc>
              <a:spcBef>
                <a:spcPts val="2100"/>
              </a:spcBef>
              <a:spcAft>
                <a:spcPts val="0"/>
              </a:spcAft>
              <a:buClr>
                <a:schemeClr val="dk2"/>
              </a:buClr>
              <a:buSzPts val="1900"/>
              <a:buFont typeface="Montserrat"/>
              <a:buChar char="○"/>
              <a:defRPr sz="1900">
                <a:solidFill>
                  <a:schemeClr val="dk2"/>
                </a:solidFill>
                <a:latin typeface="Montserrat"/>
                <a:ea typeface="Montserrat"/>
                <a:cs typeface="Montserrat"/>
                <a:sym typeface="Montserrat"/>
              </a:defRPr>
            </a:lvl8pPr>
            <a:lvl9pPr marL="4114800" lvl="8" indent="-349250" rtl="0">
              <a:lnSpc>
                <a:spcPct val="115000"/>
              </a:lnSpc>
              <a:spcBef>
                <a:spcPts val="2100"/>
              </a:spcBef>
              <a:spcAft>
                <a:spcPts val="2100"/>
              </a:spcAft>
              <a:buClr>
                <a:schemeClr val="dk2"/>
              </a:buClr>
              <a:buSzPts val="1900"/>
              <a:buFont typeface="Montserrat"/>
              <a:buChar char="■"/>
              <a:defRPr sz="1900">
                <a:solidFill>
                  <a:schemeClr val="dk2"/>
                </a:solidFill>
                <a:latin typeface="Montserrat"/>
                <a:ea typeface="Montserrat"/>
                <a:cs typeface="Montserrat"/>
                <a:sym typeface="Montserrat"/>
              </a:defRPr>
            </a:lvl9pPr>
          </a:lstStyle>
          <a:p>
            <a:endParaRPr/>
          </a:p>
        </p:txBody>
      </p:sp>
      <p:sp>
        <p:nvSpPr>
          <p:cNvPr id="538" name="Google Shape;538;p9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de-AT"/>
              <a:t>‹Nr.›</a:t>
            </a:fld>
            <a:endParaRPr/>
          </a:p>
        </p:txBody>
      </p:sp>
    </p:spTree>
  </p:cSld>
  <p:clrMap bg1="lt1" tx1="dk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7.xml"/></Relationships>
</file>

<file path=ppt/slides/_rels/slide2.xml.rels><?xml version="1.0" encoding="UTF-8" standalone="yes"?>
<Relationships xmlns="http://schemas.openxmlformats.org/package/2006/relationships"><Relationship Id="rId3" Type="http://schemas.openxmlformats.org/officeDocument/2006/relationships/hyperlink" Target="mailto:mily.suarez@satotours.eu" TargetMode="External"/><Relationship Id="rId2" Type="http://schemas.openxmlformats.org/officeDocument/2006/relationships/notesSlide" Target="../notesSlides/notesSlide2.xml"/><Relationship Id="rId1" Type="http://schemas.openxmlformats.org/officeDocument/2006/relationships/slideLayout" Target="../slideLayouts/slideLayout86.xml"/><Relationship Id="rId5" Type="http://schemas.openxmlformats.org/officeDocument/2006/relationships/hyperlink" Target="http://www.satotours.eu" TargetMode="External"/><Relationship Id="rId4" Type="http://schemas.openxmlformats.org/officeDocument/2006/relationships/hyperlink" Target="mailto:grupos@satotours.e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sp>
        <p:nvSpPr>
          <p:cNvPr id="582" name="Google Shape;582;p102"/>
          <p:cNvSpPr txBox="1">
            <a:spLocks noGrp="1"/>
          </p:cNvSpPr>
          <p:nvPr>
            <p:ph type="title"/>
          </p:nvPr>
        </p:nvSpPr>
        <p:spPr>
          <a:xfrm>
            <a:off x="3146733" y="2811958"/>
            <a:ext cx="93759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i="1">
                <a:solidFill>
                  <a:srgbClr val="FFFFFF"/>
                </a:solidFill>
              </a:rPr>
              <a:t>Your DMC for the European Market</a:t>
            </a:r>
            <a:endParaRPr i="1">
              <a:solidFill>
                <a:srgbClr val="FFFFFF"/>
              </a:solidFill>
            </a:endParaRPr>
          </a:p>
        </p:txBody>
      </p:sp>
      <p:sp>
        <p:nvSpPr>
          <p:cNvPr id="583" name="Google Shape;583;p102"/>
          <p:cNvSpPr txBox="1">
            <a:spLocks noGrp="1"/>
          </p:cNvSpPr>
          <p:nvPr>
            <p:ph type="body" idx="1"/>
          </p:nvPr>
        </p:nvSpPr>
        <p:spPr>
          <a:xfrm>
            <a:off x="1924700" y="3777600"/>
            <a:ext cx="4646700" cy="26337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500"/>
              <a:buFont typeface="Arial"/>
              <a:buNone/>
            </a:pPr>
            <a:r>
              <a:rPr lang="de-AT" sz="1900"/>
              <a:t>Our biggest strengths: quality &amp; luxury experiences.</a:t>
            </a:r>
            <a:endParaRPr sz="1900"/>
          </a:p>
          <a:p>
            <a:pPr marL="0" lvl="0" indent="0" algn="l" rtl="0">
              <a:spcBef>
                <a:spcPts val="2100"/>
              </a:spcBef>
              <a:spcAft>
                <a:spcPts val="2100"/>
              </a:spcAft>
              <a:buNone/>
            </a:pPr>
            <a:r>
              <a:rPr lang="de-AT" sz="1900"/>
              <a:t>Our offerings include but are not limited to individual and group travel services, corporate events, incentives and leisure programs.</a:t>
            </a:r>
            <a:endParaRPr sz="1900"/>
          </a:p>
        </p:txBody>
      </p:sp>
      <p:sp>
        <p:nvSpPr>
          <p:cNvPr id="584" name="Google Shape;584;p102"/>
          <p:cNvSpPr txBox="1">
            <a:spLocks noGrp="1"/>
          </p:cNvSpPr>
          <p:nvPr>
            <p:ph type="body" idx="1"/>
          </p:nvPr>
        </p:nvSpPr>
        <p:spPr>
          <a:xfrm>
            <a:off x="6571400" y="3777600"/>
            <a:ext cx="5374500" cy="24876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de-AT" sz="1900" b="1"/>
              <a:t>SATO TOURS GesmbH nfg. KG</a:t>
            </a:r>
            <a:r>
              <a:rPr lang="de-AT" sz="1900"/>
              <a:t/>
            </a:r>
            <a:br>
              <a:rPr lang="de-AT" sz="1900"/>
            </a:br>
            <a:r>
              <a:rPr lang="de-AT" sz="1900"/>
              <a:t>Windmühlgasse 7, 1060 Vienna (Austria)</a:t>
            </a:r>
            <a:br>
              <a:rPr lang="de-AT" sz="1900"/>
            </a:br>
            <a:r>
              <a:rPr lang="de-AT" sz="1900"/>
              <a:t>+43-1-587 3331-45</a:t>
            </a:r>
            <a:br>
              <a:rPr lang="de-AT" sz="1900"/>
            </a:br>
            <a:r>
              <a:rPr lang="de-AT" sz="1900"/>
              <a:t>Emergency: +43-660-6567069</a:t>
            </a:r>
            <a:br>
              <a:rPr lang="de-AT" sz="1900"/>
            </a:br>
            <a:r>
              <a:rPr lang="de-AT" sz="1900" u="sng">
                <a:solidFill>
                  <a:schemeClr val="hlink"/>
                </a:solidFill>
                <a:hlinkClick r:id="rId3"/>
              </a:rPr>
              <a:t>mily.suarez@satotours.eu</a:t>
            </a:r>
            <a:r>
              <a:rPr lang="de-AT" sz="1900"/>
              <a:t/>
            </a:r>
            <a:br>
              <a:rPr lang="de-AT" sz="1900"/>
            </a:br>
            <a:r>
              <a:rPr lang="de-AT" sz="1900" u="sng">
                <a:solidFill>
                  <a:schemeClr val="hlink"/>
                </a:solidFill>
                <a:hlinkClick r:id="rId4"/>
              </a:rPr>
              <a:t>grupos@satotours.eu</a:t>
            </a:r>
            <a:r>
              <a:rPr lang="de-AT" sz="1900"/>
              <a:t/>
            </a:r>
            <a:br>
              <a:rPr lang="de-AT" sz="1900"/>
            </a:br>
            <a:r>
              <a:rPr lang="de-AT" sz="1900" u="sng">
                <a:solidFill>
                  <a:schemeClr val="hlink"/>
                </a:solidFill>
                <a:hlinkClick r:id="rId5"/>
              </a:rPr>
              <a:t>www.satotours.eu</a:t>
            </a:r>
            <a:r>
              <a:rPr lang="de-AT" sz="1900"/>
              <a:t> </a:t>
            </a:r>
            <a:endParaRPr sz="19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sp>
        <p:nvSpPr>
          <p:cNvPr id="589" name="Google Shape;589;p103"/>
          <p:cNvSpPr txBox="1">
            <a:spLocks noGrp="1"/>
          </p:cNvSpPr>
          <p:nvPr>
            <p:ph type="title"/>
          </p:nvPr>
        </p:nvSpPr>
        <p:spPr>
          <a:xfrm>
            <a:off x="3862567" y="415100"/>
            <a:ext cx="77124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sz="3500"/>
              <a:t>Who We Are</a:t>
            </a:r>
            <a:endParaRPr sz="3500"/>
          </a:p>
        </p:txBody>
      </p:sp>
      <p:sp>
        <p:nvSpPr>
          <p:cNvPr id="590" name="Google Shape;590;p103"/>
          <p:cNvSpPr txBox="1">
            <a:spLocks noGrp="1"/>
          </p:cNvSpPr>
          <p:nvPr>
            <p:ph type="body" idx="1"/>
          </p:nvPr>
        </p:nvSpPr>
        <p:spPr>
          <a:xfrm>
            <a:off x="3862567" y="1151400"/>
            <a:ext cx="77124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sz="1900"/>
              <a:t>Sato Tours is a specialist event and travel experience partner and DMC based in Vienna, in the heart of Europe.</a:t>
            </a:r>
            <a:endParaRPr sz="1900"/>
          </a:p>
          <a:p>
            <a:pPr marL="0" lvl="0" indent="0" algn="l" rtl="0">
              <a:spcBef>
                <a:spcPts val="2100"/>
              </a:spcBef>
              <a:spcAft>
                <a:spcPts val="0"/>
              </a:spcAft>
              <a:buNone/>
            </a:pPr>
            <a:r>
              <a:rPr lang="de-AT" sz="1900"/>
              <a:t>Our enviable expertise is for your benefit. You don’t have to worry or stress over your upcoming travel with us.</a:t>
            </a:r>
            <a:endParaRPr sz="1900"/>
          </a:p>
          <a:p>
            <a:pPr marL="0" lvl="0" indent="0" algn="l" rtl="0">
              <a:spcBef>
                <a:spcPts val="2100"/>
              </a:spcBef>
              <a:spcAft>
                <a:spcPts val="0"/>
              </a:spcAft>
              <a:buNone/>
            </a:pPr>
            <a:r>
              <a:rPr lang="de-AT" sz="1900"/>
              <a:t>Our team is exceptional at designing, planning, and delivering memorable trips throughout Europe in a luxurious way that makes you smile inside.</a:t>
            </a:r>
            <a:endParaRPr sz="1900"/>
          </a:p>
          <a:p>
            <a:pPr marL="0" lvl="0" indent="0" algn="l" rtl="0">
              <a:spcBef>
                <a:spcPts val="2100"/>
              </a:spcBef>
              <a:spcAft>
                <a:spcPts val="2100"/>
              </a:spcAft>
              <a:buNone/>
            </a:pPr>
            <a:r>
              <a:rPr lang="de-AT" sz="1900"/>
              <a:t>Our offerings include but are not limited to individual and group travel services, corporate events, incentives and leisure programs.</a:t>
            </a:r>
            <a:endParaRPr sz="19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104"/>
          <p:cNvSpPr txBox="1">
            <a:spLocks noGrp="1"/>
          </p:cNvSpPr>
          <p:nvPr>
            <p:ph type="title"/>
          </p:nvPr>
        </p:nvSpPr>
        <p:spPr>
          <a:xfrm>
            <a:off x="246600" y="422200"/>
            <a:ext cx="11698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de-AT" sz="3200"/>
              <a:t>Travel In Style. Travel Differently Than The Rest.</a:t>
            </a:r>
            <a:endParaRPr sz="3200"/>
          </a:p>
        </p:txBody>
      </p:sp>
      <p:sp>
        <p:nvSpPr>
          <p:cNvPr id="596" name="Google Shape;596;p104"/>
          <p:cNvSpPr txBox="1">
            <a:spLocks noGrp="1"/>
          </p:cNvSpPr>
          <p:nvPr>
            <p:ph type="body" idx="1"/>
          </p:nvPr>
        </p:nvSpPr>
        <p:spPr>
          <a:xfrm>
            <a:off x="594367" y="1185800"/>
            <a:ext cx="11127900" cy="17103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a:t>We make a difference in the approach we take with our in-depth knowledge of Europe and the many options this luxurious area provides for different travelers with different experiences in mind. In short, we know how to turn your written itinerary into an incredible travel dream come true for you.</a:t>
            </a:r>
            <a:endParaRPr/>
          </a:p>
          <a:p>
            <a:pPr marL="0" lvl="0" indent="0" algn="l" rtl="0">
              <a:spcBef>
                <a:spcPts val="2100"/>
              </a:spcBef>
              <a:spcAft>
                <a:spcPts val="2100"/>
              </a:spcAft>
              <a:buNone/>
            </a:pPr>
            <a:r>
              <a:rPr lang="de-AT"/>
              <a:t>We focus our passion into three key areas:</a:t>
            </a:r>
            <a:endParaRPr/>
          </a:p>
        </p:txBody>
      </p:sp>
      <p:sp>
        <p:nvSpPr>
          <p:cNvPr id="597" name="Google Shape;597;p104"/>
          <p:cNvSpPr/>
          <p:nvPr/>
        </p:nvSpPr>
        <p:spPr>
          <a:xfrm>
            <a:off x="3913008" y="3429000"/>
            <a:ext cx="4365900" cy="3219600"/>
          </a:xfrm>
          <a:prstGeom prst="rect">
            <a:avLst/>
          </a:prstGeom>
          <a:solidFill>
            <a:srgbClr val="FA0007"/>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98" name="Google Shape;598;p104"/>
          <p:cNvSpPr txBox="1">
            <a:spLocks noGrp="1"/>
          </p:cNvSpPr>
          <p:nvPr>
            <p:ph type="body" idx="1"/>
          </p:nvPr>
        </p:nvSpPr>
        <p:spPr>
          <a:xfrm>
            <a:off x="4088000" y="3944000"/>
            <a:ext cx="4016100" cy="21897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b="1">
                <a:solidFill>
                  <a:srgbClr val="FFFFFF"/>
                </a:solidFill>
              </a:rPr>
              <a:t>Great ideas with innovative themes and solutions</a:t>
            </a:r>
            <a:endParaRPr>
              <a:solidFill>
                <a:srgbClr val="FFFFFF"/>
              </a:solidFill>
            </a:endParaRPr>
          </a:p>
          <a:p>
            <a:pPr marL="0" lvl="0" indent="0" algn="l" rtl="0">
              <a:spcBef>
                <a:spcPts val="2100"/>
              </a:spcBef>
              <a:spcAft>
                <a:spcPts val="2100"/>
              </a:spcAft>
              <a:buNone/>
            </a:pPr>
            <a:r>
              <a:rPr lang="de-AT">
                <a:solidFill>
                  <a:srgbClr val="FFFFFF"/>
                </a:solidFill>
              </a:rPr>
              <a:t>We are problem solvers that can turn vision boards into real travel experiences.</a:t>
            </a:r>
            <a:endParaRPr>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97"/>
                                        </p:tgtEl>
                                        <p:attrNameLst>
                                          <p:attrName>style.visibility</p:attrName>
                                        </p:attrNameLst>
                                      </p:cBhvr>
                                      <p:to>
                                        <p:strVal val="visible"/>
                                      </p:to>
                                    </p:set>
                                    <p:animEffect transition="in" filter="fade">
                                      <p:cBhvr>
                                        <p:cTn id="7" dur="1000"/>
                                        <p:tgtEl>
                                          <p:spTgt spid="597"/>
                                        </p:tgtEl>
                                      </p:cBhvr>
                                    </p:animEffect>
                                  </p:childTnLst>
                                </p:cTn>
                              </p:par>
                              <p:par>
                                <p:cTn id="8" presetID="10" presetClass="entr" presetSubtype="0" fill="hold" nodeType="withEffect">
                                  <p:stCondLst>
                                    <p:cond delay="0"/>
                                  </p:stCondLst>
                                  <p:childTnLst>
                                    <p:set>
                                      <p:cBhvr>
                                        <p:cTn id="9" dur="1" fill="hold">
                                          <p:stCondLst>
                                            <p:cond delay="0"/>
                                          </p:stCondLst>
                                        </p:cTn>
                                        <p:tgtEl>
                                          <p:spTgt spid="598"/>
                                        </p:tgtEl>
                                        <p:attrNameLst>
                                          <p:attrName>style.visibility</p:attrName>
                                        </p:attrNameLst>
                                      </p:cBhvr>
                                      <p:to>
                                        <p:strVal val="visible"/>
                                      </p:to>
                                    </p:set>
                                    <p:animEffect transition="in" filter="fade">
                                      <p:cBhvr>
                                        <p:cTn id="10" dur="1000"/>
                                        <p:tgtEl>
                                          <p:spTgt spid="5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105"/>
          <p:cNvSpPr txBox="1">
            <a:spLocks noGrp="1"/>
          </p:cNvSpPr>
          <p:nvPr>
            <p:ph type="title"/>
          </p:nvPr>
        </p:nvSpPr>
        <p:spPr>
          <a:xfrm>
            <a:off x="246600" y="422200"/>
            <a:ext cx="11698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de-AT" sz="3200"/>
              <a:t>Travel In Style. Travel Differently Than The Rest.</a:t>
            </a:r>
            <a:endParaRPr sz="3200"/>
          </a:p>
        </p:txBody>
      </p:sp>
      <p:sp>
        <p:nvSpPr>
          <p:cNvPr id="604" name="Google Shape;604;p105"/>
          <p:cNvSpPr txBox="1">
            <a:spLocks noGrp="1"/>
          </p:cNvSpPr>
          <p:nvPr>
            <p:ph type="body" idx="1"/>
          </p:nvPr>
        </p:nvSpPr>
        <p:spPr>
          <a:xfrm>
            <a:off x="594367" y="1185800"/>
            <a:ext cx="11127900" cy="17103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de-AT"/>
              <a:t>We make a difference in the approach we take with our in-depth knowledge of Europe and the many options this luxurious area provides for different travelers with different experiences in mind. In short, we know how to turn your written itinerary into an incredible travel dream come true for you.</a:t>
            </a:r>
            <a:endParaRPr/>
          </a:p>
          <a:p>
            <a:pPr marL="0" lvl="0" indent="0" algn="l" rtl="0">
              <a:spcBef>
                <a:spcPts val="2100"/>
              </a:spcBef>
              <a:spcAft>
                <a:spcPts val="2100"/>
              </a:spcAft>
              <a:buNone/>
            </a:pPr>
            <a:r>
              <a:rPr lang="de-AT"/>
              <a:t>We focus our passion into three key areas:</a:t>
            </a:r>
            <a:endParaRPr/>
          </a:p>
        </p:txBody>
      </p:sp>
      <p:sp>
        <p:nvSpPr>
          <p:cNvPr id="605" name="Google Shape;605;p105"/>
          <p:cNvSpPr/>
          <p:nvPr/>
        </p:nvSpPr>
        <p:spPr>
          <a:xfrm>
            <a:off x="3395213" y="3451067"/>
            <a:ext cx="5401500" cy="3219600"/>
          </a:xfrm>
          <a:prstGeom prst="rect">
            <a:avLst/>
          </a:prstGeom>
          <a:solidFill>
            <a:srgbClr val="FA0007"/>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606" name="Google Shape;606;p105"/>
          <p:cNvSpPr txBox="1">
            <a:spLocks noGrp="1"/>
          </p:cNvSpPr>
          <p:nvPr>
            <p:ph type="body" idx="1"/>
          </p:nvPr>
        </p:nvSpPr>
        <p:spPr>
          <a:xfrm>
            <a:off x="3474768" y="3640467"/>
            <a:ext cx="5131200" cy="28407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b="1">
                <a:solidFill>
                  <a:srgbClr val="FFFFFF"/>
                </a:solidFill>
              </a:rPr>
              <a:t>Detailed planning with emphasis on:</a:t>
            </a:r>
            <a:endParaRPr>
              <a:solidFill>
                <a:srgbClr val="FFFFFF"/>
              </a:solidFill>
            </a:endParaRPr>
          </a:p>
          <a:p>
            <a:pPr marL="609600" lvl="0" indent="-425450" algn="l" rtl="0">
              <a:spcBef>
                <a:spcPts val="2100"/>
              </a:spcBef>
              <a:spcAft>
                <a:spcPts val="0"/>
              </a:spcAft>
              <a:buClr>
                <a:srgbClr val="FFFFFF"/>
              </a:buClr>
              <a:buSzPts val="1900"/>
              <a:buChar char="●"/>
            </a:pPr>
            <a:r>
              <a:rPr lang="de-AT">
                <a:solidFill>
                  <a:srgbClr val="FFFFFF"/>
                </a:solidFill>
              </a:rPr>
              <a:t>Responsible and sustainable(CSR) programme management</a:t>
            </a:r>
            <a:endParaRPr>
              <a:solidFill>
                <a:srgbClr val="FFFFFF"/>
              </a:solidFill>
            </a:endParaRPr>
          </a:p>
          <a:p>
            <a:pPr marL="609600" lvl="0" indent="-425450" algn="l" rtl="0">
              <a:spcBef>
                <a:spcPts val="0"/>
              </a:spcBef>
              <a:spcAft>
                <a:spcPts val="0"/>
              </a:spcAft>
              <a:buClr>
                <a:srgbClr val="FFFFFF"/>
              </a:buClr>
              <a:buSzPts val="1900"/>
              <a:buChar char="●"/>
            </a:pPr>
            <a:r>
              <a:rPr lang="de-AT">
                <a:solidFill>
                  <a:srgbClr val="FFFFFF"/>
                </a:solidFill>
              </a:rPr>
              <a:t>Professionally procured suppliers</a:t>
            </a:r>
            <a:endParaRPr>
              <a:solidFill>
                <a:srgbClr val="FFFFFF"/>
              </a:solidFill>
            </a:endParaRPr>
          </a:p>
          <a:p>
            <a:pPr marL="609600" lvl="0" indent="-425450" algn="l" rtl="0">
              <a:spcBef>
                <a:spcPts val="0"/>
              </a:spcBef>
              <a:spcAft>
                <a:spcPts val="0"/>
              </a:spcAft>
              <a:buClr>
                <a:srgbClr val="FFFFFF"/>
              </a:buClr>
              <a:buSzPts val="1900"/>
              <a:buChar char="●"/>
            </a:pPr>
            <a:r>
              <a:rPr lang="de-AT">
                <a:solidFill>
                  <a:srgbClr val="FFFFFF"/>
                </a:solidFill>
              </a:rPr>
              <a:t>Meticulous budget management</a:t>
            </a:r>
            <a:endParaRPr>
              <a:solidFill>
                <a:srgbClr val="FFFFFF"/>
              </a:solidFill>
            </a:endParaRPr>
          </a:p>
          <a:p>
            <a:pPr marL="609600" lvl="0" indent="-425450" algn="l" rtl="0">
              <a:spcBef>
                <a:spcPts val="0"/>
              </a:spcBef>
              <a:spcAft>
                <a:spcPts val="0"/>
              </a:spcAft>
              <a:buClr>
                <a:srgbClr val="FFFFFF"/>
              </a:buClr>
              <a:buSzPts val="1900"/>
              <a:buChar char="●"/>
            </a:pPr>
            <a:r>
              <a:rPr lang="de-AT">
                <a:solidFill>
                  <a:srgbClr val="FFFFFF"/>
                </a:solidFill>
              </a:rPr>
              <a:t>Risk and contingency management</a:t>
            </a:r>
            <a:endParaRPr>
              <a:solidFill>
                <a:srgbClr val="FFFFFF"/>
              </a:solidFill>
            </a:endParaRPr>
          </a:p>
          <a:p>
            <a:pPr marL="0" lvl="0" indent="0" algn="l" rtl="0">
              <a:spcBef>
                <a:spcPts val="2100"/>
              </a:spcBef>
              <a:spcAft>
                <a:spcPts val="2100"/>
              </a:spcAft>
              <a:buNone/>
            </a:pPr>
            <a:endParaRPr>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05"/>
                                        </p:tgtEl>
                                        <p:attrNameLst>
                                          <p:attrName>style.visibility</p:attrName>
                                        </p:attrNameLst>
                                      </p:cBhvr>
                                      <p:to>
                                        <p:strVal val="visible"/>
                                      </p:to>
                                    </p:set>
                                    <p:animEffect transition="in" filter="fade">
                                      <p:cBhvr>
                                        <p:cTn id="7" dur="1000"/>
                                        <p:tgtEl>
                                          <p:spTgt spid="605"/>
                                        </p:tgtEl>
                                      </p:cBhvr>
                                    </p:animEffect>
                                  </p:childTnLst>
                                </p:cTn>
                              </p:par>
                              <p:par>
                                <p:cTn id="8" presetID="10" presetClass="entr" presetSubtype="0" fill="hold" nodeType="withEffect">
                                  <p:stCondLst>
                                    <p:cond delay="0"/>
                                  </p:stCondLst>
                                  <p:childTnLst>
                                    <p:set>
                                      <p:cBhvr>
                                        <p:cTn id="9" dur="1" fill="hold">
                                          <p:stCondLst>
                                            <p:cond delay="0"/>
                                          </p:stCondLst>
                                        </p:cTn>
                                        <p:tgtEl>
                                          <p:spTgt spid="606"/>
                                        </p:tgtEl>
                                        <p:attrNameLst>
                                          <p:attrName>style.visibility</p:attrName>
                                        </p:attrNameLst>
                                      </p:cBhvr>
                                      <p:to>
                                        <p:strVal val="visible"/>
                                      </p:to>
                                    </p:set>
                                    <p:animEffect transition="in" filter="fade">
                                      <p:cBhvr>
                                        <p:cTn id="10" dur="1000"/>
                                        <p:tgtEl>
                                          <p:spTgt spid="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106"/>
          <p:cNvSpPr txBox="1">
            <a:spLocks noGrp="1"/>
          </p:cNvSpPr>
          <p:nvPr>
            <p:ph type="title"/>
          </p:nvPr>
        </p:nvSpPr>
        <p:spPr>
          <a:xfrm>
            <a:off x="246600" y="422200"/>
            <a:ext cx="116988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de-AT" sz="3200"/>
              <a:t>Travel In Style. Travel Differently Than The Rest.</a:t>
            </a:r>
            <a:endParaRPr sz="3200"/>
          </a:p>
        </p:txBody>
      </p:sp>
      <p:sp>
        <p:nvSpPr>
          <p:cNvPr id="612" name="Google Shape;612;p106"/>
          <p:cNvSpPr txBox="1">
            <a:spLocks noGrp="1"/>
          </p:cNvSpPr>
          <p:nvPr>
            <p:ph type="body" idx="1"/>
          </p:nvPr>
        </p:nvSpPr>
        <p:spPr>
          <a:xfrm>
            <a:off x="594367" y="1185800"/>
            <a:ext cx="11127900" cy="17103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de-AT"/>
              <a:t>We make a difference in the approach we take with our in-depth knowledge of Europe and the many options this luxurious area provides for different travelers with different experiences in mind. In short, we know how to turn your written itinerary into an incredible travel dream come true for you.</a:t>
            </a:r>
            <a:endParaRPr/>
          </a:p>
          <a:p>
            <a:pPr marL="0" lvl="0" indent="0" algn="l" rtl="0">
              <a:spcBef>
                <a:spcPts val="2100"/>
              </a:spcBef>
              <a:spcAft>
                <a:spcPts val="2100"/>
              </a:spcAft>
              <a:buNone/>
            </a:pPr>
            <a:r>
              <a:rPr lang="de-AT"/>
              <a:t>We focus our passion into three key areas:</a:t>
            </a:r>
            <a:endParaRPr/>
          </a:p>
        </p:txBody>
      </p:sp>
      <p:sp>
        <p:nvSpPr>
          <p:cNvPr id="613" name="Google Shape;613;p106"/>
          <p:cNvSpPr/>
          <p:nvPr/>
        </p:nvSpPr>
        <p:spPr>
          <a:xfrm>
            <a:off x="2644763" y="3429000"/>
            <a:ext cx="7027200" cy="3219600"/>
          </a:xfrm>
          <a:prstGeom prst="rect">
            <a:avLst/>
          </a:prstGeom>
          <a:solidFill>
            <a:srgbClr val="FA0007"/>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614" name="Google Shape;614;p106"/>
          <p:cNvSpPr txBox="1">
            <a:spLocks noGrp="1"/>
          </p:cNvSpPr>
          <p:nvPr>
            <p:ph type="body" idx="1"/>
          </p:nvPr>
        </p:nvSpPr>
        <p:spPr>
          <a:xfrm>
            <a:off x="2851800" y="3618400"/>
            <a:ext cx="6488400" cy="28407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b="1">
                <a:solidFill>
                  <a:srgbClr val="FFFFFF"/>
                </a:solidFill>
              </a:rPr>
              <a:t>Making it happen on the day through:</a:t>
            </a:r>
            <a:endParaRPr>
              <a:solidFill>
                <a:srgbClr val="FFFFFF"/>
              </a:solidFill>
            </a:endParaRPr>
          </a:p>
          <a:p>
            <a:pPr marL="609600" lvl="0" indent="-425450" algn="l" rtl="0">
              <a:spcBef>
                <a:spcPts val="2100"/>
              </a:spcBef>
              <a:spcAft>
                <a:spcPts val="0"/>
              </a:spcAft>
              <a:buClr>
                <a:srgbClr val="FFFFFF"/>
              </a:buClr>
              <a:buSzPts val="1900"/>
              <a:buChar char="●"/>
            </a:pPr>
            <a:r>
              <a:rPr lang="de-AT">
                <a:solidFill>
                  <a:srgbClr val="FFFFFF"/>
                </a:solidFill>
              </a:rPr>
              <a:t>Multilingual skilled professionals on site</a:t>
            </a:r>
            <a:endParaRPr>
              <a:solidFill>
                <a:srgbClr val="FFFFFF"/>
              </a:solidFill>
            </a:endParaRPr>
          </a:p>
          <a:p>
            <a:pPr marL="609600" lvl="0" indent="-425450" algn="l" rtl="0">
              <a:spcBef>
                <a:spcPts val="0"/>
              </a:spcBef>
              <a:spcAft>
                <a:spcPts val="0"/>
              </a:spcAft>
              <a:buClr>
                <a:srgbClr val="FFFFFF"/>
              </a:buClr>
              <a:buSzPts val="1900"/>
              <a:buChar char="●"/>
            </a:pPr>
            <a:r>
              <a:rPr lang="de-AT">
                <a:solidFill>
                  <a:srgbClr val="FFFFFF"/>
                </a:solidFill>
              </a:rPr>
              <a:t>Collaborative supplier management</a:t>
            </a:r>
            <a:endParaRPr>
              <a:solidFill>
                <a:srgbClr val="FFFFFF"/>
              </a:solidFill>
            </a:endParaRPr>
          </a:p>
          <a:p>
            <a:pPr marL="609600" lvl="0" indent="-425450" algn="l" rtl="0">
              <a:spcBef>
                <a:spcPts val="0"/>
              </a:spcBef>
              <a:spcAft>
                <a:spcPts val="0"/>
              </a:spcAft>
              <a:buClr>
                <a:srgbClr val="FFFFFF"/>
              </a:buClr>
              <a:buSzPts val="1900"/>
              <a:buChar char="●"/>
            </a:pPr>
            <a:r>
              <a:rPr lang="de-AT">
                <a:solidFill>
                  <a:srgbClr val="FFFFFF"/>
                </a:solidFill>
              </a:rPr>
              <a:t>Contingency management as we take nothing for granted</a:t>
            </a:r>
            <a:endParaRPr>
              <a:solidFill>
                <a:srgbClr val="FFFFFF"/>
              </a:solidFill>
            </a:endParaRPr>
          </a:p>
          <a:p>
            <a:pPr marL="609600" lvl="0" indent="-425450" algn="l" rtl="0">
              <a:spcBef>
                <a:spcPts val="0"/>
              </a:spcBef>
              <a:spcAft>
                <a:spcPts val="0"/>
              </a:spcAft>
              <a:buClr>
                <a:srgbClr val="FFFFFF"/>
              </a:buClr>
              <a:buSzPts val="1900"/>
              <a:buChar char="●"/>
            </a:pPr>
            <a:r>
              <a:rPr lang="de-AT">
                <a:solidFill>
                  <a:srgbClr val="FFFFFF"/>
                </a:solidFill>
              </a:rPr>
              <a:t>Good onsite communications network so everyone stays in touch</a:t>
            </a:r>
            <a:endParaRPr>
              <a:solidFill>
                <a:srgbClr val="FFFFFF"/>
              </a:solidFill>
            </a:endParaRPr>
          </a:p>
          <a:p>
            <a:pPr marL="0" lvl="0" indent="0" algn="l" rtl="0">
              <a:spcBef>
                <a:spcPts val="2100"/>
              </a:spcBef>
              <a:spcAft>
                <a:spcPts val="2100"/>
              </a:spcAft>
              <a:buNone/>
            </a:pPr>
            <a:endParaRPr>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3"/>
                                        </p:tgtEl>
                                        <p:attrNameLst>
                                          <p:attrName>style.visibility</p:attrName>
                                        </p:attrNameLst>
                                      </p:cBhvr>
                                      <p:to>
                                        <p:strVal val="visible"/>
                                      </p:to>
                                    </p:set>
                                    <p:animEffect transition="in" filter="fade">
                                      <p:cBhvr>
                                        <p:cTn id="7" dur="1000"/>
                                        <p:tgtEl>
                                          <p:spTgt spid="613"/>
                                        </p:tgtEl>
                                      </p:cBhvr>
                                    </p:animEffect>
                                  </p:childTnLst>
                                </p:cTn>
                              </p:par>
                              <p:par>
                                <p:cTn id="8" presetID="10" presetClass="entr" presetSubtype="0" fill="hold" nodeType="withEffect">
                                  <p:stCondLst>
                                    <p:cond delay="0"/>
                                  </p:stCondLst>
                                  <p:childTnLst>
                                    <p:set>
                                      <p:cBhvr>
                                        <p:cTn id="9" dur="1" fill="hold">
                                          <p:stCondLst>
                                            <p:cond delay="0"/>
                                          </p:stCondLst>
                                        </p:cTn>
                                        <p:tgtEl>
                                          <p:spTgt spid="614"/>
                                        </p:tgtEl>
                                        <p:attrNameLst>
                                          <p:attrName>style.visibility</p:attrName>
                                        </p:attrNameLst>
                                      </p:cBhvr>
                                      <p:to>
                                        <p:strVal val="visible"/>
                                      </p:to>
                                    </p:set>
                                    <p:animEffect transition="in" filter="fade">
                                      <p:cBhvr>
                                        <p:cTn id="10" dur="1000"/>
                                        <p:tgtEl>
                                          <p:spTgt spid="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sp>
        <p:nvSpPr>
          <p:cNvPr id="619" name="Google Shape;619;p107"/>
          <p:cNvSpPr txBox="1">
            <a:spLocks noGrp="1"/>
          </p:cNvSpPr>
          <p:nvPr>
            <p:ph type="title"/>
          </p:nvPr>
        </p:nvSpPr>
        <p:spPr>
          <a:xfrm>
            <a:off x="3727775" y="319667"/>
            <a:ext cx="77124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de-AT" sz="3500"/>
              <a:t>What We Offer</a:t>
            </a:r>
            <a:endParaRPr sz="3500"/>
          </a:p>
        </p:txBody>
      </p:sp>
      <p:sp>
        <p:nvSpPr>
          <p:cNvPr id="620" name="Google Shape;620;p107"/>
          <p:cNvSpPr txBox="1">
            <a:spLocks noGrp="1"/>
          </p:cNvSpPr>
          <p:nvPr>
            <p:ph type="body" idx="1"/>
          </p:nvPr>
        </p:nvSpPr>
        <p:spPr>
          <a:xfrm>
            <a:off x="3814800" y="1015675"/>
            <a:ext cx="7625100" cy="4744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de-AT"/>
              <a:t>We offer a </a:t>
            </a:r>
            <a:r>
              <a:rPr lang="de-AT" b="1"/>
              <a:t>comprehensive range of event services</a:t>
            </a:r>
            <a:r>
              <a:rPr lang="de-AT"/>
              <a:t> but we take nothing for granted.</a:t>
            </a:r>
            <a:endParaRPr/>
          </a:p>
          <a:p>
            <a:pPr marL="0" lvl="0" indent="0" algn="l" rtl="0">
              <a:spcBef>
                <a:spcPts val="2100"/>
              </a:spcBef>
              <a:spcAft>
                <a:spcPts val="0"/>
              </a:spcAft>
              <a:buClr>
                <a:schemeClr val="dk1"/>
              </a:buClr>
              <a:buSzPts val="1100"/>
              <a:buFont typeface="Arial"/>
              <a:buNone/>
            </a:pPr>
            <a:r>
              <a:rPr lang="de-AT"/>
              <a:t>This is why we constantly review market requirements and ensure that our services mirror your needs, and always give you new ideas that will elevate your event experience.</a:t>
            </a:r>
            <a:endParaRPr/>
          </a:p>
          <a:p>
            <a:pPr marL="0" lvl="0" indent="0" algn="l" rtl="0">
              <a:spcBef>
                <a:spcPts val="2100"/>
              </a:spcBef>
              <a:spcAft>
                <a:spcPts val="0"/>
              </a:spcAft>
              <a:buClr>
                <a:schemeClr val="dk1"/>
              </a:buClr>
              <a:buSzPts val="1100"/>
              <a:buFont typeface="Arial"/>
              <a:buNone/>
            </a:pPr>
            <a:r>
              <a:rPr lang="de-AT" b="1"/>
              <a:t>Key service offerings:</a:t>
            </a:r>
            <a:endParaRPr b="1"/>
          </a:p>
          <a:p>
            <a:pPr marL="457200" lvl="0" indent="-349250" algn="l" rtl="0">
              <a:spcBef>
                <a:spcPts val="0"/>
              </a:spcBef>
              <a:spcAft>
                <a:spcPts val="0"/>
              </a:spcAft>
              <a:buSzPts val="1900"/>
              <a:buChar char="●"/>
            </a:pPr>
            <a:r>
              <a:rPr lang="de-AT"/>
              <a:t>Accommodation and Housing Management</a:t>
            </a:r>
            <a:endParaRPr/>
          </a:p>
          <a:p>
            <a:pPr marL="457200" lvl="0" indent="-349250" algn="l" rtl="0">
              <a:spcBef>
                <a:spcPts val="0"/>
              </a:spcBef>
              <a:spcAft>
                <a:spcPts val="0"/>
              </a:spcAft>
              <a:buSzPts val="1900"/>
              <a:buChar char="●"/>
            </a:pPr>
            <a:r>
              <a:rPr lang="de-AT"/>
              <a:t>Transport Management</a:t>
            </a:r>
            <a:endParaRPr/>
          </a:p>
          <a:p>
            <a:pPr marL="457200" lvl="0" indent="-349250" algn="l" rtl="0">
              <a:spcBef>
                <a:spcPts val="0"/>
              </a:spcBef>
              <a:spcAft>
                <a:spcPts val="0"/>
              </a:spcAft>
              <a:buSzPts val="1900"/>
              <a:buChar char="●"/>
            </a:pPr>
            <a:r>
              <a:rPr lang="de-AT"/>
              <a:t>Travel Management</a:t>
            </a:r>
            <a:endParaRPr/>
          </a:p>
          <a:p>
            <a:pPr marL="457200" lvl="0" indent="-349250" algn="l" rtl="0">
              <a:spcBef>
                <a:spcPts val="0"/>
              </a:spcBef>
              <a:spcAft>
                <a:spcPts val="0"/>
              </a:spcAft>
              <a:buSzPts val="1900"/>
              <a:buChar char="●"/>
            </a:pPr>
            <a:r>
              <a:rPr lang="de-AT"/>
              <a:t>Social Programme Design and Management including Pre and Post Event Tours</a:t>
            </a:r>
            <a:endParaRPr/>
          </a:p>
          <a:p>
            <a:pPr marL="457200" lvl="0" indent="-349250" algn="l" rtl="0">
              <a:spcBef>
                <a:spcPts val="0"/>
              </a:spcBef>
              <a:spcAft>
                <a:spcPts val="0"/>
              </a:spcAft>
              <a:buSzPts val="1900"/>
              <a:buChar char="●"/>
            </a:pPr>
            <a:r>
              <a:rPr lang="de-AT"/>
              <a:t>Theme Evenings and Events</a:t>
            </a:r>
            <a:endParaRPr/>
          </a:p>
        </p:txBody>
      </p:sp>
    </p:spTree>
  </p:cSld>
  <p:clrMapOvr>
    <a:masterClrMapping/>
  </p:clrMapOvr>
</p:sld>
</file>

<file path=ppt/theme/theme1.xml><?xml version="1.0" encoding="utf-8"?>
<a:theme xmlns:a="http://schemas.openxmlformats.org/drawingml/2006/main" name="Ultima Layout">
  <a:themeElements>
    <a:clrScheme name="NEUTRAL BLUE">
      <a:dk1>
        <a:srgbClr val="000000"/>
      </a:dk1>
      <a:lt1>
        <a:srgbClr val="FFFFFF"/>
      </a:lt1>
      <a:dk2>
        <a:srgbClr val="44546A"/>
      </a:dk2>
      <a:lt2>
        <a:srgbClr val="E7E6E6"/>
      </a:lt2>
      <a:accent1>
        <a:srgbClr val="FFFFF5"/>
      </a:accent1>
      <a:accent2>
        <a:srgbClr val="D1DBBD"/>
      </a:accent2>
      <a:accent3>
        <a:srgbClr val="91AA9D"/>
      </a:accent3>
      <a:accent4>
        <a:srgbClr val="3E606F"/>
      </a:accent4>
      <a:accent5>
        <a:srgbClr val="193441"/>
      </a:accent5>
      <a:accent6>
        <a:srgbClr val="86B7D0"/>
      </a:accent6>
      <a:hlink>
        <a:srgbClr val="0F84F9"/>
      </a:hlink>
      <a:folHlink>
        <a:srgbClr val="A8BB8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504</Words>
  <Application>Microsoft Office PowerPoint</Application>
  <PresentationFormat>Breitbild</PresentationFormat>
  <Paragraphs>39</Paragraphs>
  <Slides>7</Slides>
  <Notes>7</Notes>
  <HiddenSlides>0</HiddenSlides>
  <MMClips>0</MMClips>
  <ScaleCrop>false</ScaleCrop>
  <HeadingPairs>
    <vt:vector size="6" baseType="variant">
      <vt:variant>
        <vt:lpstr>Verwendete Schriftarten</vt:lpstr>
      </vt:variant>
      <vt:variant>
        <vt:i4>7</vt:i4>
      </vt:variant>
      <vt:variant>
        <vt:lpstr>Design</vt:lpstr>
      </vt:variant>
      <vt:variant>
        <vt:i4>4</vt:i4>
      </vt:variant>
      <vt:variant>
        <vt:lpstr>Folientitel</vt:lpstr>
      </vt:variant>
      <vt:variant>
        <vt:i4>7</vt:i4>
      </vt:variant>
    </vt:vector>
  </HeadingPairs>
  <TitlesOfParts>
    <vt:vector size="18" baseType="lpstr">
      <vt:lpstr>Arial</vt:lpstr>
      <vt:lpstr>Calibri</vt:lpstr>
      <vt:lpstr>Dancing Script</vt:lpstr>
      <vt:lpstr>Merriweather</vt:lpstr>
      <vt:lpstr>Montserrat</vt:lpstr>
      <vt:lpstr>Montserrat Light</vt:lpstr>
      <vt:lpstr>Montserrat SemiBold</vt:lpstr>
      <vt:lpstr>Ultima Layout</vt:lpstr>
      <vt:lpstr>Simple Light</vt:lpstr>
      <vt:lpstr>Simple Light</vt:lpstr>
      <vt:lpstr>Simple Light</vt:lpstr>
      <vt:lpstr>PowerPoint-Präsentation</vt:lpstr>
      <vt:lpstr>Your DMC for the European Market</vt:lpstr>
      <vt:lpstr>Who We Are</vt:lpstr>
      <vt:lpstr>Travel In Style. Travel Differently Than The Rest.</vt:lpstr>
      <vt:lpstr>Travel In Style. Travel Differently Than The Rest.</vt:lpstr>
      <vt:lpstr>Travel In Style. Travel Differently Than The Rest.</vt:lpstr>
      <vt:lpstr>What We Offer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Mily</dc:creator>
  <cp:lastModifiedBy>Mily</cp:lastModifiedBy>
  <cp:revision>1</cp:revision>
  <dcterms:modified xsi:type="dcterms:W3CDTF">2019-10-08T07:45:51Z</dcterms:modified>
</cp:coreProperties>
</file>