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B7FE79C-C92E-4682-B178-3D62CB816BC5}" type="datetimeFigureOut">
              <a:rPr lang="en-IN" smtClean="0"/>
              <a:t>15-04-2025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363572528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7FE79C-C92E-4682-B178-3D62CB816BC5}"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38592104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7FE79C-C92E-4682-B178-3D62CB816BC5}"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1762012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7FE79C-C92E-4682-B178-3D62CB816BC5}" type="datetimeFigureOut">
              <a:rPr lang="en-IN" smtClean="0"/>
              <a:t>15-04-2025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930255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7FE79C-C92E-4682-B178-3D62CB816BC5}" type="datetimeFigureOut">
              <a:rPr lang="en-IN" smtClean="0"/>
              <a:t>15-04-2025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2951018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7FE79C-C92E-4682-B178-3D62CB816BC5}" type="datetimeFigureOut">
              <a:rPr lang="en-IN" smtClean="0"/>
              <a:t>15-04-2025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1720064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B7FE79C-C92E-4682-B178-3D62CB816BC5}" type="datetimeFigureOut">
              <a:rPr lang="en-IN" smtClean="0"/>
              <a:t>15-04-2025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3501130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7FE79C-C92E-4682-B178-3D62CB816BC5}" type="datetimeFigureOut">
              <a:rPr lang="en-IN" smtClean="0"/>
              <a:t>15-04-2025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23125801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7FE79C-C92E-4682-B178-3D62CB816BC5}" type="datetimeFigureOut">
              <a:rPr lang="en-IN" smtClean="0"/>
              <a:t>15-04-2025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1493301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7FE79C-C92E-4682-B178-3D62CB816BC5}" type="datetimeFigureOut">
              <a:rPr lang="en-IN" smtClean="0"/>
              <a:t>15-04-2025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3598455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7FE79C-C92E-4682-B178-3D62CB816BC5}"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22210930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7FE79C-C92E-4682-B178-3D62CB816BC5}"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21845338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7FE79C-C92E-4682-B178-3D62CB816BC5}"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39655171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7FE79C-C92E-4682-B178-3D62CB816BC5}"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25085062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7FE79C-C92E-4682-B178-3D62CB816BC5}"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9295721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7FE79C-C92E-4682-B178-3D62CB816BC5}"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D79837-0624-4DE2-A5C4-FDB680B09077}"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652547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7FE79C-C92E-4682-B178-3D62CB816BC5}"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D79837-0624-4DE2-A5C4-FDB680B09077}" type="slidenum">
              <a:rPr lang="en-IN" smtClean="0"/>
              <a:t>‹#›</a:t>
            </a:fld>
            <a:endParaRPr lang="en-IN"/>
          </a:p>
        </p:txBody>
      </p:sp>
    </p:spTree>
    <p:extLst>
      <p:ext uri="{BB962C8B-B14F-4D97-AF65-F5344CB8AC3E}">
        <p14:creationId xmlns:p14="http://schemas.microsoft.com/office/powerpoint/2010/main" val="3311093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B7FE79C-C92E-4682-B178-3D62CB816BC5}" type="datetimeFigureOut">
              <a:rPr lang="en-IN" smtClean="0"/>
              <a:t>15-04-2025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5D79837-0624-4DE2-A5C4-FDB680B09077}" type="slidenum">
              <a:rPr lang="en-IN" smtClean="0"/>
              <a:t>‹#›</a:t>
            </a:fld>
            <a:endParaRPr lang="en-IN"/>
          </a:p>
        </p:txBody>
      </p:sp>
    </p:spTree>
    <p:extLst>
      <p:ext uri="{BB962C8B-B14F-4D97-AF65-F5344CB8AC3E}">
        <p14:creationId xmlns:p14="http://schemas.microsoft.com/office/powerpoint/2010/main" val="38660856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online-travel-booking-platfor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ur-operator-website-builder.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universal-tour-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eb-portals-b2b-b2c-b2e.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our-package-booking-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ctivity-reservation-software.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activities-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our-travel-website.php" TargetMode="External"/><Relationship Id="rId4" Type="http://schemas.openxmlformats.org/officeDocument/2006/relationships/hyperlink" Target="https://www.travelopro.com/package-booking-engine.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our-operator-man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ur-operator-software.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ourism-mana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tour-software-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slideshare.net/shrugir12/flight-integration"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travelopro.com/tour-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D8B1B17-6961-E404-4A42-3751C109FF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49414" y="90432"/>
            <a:ext cx="2326972" cy="529459"/>
          </a:xfrm>
          <a:prstGeom prst="rect">
            <a:avLst/>
          </a:prstGeom>
        </p:spPr>
      </p:pic>
      <p:sp>
        <p:nvSpPr>
          <p:cNvPr id="6" name="TextBox 5">
            <a:extLst>
              <a:ext uri="{FF2B5EF4-FFF2-40B4-BE49-F238E27FC236}">
                <a16:creationId xmlns:a16="http://schemas.microsoft.com/office/drawing/2014/main" id="{AD268883-C7FD-4BC0-17F6-FD4296C9656E}"/>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58E1B6BE-EF2C-043B-0344-88CFA95AD33C}"/>
              </a:ext>
            </a:extLst>
          </p:cNvPr>
          <p:cNvSpPr txBox="1"/>
          <p:nvPr/>
        </p:nvSpPr>
        <p:spPr>
          <a:xfrm>
            <a:off x="4127786" y="82768"/>
            <a:ext cx="4403834" cy="707886"/>
          </a:xfrm>
          <a:prstGeom prst="rect">
            <a:avLst/>
          </a:prstGeom>
          <a:noFill/>
        </p:spPr>
        <p:txBody>
          <a:bodyPr wrap="square">
            <a:spAutoFit/>
          </a:bodyPr>
          <a:lstStyle/>
          <a:p>
            <a:r>
              <a:rPr lang="en-IN" sz="4000" b="1" dirty="0"/>
              <a:t>Tour API Integration</a:t>
            </a:r>
          </a:p>
        </p:txBody>
      </p:sp>
      <p:pic>
        <p:nvPicPr>
          <p:cNvPr id="3" name="Picture 2">
            <a:extLst>
              <a:ext uri="{FF2B5EF4-FFF2-40B4-BE49-F238E27FC236}">
                <a16:creationId xmlns:a16="http://schemas.microsoft.com/office/drawing/2014/main" id="{B92E98ED-D856-DD73-EEC9-E3334FA10F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3337" y="978586"/>
            <a:ext cx="8965325" cy="4644448"/>
          </a:xfrm>
          <a:prstGeom prst="rect">
            <a:avLst/>
          </a:prstGeom>
        </p:spPr>
      </p:pic>
    </p:spTree>
    <p:extLst>
      <p:ext uri="{BB962C8B-B14F-4D97-AF65-F5344CB8AC3E}">
        <p14:creationId xmlns:p14="http://schemas.microsoft.com/office/powerpoint/2010/main" val="534011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838D4-F33D-7BE7-6362-894BBCEC023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9850A84-B99A-515B-9D4E-A17D49B4BC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292DFBAC-07E5-59D0-5FFE-4FA35DA96C83}"/>
              </a:ext>
            </a:extLst>
          </p:cNvPr>
          <p:cNvSpPr txBox="1"/>
          <p:nvPr/>
        </p:nvSpPr>
        <p:spPr>
          <a:xfrm>
            <a:off x="945931" y="1064250"/>
            <a:ext cx="10489324"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Tour API | Connect To The World</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travel and tourism industry, the term "API" refers to the Application Programming Interface. APIs streamline data exchange and integrate various tourism-related systems, including booking platforms, content management systems, and customer relationship management (CRM) tools.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APIs allow travel businesses to offer extra services such as tours, excursions, and local experiences. These APIs connect users to attractions and activities, providing necessary details such as availability, pricing, and customer reviews. By incorporating these APIs, companies can enhance their offerings, providing travelers with a complete itinerary for their journeys.</a:t>
            </a:r>
          </a:p>
        </p:txBody>
      </p:sp>
    </p:spTree>
    <p:extLst>
      <p:ext uri="{BB962C8B-B14F-4D97-AF65-F5344CB8AC3E}">
        <p14:creationId xmlns:p14="http://schemas.microsoft.com/office/powerpoint/2010/main" val="1423624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D920F-30E9-BBF8-44E0-1ED39D0A67C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61F4622-C56E-F802-73D7-2E2E8575F8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4DACD880-1241-FE91-CE87-AE999AC48EC0}"/>
              </a:ext>
            </a:extLst>
          </p:cNvPr>
          <p:cNvSpPr txBox="1"/>
          <p:nvPr/>
        </p:nvSpPr>
        <p:spPr>
          <a:xfrm>
            <a:off x="998483" y="1331549"/>
            <a:ext cx="9995338"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and tourism service providers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use several APIs to make their services more efficient. Sophisticated tour APIs let users track events, view data, and book them all in one comprehensive solution.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agencies, hotels, tour operators, travel deal aggregators, car rental companies, and travel insurance providers can benefit from travel and tourism API integration. It enables them to improve their booking platforms and provide full travel services to customers.</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 and Activity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data and booking options for guided tours, excursions, activities, and attractions at multiple destinations. They offer a range of experiences, including city tours, adventure activities, cultural experiences, and more.</a:t>
            </a:r>
          </a:p>
        </p:txBody>
      </p:sp>
    </p:spTree>
    <p:extLst>
      <p:ext uri="{BB962C8B-B14F-4D97-AF65-F5344CB8AC3E}">
        <p14:creationId xmlns:p14="http://schemas.microsoft.com/office/powerpoint/2010/main" val="887077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A51FD-E83C-EF57-7DA4-3F5189EDFCF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8325C51-5E34-2C64-195D-50BA3F1AC4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BE84128A-B67A-1DF2-782D-EB7EE6D3E595}"/>
              </a:ext>
            </a:extLst>
          </p:cNvPr>
          <p:cNvSpPr txBox="1"/>
          <p:nvPr/>
        </p:nvSpPr>
        <p:spPr>
          <a:xfrm>
            <a:off x="872359" y="1003655"/>
            <a:ext cx="10657490"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tour API provides the best chances for OTAs and travel agents, as well as the worldwide travel suppliers, to build a powerful relationship to enhance the business by attracting more travelers to relish the tour and reserve their leisure activities from a single website or app with dynamic approaches with the best rates, according to modest travel companies.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API empowers travel management companies to give users access to local tours, attractions, events, and other travel-related activities. These APIs are used to allow users to browse, book, and pay for tours and activities during their trip. Integrating these travel site APIs for tourist app development improves the user experience by providing extra travel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companies can tap tour and activity APIs to showcase available attractions, tours, and events across destinations.</a:t>
            </a:r>
          </a:p>
        </p:txBody>
      </p:sp>
    </p:spTree>
    <p:extLst>
      <p:ext uri="{BB962C8B-B14F-4D97-AF65-F5344CB8AC3E}">
        <p14:creationId xmlns:p14="http://schemas.microsoft.com/office/powerpoint/2010/main" val="2253540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FD981-CDB5-6F3B-86EC-9A1DF88D480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823C2B1-5E24-0AB6-2965-36D9A0B7CD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81C430E2-7D34-CA95-C143-7B5FECCFCB4A}"/>
              </a:ext>
            </a:extLst>
          </p:cNvPr>
          <p:cNvSpPr txBox="1"/>
          <p:nvPr/>
        </p:nvSpPr>
        <p:spPr>
          <a:xfrm>
            <a:off x="746234" y="748734"/>
            <a:ext cx="10699531"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 : Your One-Stop Destination for the Best Tour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Wondering why choose Travelopro for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needs? We at Travelopro provide the top tour API integration services, which help to allow sellers to list their packages. Our tour API comes with full technical support and supports both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B2B and B2C travel businesses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Our tour API integrates with top global tour providers, enabling travel businesses and agents to access and book a wide range of tours and activities.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API can be used to access real-time product, booking, and customer data in real time. The API can be used by our Marketplace agents to access content from several of our tour operators or individual operators to access their own data.</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These APIs help travel agencies provide enticing bundled travel deals apart from hotel, flight, and transfer services. </a:t>
            </a:r>
          </a:p>
        </p:txBody>
      </p:sp>
    </p:spTree>
    <p:extLst>
      <p:ext uri="{BB962C8B-B14F-4D97-AF65-F5344CB8AC3E}">
        <p14:creationId xmlns:p14="http://schemas.microsoft.com/office/powerpoint/2010/main" val="3109010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A24C3-1963-E797-B9E6-4195B2E2E79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DB9FE74-11F9-6810-E2F3-0DE540F550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5AFF66E9-3330-533C-3C86-5ED6D460F567}"/>
              </a:ext>
            </a:extLst>
          </p:cNvPr>
          <p:cNvSpPr txBox="1"/>
          <p:nvPr/>
        </p:nvSpPr>
        <p:spPr>
          <a:xfrm>
            <a:off x="709448" y="840828"/>
            <a:ext cx="10941269"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Customers can access tours and packages in real-time, which enables you to offer travelers better and more attractive and competitive offers.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 are a variety of APIs that tour operators can use, and we at Travelopro provide all leading APIs for online travel and tourism service providers. If you name a functionality, there are high chances that we probably have an API specifically for that functionality.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will adapt our system to suit your brand and will give all the support to integrate your website with third-party tour and activity APIs. We aim to provide a new dimension of service concept and always strive to stay at the technological forefront at all times by offering the best solutions for the travel industry.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APIs enable agents/enterprises with worldwide inventory with simple to integrate and quick APIs. Agents/enterprises can save time and costs with real-time pricing and availability. </a:t>
            </a:r>
          </a:p>
        </p:txBody>
      </p:sp>
    </p:spTree>
    <p:extLst>
      <p:ext uri="{BB962C8B-B14F-4D97-AF65-F5344CB8AC3E}">
        <p14:creationId xmlns:p14="http://schemas.microsoft.com/office/powerpoint/2010/main" val="3399978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55F9A-C63D-52DA-4CC1-32DFED299FA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7627B18-BA06-895D-9C39-1F46177734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4B67C418-D898-7065-542A-CF5025248FF3}"/>
              </a:ext>
            </a:extLst>
          </p:cNvPr>
          <p:cNvSpPr txBox="1"/>
          <p:nvPr/>
        </p:nvSpPr>
        <p:spPr>
          <a:xfrm>
            <a:off x="966951" y="1313132"/>
            <a:ext cx="10583918"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Committed API support team ready to assist agents/enterprises get started with the integration and be backup support throughout the process.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Packages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travel businesses to offer a broad range of customizable tours with real-time updates, secure payment options, and global coverage. It’s designed for simple integration and provides a seamless booking experience for customers, helping businesses expand their offerings and increase revenue potential.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group tour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activity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simplifies the travel booking process for worldwide customers. By promising the best travel website design, we increase user engagement and conversion rates for tour operators.</a:t>
            </a:r>
          </a:p>
        </p:txBody>
      </p:sp>
    </p:spTree>
    <p:extLst>
      <p:ext uri="{BB962C8B-B14F-4D97-AF65-F5344CB8AC3E}">
        <p14:creationId xmlns:p14="http://schemas.microsoft.com/office/powerpoint/2010/main" val="2696584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8568F-5DD2-C0A5-E275-88611E043EC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B4A4118-8201-C7D6-D6BB-5B640A986F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1D1C8EED-9E28-A40D-1E8B-4751183D3763}"/>
              </a:ext>
            </a:extLst>
          </p:cNvPr>
          <p:cNvSpPr txBox="1"/>
          <p:nvPr/>
        </p:nvSpPr>
        <p:spPr>
          <a:xfrm>
            <a:off x="819807" y="812395"/>
            <a:ext cx="10794124"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Sightseeing Tours and Activities API integration would advantage online travel agencies, travel management companies, and tour operators.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activities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enables booking a wide range of sightseeing tours and other activities globally. Moreover, our API integration enables several travel and business operators worldwide to gain access to relevant content.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Tours Packages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you to easily integrate a wide range of tour packages into your website or app, offering real-time availability, pricing, and itineraries. With a simple setup, it enhances your travel platform by providing seamless booking options, helping you deliver an enriched travel experience to your customers.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Universal Tour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gives an access to a global tours database and functionality aggregated from various travel suppliers through a single unified API connection for OTA’s and Travel Agents.</a:t>
            </a:r>
          </a:p>
        </p:txBody>
      </p:sp>
    </p:spTree>
    <p:extLst>
      <p:ext uri="{BB962C8B-B14F-4D97-AF65-F5344CB8AC3E}">
        <p14:creationId xmlns:p14="http://schemas.microsoft.com/office/powerpoint/2010/main" val="479234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6E659-B648-E7C1-BEB6-FEFD9B97BAE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D24DF19-A263-AD7A-87DA-8C1616E647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9FCE7527-91A9-AFC9-10DA-DFC79E5113BF}"/>
              </a:ext>
            </a:extLst>
          </p:cNvPr>
          <p:cNvSpPr txBox="1"/>
          <p:nvPr/>
        </p:nvSpPr>
        <p:spPr>
          <a:xfrm>
            <a:off x="1240220" y="1562014"/>
            <a:ext cx="9711559"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provide advanced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Package API Integration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enable travel businesses to enhance their platforms with a diverse range of tour packages. Our API solutions are designed to integrate seamlessly with your existing systems, offering your customers an effortless way to discover, book, and manage their travel experiences.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best tour operator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speed up the operational efficiency of our customers. Furthermore, we allow them to invest in one of the best travel booking systems, Travelopro. It improves operational and cost efficiency; it offers multilingual and multi-currency support.</a:t>
            </a:r>
          </a:p>
        </p:txBody>
      </p:sp>
    </p:spTree>
    <p:extLst>
      <p:ext uri="{BB962C8B-B14F-4D97-AF65-F5344CB8AC3E}">
        <p14:creationId xmlns:p14="http://schemas.microsoft.com/office/powerpoint/2010/main" val="1050513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C5B23-85B6-06C0-4655-FA1BE5CC8BE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94E3DBD-4078-7807-7C37-9AC3CB1FDA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CDBF2C2E-1564-3337-4340-B82A7DA5F942}"/>
              </a:ext>
            </a:extLst>
          </p:cNvPr>
          <p:cNvSpPr txBox="1"/>
          <p:nvPr/>
        </p:nvSpPr>
        <p:spPr>
          <a:xfrm>
            <a:off x="641131" y="317603"/>
            <a:ext cx="11186127" cy="622279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Benefits Of Tour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key benefits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API integration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various and impactful.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Firstly, it remarkably boosts efficiency by automating processes that were formerly manual, such as updating availability and processing bookings. This automation reduces human error and speeds up operations.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Secondly, it improves customer satisfaction by providing real-time information and smooth booking experiences. Users can book tours instantly and receive immediate confirmations, which establishes trust and reliability. </a:t>
            </a:r>
          </a:p>
          <a:p>
            <a:pPr marL="342900" indent="-342900" algn="just">
              <a:lnSpc>
                <a:spcPct val="107000"/>
              </a:lnSpc>
              <a:spcAft>
                <a:spcPts val="800"/>
              </a:spcAft>
              <a:buFont typeface="Arial" panose="020B0604020202020204" pitchFamily="34" charset="0"/>
              <a:buChar char="•"/>
            </a:pPr>
            <a:r>
              <a:rPr lang="en-IN" sz="2400" kern="100" dirty="0">
                <a:latin typeface="Calibri" panose="020F0502020204030204" pitchFamily="34" charset="0"/>
                <a:ea typeface="Calibri" panose="020F0502020204030204" pitchFamily="34" charset="0"/>
                <a:cs typeface="Times New Roman" panose="02020603050405020304" pitchFamily="18" charset="0"/>
              </a:rPr>
              <a:t>Thirdly, API integration enables improved data management. All user and booking data is centralized, making it simpler to examine and use for enhanced services. </a:t>
            </a:r>
          </a:p>
          <a:p>
            <a:pPr marL="342900" indent="-342900" algn="just">
              <a:lnSpc>
                <a:spcPct val="107000"/>
              </a:lnSpc>
              <a:spcAft>
                <a:spcPts val="800"/>
              </a:spcAft>
              <a:buFont typeface="Arial" panose="020B0604020202020204" pitchFamily="34" charset="0"/>
              <a:buChar char="•"/>
            </a:pPr>
            <a:r>
              <a:rPr lang="en-IN" sz="2400" kern="100" dirty="0">
                <a:latin typeface="Calibri" panose="020F0502020204030204" pitchFamily="34" charset="0"/>
                <a:ea typeface="Calibri" panose="020F0502020204030204" pitchFamily="34" charset="0"/>
                <a:cs typeface="Times New Roman" panose="02020603050405020304" pitchFamily="18" charset="0"/>
              </a:rPr>
              <a:t>Lastly, it offers scalability. As the travel business expands, API integration can effortlessly accommodate increased demand without major overhauls. These benefits greatly contribute to more efficient operations and an improved customer experience.</a:t>
            </a:r>
          </a:p>
        </p:txBody>
      </p:sp>
    </p:spTree>
    <p:extLst>
      <p:ext uri="{BB962C8B-B14F-4D97-AF65-F5344CB8AC3E}">
        <p14:creationId xmlns:p14="http://schemas.microsoft.com/office/powerpoint/2010/main" val="40174364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9D0659-AF52-9DAE-DA96-A3E58D3E942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43B3CCD-9962-CC9C-F339-6486D201FC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52ED82C1-AB39-BEF8-E4BC-A2020CDE235C}"/>
              </a:ext>
            </a:extLst>
          </p:cNvPr>
          <p:cNvSpPr txBox="1"/>
          <p:nvPr/>
        </p:nvSpPr>
        <p:spPr>
          <a:xfrm>
            <a:off x="1008993" y="712775"/>
            <a:ext cx="10415752" cy="543244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Of Tour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Customization Options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Customization options are a state-of-the-art feature of tour API integration software. These options enable tour operators to tailor the software to meet their specific needs and branding requirements.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example, travel businesses can customize the customer interface to match their brand's look and feel, creating a cohesive and professional customer experience.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Moreover, tour operators can configure the API to include only the services and data points relevant to their offerings, ensuring a smooth and efficient system.</a:t>
            </a:r>
          </a:p>
        </p:txBody>
      </p:sp>
    </p:spTree>
    <p:extLst>
      <p:ext uri="{BB962C8B-B14F-4D97-AF65-F5344CB8AC3E}">
        <p14:creationId xmlns:p14="http://schemas.microsoft.com/office/powerpoint/2010/main" val="3731214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9A4E0-0AE5-DCA9-412E-6EA7A4DA650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4D0AC80-97C2-437B-B91F-5A6DCA2CD8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FEAF1650-6664-A419-E848-3F8D7F50BCD6}"/>
              </a:ext>
            </a:extLst>
          </p:cNvPr>
          <p:cNvSpPr txBox="1"/>
          <p:nvPr/>
        </p:nvSpPr>
        <p:spPr>
          <a:xfrm>
            <a:off x="1046805" y="1510718"/>
            <a:ext cx="9816663" cy="383656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Customization also extends to user permissions and access controls, enabling businesses to define who can view or edit certain data.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Moreover, the ability to integrate with other software and tools means that the API can transform to existing workflows, reducing disruption and increasing productivity.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providing immense customization options, adventure tours API integration software ensures that businesses can create a customized solution that perfectly aligns with their operational goals and customer expectations.</a:t>
            </a:r>
          </a:p>
        </p:txBody>
      </p:sp>
    </p:spTree>
    <p:extLst>
      <p:ext uri="{BB962C8B-B14F-4D97-AF65-F5344CB8AC3E}">
        <p14:creationId xmlns:p14="http://schemas.microsoft.com/office/powerpoint/2010/main" val="2736310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FA3E7-125E-36CB-11F7-78E446474F3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9EDC02-D405-AC84-F50A-A97BA438C5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F2C6179F-96EA-F793-DAE8-2A81A229BE25}"/>
              </a:ext>
            </a:extLst>
          </p:cNvPr>
          <p:cNvSpPr txBox="1"/>
          <p:nvPr/>
        </p:nvSpPr>
        <p:spPr>
          <a:xfrm>
            <a:off x="746233" y="672662"/>
            <a:ext cx="10857187" cy="5915017"/>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Real-time Data Access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data access is a crucial component of tour API integration software. It enables tour operators and travel agencies to access up-to-the-minute data on tour availability, pricing, and scheduling. This immediacy is essential in the fast-paced travel sector, where conditions and customer demands can change quickly.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real-time data, travel businesses can make well-informed decisions swiftly, modify their offers as necessary, and give accurate data to customers. This leads to fewer booking errors and overbookings, enriching the overall customer experience. Moreover, real-time data enables dynamic pricing tactics, enabling operators to adjust prices based on demand and availability directly. This feature not only increases operational efficiency but also helps in increasing revenue. Essentially, real-time data access ensures that tour operators stay flexible and responsive in a competitive market.</a:t>
            </a:r>
          </a:p>
        </p:txBody>
      </p:sp>
    </p:spTree>
    <p:extLst>
      <p:ext uri="{BB962C8B-B14F-4D97-AF65-F5344CB8AC3E}">
        <p14:creationId xmlns:p14="http://schemas.microsoft.com/office/powerpoint/2010/main" val="1477341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6C64D-430F-9671-FFE3-348B1180268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490ADE8-9D93-B1E2-10FA-80B4CB35A9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17903992-D0E7-681E-CC46-A3C90718D7B7}"/>
              </a:ext>
            </a:extLst>
          </p:cNvPr>
          <p:cNvSpPr txBox="1"/>
          <p:nvPr/>
        </p:nvSpPr>
        <p:spPr>
          <a:xfrm>
            <a:off x="609600" y="407932"/>
            <a:ext cx="11214538" cy="631018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Seamless Booking Process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seamless booking process is an essential component of tour API integration software. This functionality streamlines the overall booking journey, from choosing a tour to finalizing the payment. For customers, it means a hassle-free experience where they can quickly explore various tours, check real-time availability, and book their chosen options without leaving the platform. This reduces the friction often associated with traditional booking techniques, such as phone calls or emails.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operators, a smooth booking process minimizes the risk of double bookings and errors, guaranteeing that every reservation is accurately recorded and handled. Additionally, it allows for immediate confirmations and automated updates, keeping customers informed at every stage. By offering a seamless and effective booking experience, travel businesses can increase customer satisfaction, foster loyalty, and encourage repeat bookings. This feature is essential for maintaining a competitive edge in the travel industry.</a:t>
            </a:r>
          </a:p>
        </p:txBody>
      </p:sp>
    </p:spTree>
    <p:extLst>
      <p:ext uri="{BB962C8B-B14F-4D97-AF65-F5344CB8AC3E}">
        <p14:creationId xmlns:p14="http://schemas.microsoft.com/office/powerpoint/2010/main" val="26063710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BB1E6-751E-E0C5-AD99-FDD11E1AD7B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EAC8F24-8D57-AAD1-7C39-A6B9A22AB1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83BFD415-63D4-DDF0-D3A6-0D3B07688AC5}"/>
              </a:ext>
            </a:extLst>
          </p:cNvPr>
          <p:cNvSpPr txBox="1"/>
          <p:nvPr/>
        </p:nvSpPr>
        <p:spPr>
          <a:xfrm>
            <a:off x="1177159" y="1768695"/>
            <a:ext cx="8978954" cy="275363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Multi-Language Support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tour booking software offers support for multiple languages, enabling users from several countries to easily use the platform.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Customers can view and book travel arrangements for destinations all over the world, making it easy to plan international trips.</a:t>
            </a:r>
          </a:p>
        </p:txBody>
      </p:sp>
    </p:spTree>
    <p:extLst>
      <p:ext uri="{BB962C8B-B14F-4D97-AF65-F5344CB8AC3E}">
        <p14:creationId xmlns:p14="http://schemas.microsoft.com/office/powerpoint/2010/main" val="20124222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7BAB0-6811-3A87-38F1-186ADEE298D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A3B29E3-FC7E-21C7-C8FD-ADB7E1273D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CCA64F13-AAF2-1A68-F912-CFF2A9B1E55D}"/>
              </a:ext>
            </a:extLst>
          </p:cNvPr>
          <p:cNvSpPr txBox="1"/>
          <p:nvPr/>
        </p:nvSpPr>
        <p:spPr>
          <a:xfrm>
            <a:off x="604344" y="566485"/>
            <a:ext cx="10983311" cy="572502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Mobile Compatibility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tour booking software is designed to be compatible with mobile devices, enabling customers to book and manage their travel plans on the go. The software is also designed to be accessible to customers with disabilities, with features such as accessibility keyboard support and screen reader support. This mobile compatibility and accessibility make our travel booking software accessible to a broader range of customers.</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Enhanced User Experience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customers with a user-friendly interface that is easy to navigate and use. Customers can receive real-time alerts and notifications for flight delays, gate changes, or other important updates.</a:t>
            </a:r>
          </a:p>
        </p:txBody>
      </p:sp>
    </p:spTree>
    <p:extLst>
      <p:ext uri="{BB962C8B-B14F-4D97-AF65-F5344CB8AC3E}">
        <p14:creationId xmlns:p14="http://schemas.microsoft.com/office/powerpoint/2010/main" val="21161287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8F802-EF27-193B-24B8-0BD00C19AB1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EBE99B2-BE87-A3DD-07C8-523D5EC415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EA3B841A-F3DD-E260-2287-3F5442BE60BC}"/>
              </a:ext>
            </a:extLst>
          </p:cNvPr>
          <p:cNvSpPr txBox="1"/>
          <p:nvPr/>
        </p:nvSpPr>
        <p:spPr>
          <a:xfrm>
            <a:off x="930164" y="807769"/>
            <a:ext cx="10694276" cy="5242461"/>
          </a:xfrm>
          <a:prstGeom prst="rect">
            <a:avLst/>
          </a:prstGeom>
          <a:noFill/>
        </p:spPr>
        <p:txBody>
          <a:bodyPr wrap="square">
            <a:spAutoFit/>
          </a:bodyPr>
          <a:lstStyle/>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Cost-Effective and Budget-Friendly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Customers can set their budget preferences and receive recommendations for flights, hotels, and activities that meet their budget requirements.</a:t>
            </a:r>
          </a:p>
          <a:p>
            <a:pPr marL="342900" indent="-342900" algn="just">
              <a:lnSpc>
                <a:spcPct val="107000"/>
              </a:lnSpc>
              <a:spcAft>
                <a:spcPts val="800"/>
              </a:spcAft>
              <a:buFont typeface="Arial" panose="020B0604020202020204" pitchFamily="34" charset="0"/>
              <a:buChar char="•"/>
            </a:pPr>
            <a:endParaRPr lang="en-IN" sz="2400"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Personalized and Tailored</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software allows customers to create and manage profiles, providing a personalized experience for each customer.</a:t>
            </a:r>
          </a:p>
          <a:p>
            <a:pPr marL="342900" indent="-34290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48380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2832E-6104-74BD-C371-05633F9A7F9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3D16607-37D7-83EC-B24C-7683269050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84B76438-ECB5-C591-4440-38C620F2FECD}"/>
              </a:ext>
            </a:extLst>
          </p:cNvPr>
          <p:cNvSpPr txBox="1"/>
          <p:nvPr/>
        </p:nvSpPr>
        <p:spPr>
          <a:xfrm>
            <a:off x="1183440" y="1587944"/>
            <a:ext cx="9680028" cy="354398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Which Businesses Can Benefit From Tour API Integration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travel agencies (OTAs), tour operators, travel agencies, destination management companies (DMCs), travel consolidators, travel meta search engines, travel aggregators, vacation rental websites, and activity providers can benefit from travel API integration.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enables them to enhance their booking platforms and provide comprehensive travel services to customers.</a:t>
            </a:r>
          </a:p>
        </p:txBody>
      </p:sp>
    </p:spTree>
    <p:extLst>
      <p:ext uri="{BB962C8B-B14F-4D97-AF65-F5344CB8AC3E}">
        <p14:creationId xmlns:p14="http://schemas.microsoft.com/office/powerpoint/2010/main" val="7410947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7CD39-9FE8-F870-B667-4BE9B8B66C2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717DAAC-A3D1-CDDE-EAFE-FB032E2213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D4A49AB7-3114-8924-9462-6878FB896C82}"/>
              </a:ext>
            </a:extLst>
          </p:cNvPr>
          <p:cNvSpPr txBox="1"/>
          <p:nvPr/>
        </p:nvSpPr>
        <p:spPr>
          <a:xfrm>
            <a:off x="1001623" y="769387"/>
            <a:ext cx="10188753" cy="5447645"/>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Online Travel Agencies (OTAs)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 tour and activity bookings into existing platforms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Expand product offerings and increase revenue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 customer experience with diverse travel options</a:t>
            </a:r>
          </a:p>
          <a:p>
            <a:pPr marL="342900" lvl="0" indent="-342900" algn="just">
              <a:lnSpc>
                <a:spcPct val="107000"/>
              </a:lnSpc>
              <a:spcAft>
                <a:spcPts val="800"/>
              </a:spcAft>
              <a:buSzPts val="1000"/>
              <a:buFont typeface="Symbol" panose="05050102010706020507" pitchFamily="18" charset="2"/>
              <a:buChar char=""/>
              <a:tabLst>
                <a:tab pos="457200" algn="l"/>
              </a:tabLst>
            </a:pPr>
            <a:endParaRPr lang="en-IN" sz="2400"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Tour Operators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 booking processes and reduce manual errors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online visibility and reach new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 operational efficiency and reduce costs</a:t>
            </a:r>
          </a:p>
        </p:txBody>
      </p:sp>
    </p:spTree>
    <p:extLst>
      <p:ext uri="{BB962C8B-B14F-4D97-AF65-F5344CB8AC3E}">
        <p14:creationId xmlns:p14="http://schemas.microsoft.com/office/powerpoint/2010/main" val="198894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5327C-D18D-EBEE-4E0F-7F0F3709D72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B5DB24F-6422-7A04-2A17-CCEDFBAF02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20894DCA-6821-2642-C1BD-E28F89CFA797}"/>
              </a:ext>
            </a:extLst>
          </p:cNvPr>
          <p:cNvSpPr txBox="1"/>
          <p:nvPr/>
        </p:nvSpPr>
        <p:spPr>
          <a:xfrm>
            <a:off x="1177158" y="795057"/>
            <a:ext cx="10499834" cy="5447645"/>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Agencies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clients a wider range of travel experiences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Streamline booking processes and reduce administrative tasks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customer satisfaction and loyalty</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Destination Management Companies (DMCs)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 booking processes for local tours and activities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efficiency and reduce costs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 customer experience with personalized travel options</a:t>
            </a:r>
          </a:p>
        </p:txBody>
      </p:sp>
    </p:spTree>
    <p:extLst>
      <p:ext uri="{BB962C8B-B14F-4D97-AF65-F5344CB8AC3E}">
        <p14:creationId xmlns:p14="http://schemas.microsoft.com/office/powerpoint/2010/main" val="3772361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0A4BE-8396-A32E-D4CB-4B2FDF5B98A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B8B5E98-DD36-36BE-8BD4-B1EC8D6E7B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77D0D6ED-F26B-9F1C-5CE2-D1A6C82CAC02}"/>
              </a:ext>
            </a:extLst>
          </p:cNvPr>
          <p:cNvSpPr txBox="1"/>
          <p:nvPr/>
        </p:nvSpPr>
        <p:spPr>
          <a:xfrm>
            <a:off x="1403131" y="612228"/>
            <a:ext cx="9385738" cy="5945410"/>
          </a:xfrm>
          <a:prstGeom prst="rect">
            <a:avLst/>
          </a:prstGeom>
          <a:noFill/>
        </p:spPr>
        <p:txBody>
          <a:bodyPr wrap="square">
            <a:spAutoFit/>
          </a:bodyPr>
          <a:lstStyle/>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Consolidators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Keeping rates competitive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Monitor inventory in real-time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Seamless API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Pricing and Mark-ups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Meta Search Engines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 tour and activity bookings into search results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users with comprehensive travel options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revenue through affiliate marketing</a:t>
            </a:r>
          </a:p>
        </p:txBody>
      </p:sp>
    </p:spTree>
    <p:extLst>
      <p:ext uri="{BB962C8B-B14F-4D97-AF65-F5344CB8AC3E}">
        <p14:creationId xmlns:p14="http://schemas.microsoft.com/office/powerpoint/2010/main" val="18514302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0C7B8-D600-EC5C-4D8F-CAA8FB2B0D7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2686BB4-D41F-00DE-970A-506CB26E68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B343E9A9-5D17-4D1A-EFAD-19185FEC69EE}"/>
              </a:ext>
            </a:extLst>
          </p:cNvPr>
          <p:cNvSpPr txBox="1"/>
          <p:nvPr/>
        </p:nvSpPr>
        <p:spPr>
          <a:xfrm>
            <a:off x="1334814" y="838134"/>
            <a:ext cx="9974317" cy="5447645"/>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Activity And Attraction Providers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online visibility and reach new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 booking processes and reduce administrative tasks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 operational efficiency and reduce costs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Comparison Websites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Compare prices and options for tours and activities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 users make informed travel decisions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revenue through affiliate marketing</a:t>
            </a:r>
          </a:p>
        </p:txBody>
      </p:sp>
    </p:spTree>
    <p:extLst>
      <p:ext uri="{BB962C8B-B14F-4D97-AF65-F5344CB8AC3E}">
        <p14:creationId xmlns:p14="http://schemas.microsoft.com/office/powerpoint/2010/main" val="3614556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FBCCE-F64B-0167-7D1F-4E01E335856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7AF0936-5834-1959-7F55-65D976457F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3" name="TextBox 2">
            <a:extLst>
              <a:ext uri="{FF2B5EF4-FFF2-40B4-BE49-F238E27FC236}">
                <a16:creationId xmlns:a16="http://schemas.microsoft.com/office/drawing/2014/main" id="{4660EE1A-65EC-6D1E-D808-8FDE262E3F78}"/>
              </a:ext>
            </a:extLst>
          </p:cNvPr>
          <p:cNvSpPr txBox="1"/>
          <p:nvPr/>
        </p:nvSpPr>
        <p:spPr>
          <a:xfrm>
            <a:off x="1418897" y="705177"/>
            <a:ext cx="9144000" cy="5447645"/>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Vacation Rental Websites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guests additional travel experiences and activities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revenue through commission-based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 guest experience and loyalty</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Technology Companies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Develop innovative travel solutions integrating tour APIs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 customer experience with personalized travel options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revenue through commission-based bookings</a:t>
            </a:r>
          </a:p>
        </p:txBody>
      </p:sp>
    </p:spTree>
    <p:extLst>
      <p:ext uri="{BB962C8B-B14F-4D97-AF65-F5344CB8AC3E}">
        <p14:creationId xmlns:p14="http://schemas.microsoft.com/office/powerpoint/2010/main" val="32641568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416B2-B533-70CC-56AF-12CB73CBAA6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F80C571-8921-6E1E-7D3D-66A70D839C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9982" y="143203"/>
            <a:ext cx="2326972" cy="529459"/>
          </a:xfrm>
          <a:prstGeom prst="rect">
            <a:avLst/>
          </a:prstGeom>
        </p:spPr>
      </p:pic>
      <p:sp>
        <p:nvSpPr>
          <p:cNvPr id="2" name="Title 1">
            <a:extLst>
              <a:ext uri="{FF2B5EF4-FFF2-40B4-BE49-F238E27FC236}">
                <a16:creationId xmlns:a16="http://schemas.microsoft.com/office/drawing/2014/main" id="{575323F7-78DE-9785-6ACF-77E90E9C82D7}"/>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https://www.travelopro.com/tour-api-integration.php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866290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39</TotalTime>
  <Words>2268</Words>
  <Application>Microsoft Office PowerPoint</Application>
  <PresentationFormat>Widescreen</PresentationFormat>
  <Paragraphs>140</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6</cp:revision>
  <dcterms:created xsi:type="dcterms:W3CDTF">2025-04-04T04:15:48Z</dcterms:created>
  <dcterms:modified xsi:type="dcterms:W3CDTF">2025-04-15T04:14:48Z</dcterms:modified>
</cp:coreProperties>
</file>