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61021785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417647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1446390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150B63-0D0E-4C45-8016-2EC5901192FD}"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841399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150B63-0D0E-4C45-8016-2EC5901192FD}" type="datetimeFigureOut">
              <a:rPr lang="en-IN" smtClean="0"/>
              <a:t>15-04-2025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525251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150B63-0D0E-4C45-8016-2EC5901192FD}" type="datetimeFigureOut">
              <a:rPr lang="en-IN" smtClean="0"/>
              <a:t>15-04-2025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873424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0150B63-0D0E-4C45-8016-2EC5901192FD}" type="datetimeFigureOut">
              <a:rPr lang="en-IN" smtClean="0"/>
              <a:t>15-04-2025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7577802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150B63-0D0E-4C45-8016-2EC5901192FD}"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1441152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150B63-0D0E-4C45-8016-2EC5901192FD}"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3815906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150B63-0D0E-4C45-8016-2EC5901192FD}" type="datetimeFigureOut">
              <a:rPr lang="en-IN" smtClean="0"/>
              <a:t>15-04-2025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803058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37665746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189154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9489395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7092456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1489584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762947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150B63-0D0E-4C45-8016-2EC5901192FD}" type="datetimeFigureOut">
              <a:rPr lang="en-IN" smtClean="0"/>
              <a:t>15-04-2025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2F84870-CAA0-4555-9041-6D87F35774A4}" type="slidenum">
              <a:rPr lang="en-IN" smtClean="0"/>
              <a:t>‹#›</a:t>
            </a:fld>
            <a:endParaRPr lang="en-IN"/>
          </a:p>
        </p:txBody>
      </p:sp>
    </p:spTree>
    <p:extLst>
      <p:ext uri="{BB962C8B-B14F-4D97-AF65-F5344CB8AC3E}">
        <p14:creationId xmlns:p14="http://schemas.microsoft.com/office/powerpoint/2010/main" val="2480452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150B63-0D0E-4C45-8016-2EC5901192FD}" type="datetimeFigureOut">
              <a:rPr lang="en-IN" smtClean="0"/>
              <a:t>15-04-2025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2F84870-CAA0-4555-9041-6D87F35774A4}" type="slidenum">
              <a:rPr lang="en-IN" smtClean="0"/>
              <a:t>‹#›</a:t>
            </a:fld>
            <a:endParaRPr lang="en-IN"/>
          </a:p>
        </p:txBody>
      </p:sp>
    </p:spTree>
    <p:extLst>
      <p:ext uri="{BB962C8B-B14F-4D97-AF65-F5344CB8AC3E}">
        <p14:creationId xmlns:p14="http://schemas.microsoft.com/office/powerpoint/2010/main" val="5319517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best-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sabre-gds.php" TargetMode="External"/><Relationship Id="rId5" Type="http://schemas.openxmlformats.org/officeDocument/2006/relationships/hyperlink" Target="https://www.travelopro.com/airline-reservation-system.php" TargetMode="External"/><Relationship Id="rId4" Type="http://schemas.openxmlformats.org/officeDocument/2006/relationships/hyperlink" Target="https://www.travelopro.com/sabre-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sabre-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technology-software.php" TargetMode="External"/><Relationship Id="rId5" Type="http://schemas.openxmlformats.org/officeDocument/2006/relationships/hyperlink" Target="https://www.travelopro.com/gds-booking-engine.php" TargetMode="External"/><Relationship Id="rId4" Type="http://schemas.openxmlformats.org/officeDocument/2006/relationships/hyperlink" Target="http://www.oclicker.com/web-services/Website-Designing/SABRE-GDS-SYSTEM-ad19283"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sabre-airline-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online-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sabre-gds-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solution.ph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air-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rapidapi.com/olivierjames0508/api/sabre-software-sabre-travel-software-sabre-travel-booking-system/details"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sabre-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sabr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F13DD2-98BD-2EF1-5A84-04D9B47EB6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23637" y="383876"/>
            <a:ext cx="2003620" cy="455886"/>
          </a:xfrm>
          <a:prstGeom prst="rect">
            <a:avLst/>
          </a:prstGeom>
        </p:spPr>
      </p:pic>
      <p:sp>
        <p:nvSpPr>
          <p:cNvPr id="7" name="TextBox 6">
            <a:extLst>
              <a:ext uri="{FF2B5EF4-FFF2-40B4-BE49-F238E27FC236}">
                <a16:creationId xmlns:a16="http://schemas.microsoft.com/office/drawing/2014/main" id="{2370D24C-0E15-B957-3E59-6BC8F0AEC1A5}"/>
              </a:ext>
            </a:extLst>
          </p:cNvPr>
          <p:cNvSpPr txBox="1"/>
          <p:nvPr/>
        </p:nvSpPr>
        <p:spPr>
          <a:xfrm>
            <a:off x="3268717" y="153714"/>
            <a:ext cx="5654566" cy="721736"/>
          </a:xfrm>
          <a:prstGeom prst="rect">
            <a:avLst/>
          </a:prstGeom>
          <a:noFill/>
        </p:spPr>
        <p:txBody>
          <a:bodyPr wrap="square">
            <a:spAutoFit/>
          </a:bodyPr>
          <a:lstStyle/>
          <a:p>
            <a:pPr algn="just">
              <a:lnSpc>
                <a:spcPct val="107000"/>
              </a:lnSpc>
              <a:spcAft>
                <a:spcPts val="800"/>
              </a:spcAft>
            </a:pPr>
            <a:r>
              <a:rPr lang="en-IN" sz="4000" b="1" kern="100" dirty="0">
                <a:effectLst/>
                <a:latin typeface="Calibri" panose="020F0502020204030204" pitchFamily="34" charset="0"/>
                <a:ea typeface="Calibri" panose="020F0502020204030204" pitchFamily="34" charset="0"/>
                <a:cs typeface="Times New Roman" panose="02020603050405020304" pitchFamily="18" charset="0"/>
              </a:rPr>
              <a:t>Sabre Reservation System</a:t>
            </a:r>
            <a:endParaRPr lang="en-IN" sz="3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801DFE76-AC9B-E415-424D-3944683C1146}"/>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0" name="Picture 9">
            <a:extLst>
              <a:ext uri="{FF2B5EF4-FFF2-40B4-BE49-F238E27FC236}">
                <a16:creationId xmlns:a16="http://schemas.microsoft.com/office/drawing/2014/main" id="{6F607C3D-AF37-6231-CFA4-8EE8F8BA86D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2665" y="1148755"/>
            <a:ext cx="9146670" cy="4376381"/>
          </a:xfrm>
          <a:prstGeom prst="rect">
            <a:avLst/>
          </a:prstGeom>
        </p:spPr>
      </p:pic>
    </p:spTree>
    <p:extLst>
      <p:ext uri="{BB962C8B-B14F-4D97-AF65-F5344CB8AC3E}">
        <p14:creationId xmlns:p14="http://schemas.microsoft.com/office/powerpoint/2010/main" val="3776744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846E6-20D3-6F1E-016D-9F3156CC62C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437704C-0AE4-BE43-6A73-920198CEFC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95AF1CA7-74B1-F464-0E39-6BE64C7C60AB}"/>
              </a:ext>
            </a:extLst>
          </p:cNvPr>
          <p:cNvSpPr txBox="1"/>
          <p:nvPr/>
        </p:nvSpPr>
        <p:spPr>
          <a:xfrm>
            <a:off x="1124397" y="1025489"/>
            <a:ext cx="10363409" cy="480702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most innovative Sabre Reservation System solutions are developed by our certified developers to help you manage every aspect of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is world’s leading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 company</a:t>
            </a:r>
            <a:r>
              <a:rPr lang="en-IN" sz="2400" dirty="0">
                <a:effectLst/>
                <a:latin typeface="Calibri" panose="020F0502020204030204" pitchFamily="34" charset="0"/>
                <a:ea typeface="Calibri" panose="020F0502020204030204" pitchFamily="34" charset="0"/>
                <a:cs typeface="Times New Roman" panose="02020603050405020304" pitchFamily="18" charset="0"/>
              </a:rPr>
              <a:t>, offers pre-integrated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reservation system</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for airline, hotel, car rental, transfer and other travel services all over the world.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platform pre integrated with Sabre Airline Reservation System that offers a broad range of software and data solutions to help airlines market themselves, sell products, serve customers and operate more efficiently.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Features include schedules, pricing, availability, reservation and ticketing info.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Airline Reservation Software</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is connected to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Sabre GDS</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which enables travel agents to book airline tickets online.</a:t>
            </a:r>
            <a:endParaRPr lang="en-IN" sz="2400" dirty="0"/>
          </a:p>
        </p:txBody>
      </p:sp>
    </p:spTree>
    <p:extLst>
      <p:ext uri="{BB962C8B-B14F-4D97-AF65-F5344CB8AC3E}">
        <p14:creationId xmlns:p14="http://schemas.microsoft.com/office/powerpoint/2010/main" val="1353295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CD0A9-F8ED-42CD-C1FC-10F9AEA3D10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BC48419-237C-D2BA-6E6D-3142ED6FA7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1F7CC468-8ABA-206A-75C4-D49480CE269A}"/>
              </a:ext>
            </a:extLst>
          </p:cNvPr>
          <p:cNvSpPr txBox="1"/>
          <p:nvPr/>
        </p:nvSpPr>
        <p:spPr>
          <a:xfrm>
            <a:off x="1145627" y="1261836"/>
            <a:ext cx="9900745"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GDS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enables companies such as travel agents to search, price, book, and ticket travel services provided by airlines, hotels, car rental companies and tour operators.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the Sabre travel marketplace you can access more than 400 airlines, 750,000 hotel properties and 36 car rental brands.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GDS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helps the travel business to grow and also to achieve the best profit in the market.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Sabre API Integration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best prices. We provide Sabre API Integration solutions which is one of the most trusted and reliable software solution for the travel website.</a:t>
            </a:r>
          </a:p>
        </p:txBody>
      </p:sp>
    </p:spTree>
    <p:extLst>
      <p:ext uri="{BB962C8B-B14F-4D97-AF65-F5344CB8AC3E}">
        <p14:creationId xmlns:p14="http://schemas.microsoft.com/office/powerpoint/2010/main" val="4237377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A1F0-BEB7-6E44-C5D5-773B15B1DD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E60011-97F7-CB15-44F0-E5D0014DFB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78DE1C59-AD53-4B95-0CAC-4AE6891C564F}"/>
              </a:ext>
            </a:extLst>
          </p:cNvPr>
          <p:cNvSpPr txBox="1"/>
          <p:nvPr/>
        </p:nvSpPr>
        <p:spPr>
          <a:xfrm>
            <a:off x="924703" y="1091837"/>
            <a:ext cx="10584125"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Sabre GDS System for Your Travel Application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travel portal company in Asia and Europe countries.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GDS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Airlines, Travel agents, hotels and travel companies.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professional team in travel technology in the development department. Sabre is a computer reservation system or Global Distribution System; through this system, we can arrange schedules, fares, policies, rules and availability at the booking system.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provides a seamless travel data solution that makes finance and accounting very easy. </a:t>
            </a:r>
          </a:p>
        </p:txBody>
      </p:sp>
    </p:spTree>
    <p:extLst>
      <p:ext uri="{BB962C8B-B14F-4D97-AF65-F5344CB8AC3E}">
        <p14:creationId xmlns:p14="http://schemas.microsoft.com/office/powerpoint/2010/main" val="2011906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64B50-3C94-7E7C-C398-DE3B787211F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E79F3D-C56E-272D-1D43-F4FF56912A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8D604F2D-721A-6D5B-5697-434998BEF909}"/>
              </a:ext>
            </a:extLst>
          </p:cNvPr>
          <p:cNvSpPr txBox="1"/>
          <p:nvPr/>
        </p:nvSpPr>
        <p:spPr>
          <a:xfrm>
            <a:off x="1213945" y="1459422"/>
            <a:ext cx="9764110" cy="393915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provides a seamless travel data solution that makes finance and accounting very easy.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Sabre’s end-to-end travel and expense integration bring all aspects of travel—reservation, itinerary, travel risk management, and expense—into one seamless traveler experience.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solution captures transactions throughout the traveler experience and offers that data to certified expense integration partners.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Its rich travel expense data helps clients analyze and manage costs, resulting in high-cost control, high compliance and high client satisfaction.</a:t>
            </a:r>
          </a:p>
        </p:txBody>
      </p:sp>
    </p:spTree>
    <p:extLst>
      <p:ext uri="{BB962C8B-B14F-4D97-AF65-F5344CB8AC3E}">
        <p14:creationId xmlns:p14="http://schemas.microsoft.com/office/powerpoint/2010/main" val="1174605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D68A5-EABE-269C-FA9D-6D617BCB12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2B10B1-6074-4BB1-F59C-23AAC0D7F9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53DB04FE-8044-47D8-F875-D5A0E2B88D9A}"/>
              </a:ext>
            </a:extLst>
          </p:cNvPr>
          <p:cNvSpPr txBox="1"/>
          <p:nvPr/>
        </p:nvSpPr>
        <p:spPr>
          <a:xfrm>
            <a:off x="1197971" y="961658"/>
            <a:ext cx="9837683"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the Sabre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Sabre Travel network offers a great solution for the travel sector.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Reservation system provides businesses such as travel agencies, airline, hospitality, car rental, and travel executors.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agencies can use it to explore, rate and booking. Sabre provides a wide variety of Sabre solutions to assist airlines to serve their customers effectively and market themselves.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travel is a useful and price-efficient distribution channel that encourages Sabre airlines to expand their business reach to holiday and business travelers.</a:t>
            </a:r>
          </a:p>
        </p:txBody>
      </p:sp>
    </p:spTree>
    <p:extLst>
      <p:ext uri="{BB962C8B-B14F-4D97-AF65-F5344CB8AC3E}">
        <p14:creationId xmlns:p14="http://schemas.microsoft.com/office/powerpoint/2010/main" val="906966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1C57-7F80-486F-8AC5-ED899D403D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1052E3-90A7-F1AF-7E53-E94E93F418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060C4CA6-E834-7FF4-3EDB-20067AD8F503}"/>
              </a:ext>
            </a:extLst>
          </p:cNvPr>
          <p:cNvSpPr txBox="1"/>
          <p:nvPr/>
        </p:nvSpPr>
        <p:spPr>
          <a:xfrm>
            <a:off x="1177159" y="1716361"/>
            <a:ext cx="9144000" cy="314881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airline software is giving accessibility to over 3, 50,000 travel agents and new travel companies globally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software for travel agents let them broaden their business beyond the regional market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ticketing system helps in selling a number of seats frequently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flight search provides real-time information concerning seats available and price revisions</a:t>
            </a:r>
          </a:p>
        </p:txBody>
      </p:sp>
    </p:spTree>
    <p:extLst>
      <p:ext uri="{BB962C8B-B14F-4D97-AF65-F5344CB8AC3E}">
        <p14:creationId xmlns:p14="http://schemas.microsoft.com/office/powerpoint/2010/main" val="38347293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77929-C74C-AE15-AC53-1A1DDF9E11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97A4EBA-7684-9256-6082-BE091C5800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89C3C077-5E52-28C6-E21F-99EBF8E45C5C}"/>
              </a:ext>
            </a:extLst>
          </p:cNvPr>
          <p:cNvSpPr txBox="1"/>
          <p:nvPr/>
        </p:nvSpPr>
        <p:spPr>
          <a:xfrm>
            <a:off x="1308538" y="1292837"/>
            <a:ext cx="9574924" cy="3543984"/>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technologies assist in practical decision making along with appropriate information.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flight booking provides constant income generation ways.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airline reservation system empowers your company to run easily.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Air APIs contain the seats available and flight timings, cheap flights, cost revision, and online booking. Sabre flight API provides everything that requires real-time flight booking. The Sabre online login is serving Sabre global clients with real-time assistance.</a:t>
            </a:r>
          </a:p>
        </p:txBody>
      </p:sp>
    </p:spTree>
    <p:extLst>
      <p:ext uri="{BB962C8B-B14F-4D97-AF65-F5344CB8AC3E}">
        <p14:creationId xmlns:p14="http://schemas.microsoft.com/office/powerpoint/2010/main" val="358047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E4C798-30A6-F241-F759-29D19B24E9C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9D1D89-EE34-1A64-B91F-D0BD98B02C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43803EEE-9071-B316-75A2-DAA020FEE8D1}"/>
              </a:ext>
            </a:extLst>
          </p:cNvPr>
          <p:cNvSpPr txBox="1"/>
          <p:nvPr/>
        </p:nvSpPr>
        <p:spPr>
          <a:xfrm>
            <a:off x="1040316" y="982176"/>
            <a:ext cx="10563105" cy="4893647"/>
          </a:xfrm>
          <a:prstGeom prst="rect">
            <a:avLst/>
          </a:prstGeom>
          <a:noFill/>
        </p:spPr>
        <p:txBody>
          <a:bodyPr wrap="square">
            <a:spAutoFit/>
          </a:bodyPr>
          <a:lstStyle/>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Sabre Air APIs shows the availability of seats and flight schedules, cheap flights, fare changes, and online bookings. </a:t>
            </a:r>
          </a:p>
          <a:p>
            <a:pPr marL="285750" indent="-285750" algn="just">
              <a:buFont typeface="Arial" panose="020B0604020202020204" pitchFamily="34" charset="0"/>
              <a:buChar char="•"/>
            </a:pP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Airline API</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provides all you need from shopping to booking of flights. In an era of refreshing profitability, airlines must leverage every tool available to manage daily operations while also jumping on the best opportunities for growth.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Technology plays a critical role in running an airline, both from an operational perspective and a predictive analysis view.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Data, disruptions and rising traveler trends are three areas of interest for our airline's coverage. Sabre GDS system develops power travel applications by providing comprehensive end-to-end services to the developers.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It permits the growth of your business by the implementation of the most relevant technological expertise. It gives access to flexible and various services. It allows the developers to develop and test the applications using Sabre APIs. </a:t>
            </a:r>
            <a:endParaRPr lang="en-IN" sz="2400" dirty="0"/>
          </a:p>
        </p:txBody>
      </p:sp>
    </p:spTree>
    <p:extLst>
      <p:ext uri="{BB962C8B-B14F-4D97-AF65-F5344CB8AC3E}">
        <p14:creationId xmlns:p14="http://schemas.microsoft.com/office/powerpoint/2010/main" val="4253518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388A4-DF4D-22BC-E392-E434971606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2B3EC2-4A79-37B9-6145-F954A275CD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026610D9-9997-D448-86F6-1FD126E43851}"/>
              </a:ext>
            </a:extLst>
          </p:cNvPr>
          <p:cNvSpPr txBox="1"/>
          <p:nvPr/>
        </p:nvSpPr>
        <p:spPr>
          <a:xfrm>
            <a:off x="1019296" y="797510"/>
            <a:ext cx="10510553" cy="5262979"/>
          </a:xfrm>
          <a:prstGeom prst="rect">
            <a:avLst/>
          </a:prstGeom>
          <a:noFill/>
        </p:spPr>
        <p:txBody>
          <a:bodyPr wrap="square">
            <a:spAutoFit/>
          </a:bodyPr>
          <a:lstStyle/>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Sabre GDS system will help you to connect with a worldwide network of more than 4, 25,000 travel agents in 140+ countries.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There are more than a million travel reservation transactions are happening through Sabre GDS software.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Our GDS system will let you build the connection between the buyers and sellers. Sabre GDS is an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system</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 CRS also known as Global Distribution System- GDS.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Sabre as a company developed its booking platform through which travel &amp; tourism professionals’ access &amp; book travel suppliers’ inventories for their customers.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Our Sabre GDS System builds power travel applications by providing comprehensive end-to-end services to the developers. It helps you in growing your business by the implementation of the most relevant technological expertise. </a:t>
            </a:r>
          </a:p>
        </p:txBody>
      </p:sp>
    </p:spTree>
    <p:extLst>
      <p:ext uri="{BB962C8B-B14F-4D97-AF65-F5344CB8AC3E}">
        <p14:creationId xmlns:p14="http://schemas.microsoft.com/office/powerpoint/2010/main" val="7567411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925B1-ADD1-752A-F93A-4F26E3DD9FD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AAC821-7567-6422-C363-2EBD9CCFF9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0336AF12-E2CC-ACFE-652C-AFF3A385B373}"/>
              </a:ext>
            </a:extLst>
          </p:cNvPr>
          <p:cNvSpPr txBox="1"/>
          <p:nvPr/>
        </p:nvSpPr>
        <p:spPr>
          <a:xfrm>
            <a:off x="1030012" y="982176"/>
            <a:ext cx="10541877" cy="4893647"/>
          </a:xfrm>
          <a:prstGeom prst="rect">
            <a:avLst/>
          </a:prstGeom>
          <a:noFill/>
        </p:spPr>
        <p:txBody>
          <a:bodyPr wrap="square">
            <a:spAutoFit/>
          </a:bodyPr>
          <a:lstStyle/>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It gives access to flexible and various services. Travelopro can easily integrate into the Amadeus, Galileo, and Sabre GDS and extend your travel offerings allowing your business to grow.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Sabre GDS is a well-known and cost-effective distribution channel that helps airlines, car rental companies, Airlines to increase their market reach.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provides sabre GDS, Sabre GDS software, sabre GDS system,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XML API Integration</a:t>
            </a:r>
            <a:r>
              <a:rPr lang="en-IN" sz="2400" dirty="0">
                <a:effectLst/>
                <a:latin typeface="Calibri" panose="020F0502020204030204" pitchFamily="34" charset="0"/>
                <a:ea typeface="Calibri" panose="020F0502020204030204" pitchFamily="34" charset="0"/>
                <a:cs typeface="Times New Roman" panose="02020603050405020304" pitchFamily="18" charset="0"/>
              </a:rPr>
              <a:t>, sabre GDS travel software development services.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We at Travelopro provide the best Sabre GDS integration services to travel agents and tour operators.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We are specialized in travel portal development, travel software development, travel website development, travel API &amp; GDS integration and much more! Sabre Flights Module of Travelopro helps to search and reserve accommodations through API of GDS Sabre.</a:t>
            </a:r>
            <a:endParaRPr lang="en-IN" sz="2400" dirty="0"/>
          </a:p>
        </p:txBody>
      </p:sp>
    </p:spTree>
    <p:extLst>
      <p:ext uri="{BB962C8B-B14F-4D97-AF65-F5344CB8AC3E}">
        <p14:creationId xmlns:p14="http://schemas.microsoft.com/office/powerpoint/2010/main" val="12576667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19946-7FBA-CA0A-2466-08D8EA43DC3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93F805-F6A5-247F-9968-1B82DCD6E2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F8E93E08-6816-43D1-9F82-EAD5B270CFD8}"/>
              </a:ext>
            </a:extLst>
          </p:cNvPr>
          <p:cNvSpPr txBox="1"/>
          <p:nvPr/>
        </p:nvSpPr>
        <p:spPr>
          <a:xfrm>
            <a:off x="798786" y="764071"/>
            <a:ext cx="10825655" cy="532985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company stands out from its competitors, providing lower costs and a well-developed alliance with many established companies.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Up to 70% of total reservations in the world's major travel companies are being performed via GDS Sabre.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commands take care of nearly millions of Sabre bookings per minute during the season.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tutorial guide will help a travel assistant to understand how sabre can be used. Assistance can be done with the help of online chat, phone or email.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travel portal for B2B and B2C organizations are rising high in different countries.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provides a wide variety of Sabre solutions to assist airlines to serve their clients effectively and vend themselves. </a:t>
            </a:r>
          </a:p>
        </p:txBody>
      </p:sp>
    </p:spTree>
    <p:extLst>
      <p:ext uri="{BB962C8B-B14F-4D97-AF65-F5344CB8AC3E}">
        <p14:creationId xmlns:p14="http://schemas.microsoft.com/office/powerpoint/2010/main" val="243919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CEA2D-EBE1-6910-EBF1-485E0B155DA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6225C59-2147-F442-CA7E-D53855A048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819CB93B-8C2B-DA0E-1286-57B22274A991}"/>
              </a:ext>
            </a:extLst>
          </p:cNvPr>
          <p:cNvSpPr txBox="1"/>
          <p:nvPr/>
        </p:nvSpPr>
        <p:spPr>
          <a:xfrm>
            <a:off x="1271751" y="1657008"/>
            <a:ext cx="9480331" cy="354398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travel is a useful and price-efficient distribution channel that encourages sabre airlines to expand their business reach to holiday and business travelers.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Air APIs contain the seats available and flight timings, cheap fare flights, cost revision, and online ticketing.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flight API offers everything that requires real-time flight booking.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Sabre online login is serving Sabre global clients with real-time assistance 24/7.</a:t>
            </a:r>
          </a:p>
        </p:txBody>
      </p:sp>
    </p:spTree>
    <p:extLst>
      <p:ext uri="{BB962C8B-B14F-4D97-AF65-F5344CB8AC3E}">
        <p14:creationId xmlns:p14="http://schemas.microsoft.com/office/powerpoint/2010/main" val="25377551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A06FD-F7FF-1F24-EDA7-6A77A63BD0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32FE827-DC22-B32C-1280-BD22DE3CDA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25478502-9E92-7F6D-B79A-CCF247D3C4AA}"/>
              </a:ext>
            </a:extLst>
          </p:cNvPr>
          <p:cNvSpPr txBox="1"/>
          <p:nvPr/>
        </p:nvSpPr>
        <p:spPr>
          <a:xfrm>
            <a:off x="693683" y="484412"/>
            <a:ext cx="10804634" cy="58891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Sabre GDS Marketplace Is Changing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Travelopro is a preeminent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that offers Travel Technology Solutions to the travel industry. Our </a:t>
            </a:r>
            <a:r>
              <a:rPr lang="en-IN" sz="2400" b="1"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 Software</a:t>
            </a:r>
            <a:r>
              <a:rPr lang="en-IN" sz="2400" b="1" dirty="0">
                <a:effectLst/>
                <a:latin typeface="Calibri" panose="020F0502020204030204" pitchFamily="34" charset="0"/>
                <a:ea typeface="Calibri" panose="020F0502020204030204" pitchFamily="34" charset="0"/>
                <a:cs typeface="Times New Roman" panose="02020603050405020304" pitchFamily="18" charset="0"/>
              </a:rPr>
              <a:t> </a:t>
            </a:r>
            <a:r>
              <a:rPr lang="en-IN" sz="2400" dirty="0">
                <a:effectLst/>
                <a:latin typeface="Calibri" panose="020F0502020204030204" pitchFamily="34" charset="0"/>
                <a:ea typeface="Calibri" panose="020F0502020204030204" pitchFamily="34" charset="0"/>
                <a:cs typeface="Times New Roman" panose="02020603050405020304" pitchFamily="18" charset="0"/>
              </a:rPr>
              <a:t>will help you to get armed your pioneering plans and vision.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We are the adept travel software company that is skilled in with GDS Integration like Amadeus, Travelport and Sabre to provide your users a comprehensive spectrum of travel outputs with 24/7hours presence, information, tariffs, laws, and policies. Sabre API integration is, previously recognized as Sabre web services.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This gives smooth, faster and more enhanced access to the Sabre system. The Sabre XML API integration helps you to merge their services to your applications and databases. </a:t>
            </a:r>
          </a:p>
          <a:p>
            <a:pPr marL="342900" indent="-34290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APIs are perfect for developers who aspire to develop or renew a personalized Sabre online reservation tool. Sabre login grants you to access their content to apply that in other applications. </a:t>
            </a:r>
            <a:endParaRPr lang="en-IN" sz="2400" dirty="0"/>
          </a:p>
        </p:txBody>
      </p:sp>
    </p:spTree>
    <p:extLst>
      <p:ext uri="{BB962C8B-B14F-4D97-AF65-F5344CB8AC3E}">
        <p14:creationId xmlns:p14="http://schemas.microsoft.com/office/powerpoint/2010/main" val="17047594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31269-B00B-D636-4928-DDCDB2F7A59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A55CAB-B892-7B09-77F1-FB2C2EE830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F70D5A01-421C-0FCE-631C-D25361A605D5}"/>
              </a:ext>
            </a:extLst>
          </p:cNvPr>
          <p:cNvSpPr txBox="1"/>
          <p:nvPr/>
        </p:nvSpPr>
        <p:spPr>
          <a:xfrm>
            <a:off x="1103587" y="982176"/>
            <a:ext cx="10300138" cy="4893647"/>
          </a:xfrm>
          <a:prstGeom prst="rect">
            <a:avLst/>
          </a:prstGeom>
          <a:noFill/>
        </p:spPr>
        <p:txBody>
          <a:bodyPr wrap="square">
            <a:spAutoFit/>
          </a:bodyPr>
          <a:lstStyle/>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It can be seen in their services that what Sabre is. Its data-rich software allows airlines to make smarter operational decisions, customize and retail their products to travelers.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Airline Solutions help nearly 200+ airlines containing network carriers, combinations, and cheap fare shippers.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The organization helping 700 different consumers which involve runways, cargo and charter flights, business flotillas, authorities and tourism committees.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The customer complete flying experience: Our entirely integrated solution gives entree to similar data across all points of transaction and service. </a:t>
            </a:r>
          </a:p>
          <a:p>
            <a:pPr marL="285750" indent="-285750" algn="just">
              <a:buFont typeface="Arial" panose="020B0604020202020204" pitchFamily="34" charset="0"/>
              <a:buChar char="•"/>
            </a:pPr>
            <a:r>
              <a:rPr lang="en-IN" sz="2400" dirty="0">
                <a:effectLst/>
                <a:latin typeface="Calibri" panose="020F0502020204030204" pitchFamily="34" charset="0"/>
                <a:ea typeface="Calibri" panose="020F0502020204030204" pitchFamily="34" charset="0"/>
                <a:cs typeface="Times New Roman" panose="02020603050405020304" pitchFamily="18" charset="0"/>
              </a:rPr>
              <a:t>This ensures excellent service to your consumers. Travelopro facilitates your online booking engine, customer </a:t>
            </a:r>
            <a:r>
              <a:rPr lang="en-IN" sz="24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dirty="0">
                <a:effectLst/>
                <a:latin typeface="Calibri" panose="020F0502020204030204" pitchFamily="34" charset="0"/>
                <a:ea typeface="Calibri" panose="020F0502020204030204" pitchFamily="34" charset="0"/>
                <a:cs typeface="Times New Roman" panose="02020603050405020304" pitchFamily="18" charset="0"/>
              </a:rPr>
              <a:t>, inventory management, support system, etc. Also, the information repository and flight departure charge, offering you the ability to broaden your business.</a:t>
            </a:r>
            <a:endParaRPr lang="en-IN" sz="2400" dirty="0"/>
          </a:p>
        </p:txBody>
      </p:sp>
    </p:spTree>
    <p:extLst>
      <p:ext uri="{BB962C8B-B14F-4D97-AF65-F5344CB8AC3E}">
        <p14:creationId xmlns:p14="http://schemas.microsoft.com/office/powerpoint/2010/main" val="3593673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55250-0DF0-8661-1DEF-54FB84BC10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F59286-427F-B565-BFBB-413B20CF07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99EA8AC5-B7AF-94D5-E9D6-29394D90923F}"/>
              </a:ext>
            </a:extLst>
          </p:cNvPr>
          <p:cNvSpPr txBox="1"/>
          <p:nvPr/>
        </p:nvSpPr>
        <p:spPr>
          <a:xfrm>
            <a:off x="982717" y="815367"/>
            <a:ext cx="10421008"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unit of technology and performance specialists working on the movement plan.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assures the current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airline reservations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passes a really customized travel experience.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goal is to offer a comfortable travel experience for our clients while attaining price effectiveness and greater management of our inner passenger service systems.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system is an association among travelers and marketers. Sabre GDS is sustained by larger than 400 flight carriers, 125000 inns, 200 travel executives and different automobile and voyage providers.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Sabre application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associated to higher than 4 lakhs travel operators around the world. </a:t>
            </a:r>
          </a:p>
        </p:txBody>
      </p:sp>
    </p:spTree>
    <p:extLst>
      <p:ext uri="{BB962C8B-B14F-4D97-AF65-F5344CB8AC3E}">
        <p14:creationId xmlns:p14="http://schemas.microsoft.com/office/powerpoint/2010/main" val="19919956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10330D-0D9F-3F91-96FB-9B983B9B00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043410-AFA4-B1CB-1330-CFABA6A03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974549B3-2DC8-8A4E-A902-F30AA1E27568}"/>
              </a:ext>
            </a:extLst>
          </p:cNvPr>
          <p:cNvSpPr txBox="1"/>
          <p:nvPr/>
        </p:nvSpPr>
        <p:spPr>
          <a:xfrm>
            <a:off x="1261241" y="1351508"/>
            <a:ext cx="9427779" cy="4154984"/>
          </a:xfrm>
          <a:prstGeom prst="rect">
            <a:avLst/>
          </a:prstGeom>
          <a:noFill/>
        </p:spPr>
        <p:txBody>
          <a:bodyPr wrap="square">
            <a:spAutoFit/>
          </a:bodyPr>
          <a:lstStyle/>
          <a:p>
            <a:pPr marL="342900" indent="-342900" algn="jus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companies are helping their end-user using the Sabre platform. </a:t>
            </a:r>
          </a:p>
          <a:p>
            <a:pPr marL="342900" indent="-342900" algn="jus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commands take care of nearly millions of Sabre bookings per minute during the season. </a:t>
            </a:r>
          </a:p>
          <a:p>
            <a:pPr marL="342900" indent="-342900" algn="jus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Sabre GDS tutorial guide will help the travel operator easily understand how sabre can be used. </a:t>
            </a:r>
          </a:p>
          <a:p>
            <a:pPr marL="342900" indent="-342900" algn="jus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Assistance can be through the forms of Sabre web chat, voice and email assistance. </a:t>
            </a:r>
          </a:p>
          <a:p>
            <a:pPr marL="342900" indent="-342900" algn="jus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Sabre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B2B and B2C organizations are rising high in different countries. </a:t>
            </a:r>
          </a:p>
          <a:p>
            <a:pPr marL="342900" indent="-342900" algn="jus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Also, Sabre integration applied to sabre booking engine provides enhanced services.</a:t>
            </a:r>
            <a:endParaRPr lang="en-IN" sz="2400" dirty="0"/>
          </a:p>
        </p:txBody>
      </p:sp>
    </p:spTree>
    <p:extLst>
      <p:ext uri="{BB962C8B-B14F-4D97-AF65-F5344CB8AC3E}">
        <p14:creationId xmlns:p14="http://schemas.microsoft.com/office/powerpoint/2010/main" val="23338134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0F923-F59B-0CC0-94D3-C83A10EE487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414EC0-2E6A-DC43-2C69-6FEE78D9D8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55C8A7D7-FEB2-D652-F2BC-2DFFC4B36CB3}"/>
              </a:ext>
            </a:extLst>
          </p:cNvPr>
          <p:cNvSpPr txBox="1"/>
          <p:nvPr/>
        </p:nvSpPr>
        <p:spPr>
          <a:xfrm>
            <a:off x="1093076" y="878701"/>
            <a:ext cx="10184524" cy="534505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Travelopro Online Reservation System</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connectivity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Customized web applications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Gives access to flexible and various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Connection of web services for B2B and B2C modules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 productivity through instant access to agent tools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single point of access to the Sabre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sales skills with relevant content delivered at the right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Improves your booking process with fast, reliable technology and integrated content</a:t>
            </a:r>
          </a:p>
        </p:txBody>
      </p:sp>
    </p:spTree>
    <p:extLst>
      <p:ext uri="{BB962C8B-B14F-4D97-AF65-F5344CB8AC3E}">
        <p14:creationId xmlns:p14="http://schemas.microsoft.com/office/powerpoint/2010/main" val="26776028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812CF3-0E77-99FF-A8CF-365E700F872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31F38A-12D8-C762-D872-89AB932795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3" name="TextBox 2">
            <a:extLst>
              <a:ext uri="{FF2B5EF4-FFF2-40B4-BE49-F238E27FC236}">
                <a16:creationId xmlns:a16="http://schemas.microsoft.com/office/drawing/2014/main" id="{680AD944-02C8-61E1-7702-676273F8AEBD}"/>
              </a:ext>
            </a:extLst>
          </p:cNvPr>
          <p:cNvSpPr txBox="1"/>
          <p:nvPr/>
        </p:nvSpPr>
        <p:spPr>
          <a:xfrm>
            <a:off x="1313793" y="1614805"/>
            <a:ext cx="8156028" cy="335399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Travelopro Online Reservation System, we offer following: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Airline Reservation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Car Rental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Tour Booking System</a:t>
            </a:r>
          </a:p>
        </p:txBody>
      </p:sp>
    </p:spTree>
    <p:extLst>
      <p:ext uri="{BB962C8B-B14F-4D97-AF65-F5344CB8AC3E}">
        <p14:creationId xmlns:p14="http://schemas.microsoft.com/office/powerpoint/2010/main" val="2531596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14F8D-DBA8-C2AE-1550-5049FCC4567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996C26-1F9C-FD8C-0DA4-88B8D89BEB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844" y="153714"/>
            <a:ext cx="2003620" cy="455886"/>
          </a:xfrm>
          <a:prstGeom prst="rect">
            <a:avLst/>
          </a:prstGeom>
        </p:spPr>
      </p:pic>
      <p:sp>
        <p:nvSpPr>
          <p:cNvPr id="2" name="Title 1">
            <a:extLst>
              <a:ext uri="{FF2B5EF4-FFF2-40B4-BE49-F238E27FC236}">
                <a16:creationId xmlns:a16="http://schemas.microsoft.com/office/drawing/2014/main" id="{1ADEBF20-6562-1AD9-B89E-BEE870ED1FFD}"/>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https://www.travelopro.com/sabre-reservation-system.php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5278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18</TotalTime>
  <Words>1927</Words>
  <Application>Microsoft Office PowerPoint</Application>
  <PresentationFormat>Widescreen</PresentationFormat>
  <Paragraphs>107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3</cp:revision>
  <dcterms:created xsi:type="dcterms:W3CDTF">2025-04-14T13:00:18Z</dcterms:created>
  <dcterms:modified xsi:type="dcterms:W3CDTF">2025-04-15T13:11:06Z</dcterms:modified>
</cp:coreProperties>
</file>