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348297649"/>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840001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7027732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4A1CA7B-DED5-407C-95B3-D507FFD515C3}" type="datetimeFigureOut">
              <a:rPr lang="en-IN" smtClean="0"/>
              <a:t>23-04-2025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578243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4A1CA7B-DED5-407C-95B3-D507FFD515C3}" type="datetimeFigureOut">
              <a:rPr lang="en-IN" smtClean="0"/>
              <a:t>23-04-2025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9725747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4A1CA7B-DED5-407C-95B3-D507FFD515C3}" type="datetimeFigureOut">
              <a:rPr lang="en-IN" smtClean="0"/>
              <a:t>23-04-2025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0097958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4A1CA7B-DED5-407C-95B3-D507FFD515C3}" type="datetimeFigureOut">
              <a:rPr lang="en-IN" smtClean="0"/>
              <a:t>23-04-2025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721537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A1CA7B-DED5-407C-95B3-D507FFD515C3}" type="datetimeFigureOut">
              <a:rPr lang="en-IN" smtClean="0"/>
              <a:t>23-04-2025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851444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A1CA7B-DED5-407C-95B3-D507FFD515C3}" type="datetimeFigureOut">
              <a:rPr lang="en-IN" smtClean="0"/>
              <a:t>23-04-2025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14080323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C4A1CA7B-DED5-407C-95B3-D507FFD515C3}" type="datetimeFigureOut">
              <a:rPr lang="en-IN" smtClean="0"/>
              <a:t>23-04-2025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440000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27132873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171914899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12826131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3159375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3640556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39888680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4A1CA7B-DED5-407C-95B3-D507FFD515C3}" type="datetimeFigureOut">
              <a:rPr lang="en-IN" smtClean="0"/>
              <a:t>23-04-2025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6FD5C2B8-04F6-4803-A246-C90D85B9ED0F}" type="slidenum">
              <a:rPr lang="en-IN" smtClean="0"/>
              <a:t>‹#›</a:t>
            </a:fld>
            <a:endParaRPr lang="en-IN"/>
          </a:p>
        </p:txBody>
      </p:sp>
    </p:spTree>
    <p:extLst>
      <p:ext uri="{BB962C8B-B14F-4D97-AF65-F5344CB8AC3E}">
        <p14:creationId xmlns:p14="http://schemas.microsoft.com/office/powerpoint/2010/main" val="4083936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A1CA7B-DED5-407C-95B3-D507FFD515C3}" type="datetimeFigureOut">
              <a:rPr lang="en-IN" smtClean="0"/>
              <a:t>23-04-2025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FD5C2B8-04F6-4803-A246-C90D85B9ED0F}" type="slidenum">
              <a:rPr lang="en-IN" smtClean="0"/>
              <a:t>‹#›</a:t>
            </a:fld>
            <a:endParaRPr lang="en-IN"/>
          </a:p>
        </p:txBody>
      </p:sp>
    </p:spTree>
    <p:extLst>
      <p:ext uri="{BB962C8B-B14F-4D97-AF65-F5344CB8AC3E}">
        <p14:creationId xmlns:p14="http://schemas.microsoft.com/office/powerpoint/2010/main" val="270483774"/>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online-tour-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destination-management-companies" TargetMode="External"/><Relationship Id="rId4" Type="http://schemas.openxmlformats.org/officeDocument/2006/relationships/hyperlink" Target="https://www.travelopro.com/tour-booking-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online-tour-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our-and-trave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velopro.com/third-party-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holiday-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tour-operator-itinerary-builder.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velopro.com/travel-cr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our-operator-website-builder.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usiness.php"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our-operator-mangement-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travel-management-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best-travel-api-provider.php"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edocr.com/v/pbambbny/shrugir12/car-rental-system-software"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travelopro.com/tour-reservation-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276703B-FCB4-193C-F06D-E70AF74555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6" name="TextBox 5">
            <a:extLst>
              <a:ext uri="{FF2B5EF4-FFF2-40B4-BE49-F238E27FC236}">
                <a16:creationId xmlns:a16="http://schemas.microsoft.com/office/drawing/2014/main" id="{FBE62598-08EE-A504-0A07-1597B14E93EE}"/>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pic>
        <p:nvPicPr>
          <p:cNvPr id="8" name="Picture 7">
            <a:extLst>
              <a:ext uri="{FF2B5EF4-FFF2-40B4-BE49-F238E27FC236}">
                <a16:creationId xmlns:a16="http://schemas.microsoft.com/office/drawing/2014/main" id="{5963990C-68EC-9A2A-81E4-7446E46C0372}"/>
              </a:ext>
            </a:extLst>
          </p:cNvPr>
          <p:cNvPicPr>
            <a:picLocks noChangeAspect="1"/>
          </p:cNvPicPr>
          <p:nvPr/>
        </p:nvPicPr>
        <p:blipFill>
          <a:blip r:embed="rId4"/>
          <a:stretch>
            <a:fillRect/>
          </a:stretch>
        </p:blipFill>
        <p:spPr>
          <a:xfrm>
            <a:off x="855772" y="1168454"/>
            <a:ext cx="10480456" cy="4521091"/>
          </a:xfrm>
          <a:prstGeom prst="rect">
            <a:avLst/>
          </a:prstGeom>
        </p:spPr>
      </p:pic>
      <p:sp>
        <p:nvSpPr>
          <p:cNvPr id="10" name="TextBox 9">
            <a:extLst>
              <a:ext uri="{FF2B5EF4-FFF2-40B4-BE49-F238E27FC236}">
                <a16:creationId xmlns:a16="http://schemas.microsoft.com/office/drawing/2014/main" id="{29EBD39A-8FBC-C716-37F7-F89B8F5067E8}"/>
              </a:ext>
            </a:extLst>
          </p:cNvPr>
          <p:cNvSpPr txBox="1"/>
          <p:nvPr/>
        </p:nvSpPr>
        <p:spPr>
          <a:xfrm>
            <a:off x="2569779" y="90652"/>
            <a:ext cx="7052441" cy="830997"/>
          </a:xfrm>
          <a:prstGeom prst="rect">
            <a:avLst/>
          </a:prstGeom>
          <a:noFill/>
        </p:spPr>
        <p:txBody>
          <a:bodyPr wrap="square">
            <a:spAutoFit/>
          </a:bodyPr>
          <a:lstStyle/>
          <a:p>
            <a:r>
              <a:rPr lang="en-IN" sz="4800" b="1" dirty="0"/>
              <a:t>Tour Reservation Software</a:t>
            </a:r>
          </a:p>
        </p:txBody>
      </p:sp>
    </p:spTree>
    <p:extLst>
      <p:ext uri="{BB962C8B-B14F-4D97-AF65-F5344CB8AC3E}">
        <p14:creationId xmlns:p14="http://schemas.microsoft.com/office/powerpoint/2010/main" val="1166764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8CAEE6-AA1E-6548-2139-6D49F9F86C3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ECECF31-04B3-0989-DD80-1CE3BCDC3E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14B42C87-1B1D-8579-23AE-ADA577842028}"/>
              </a:ext>
            </a:extLst>
          </p:cNvPr>
          <p:cNvSpPr txBox="1"/>
          <p:nvPr/>
        </p:nvSpPr>
        <p:spPr>
          <a:xfrm>
            <a:off x="725214" y="607271"/>
            <a:ext cx="10741572" cy="6017609"/>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Overview Of Leading Tour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reservation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also known as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booking software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is the easiest and most effective way to manage your bookings. It’s an omni-channel booking system that helps tour and activity businesses handle all booking activities, including customer relationship management (CRM), secure online payments, equipment, guides and staffing, and availability.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reservation software is used by businesses in the tourism industry, such as activity and tour operators, attractions, travel agencies,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destination management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 a variety of ways.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tour and activity operators, respectively, some of the most relevant applications include: online booking management, integrations with online resellers such as OTAs, payment processing, customer service, and reporting and analysis.</a:t>
            </a:r>
          </a:p>
        </p:txBody>
      </p:sp>
    </p:spTree>
    <p:extLst>
      <p:ext uri="{BB962C8B-B14F-4D97-AF65-F5344CB8AC3E}">
        <p14:creationId xmlns:p14="http://schemas.microsoft.com/office/powerpoint/2010/main" val="4326564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47A7CE-E528-4EDF-2200-0715E73CA02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141171F-BBA2-0536-E683-6EFD9B2ED6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8B7A6927-F3BE-59BB-49DA-EFE3FE9EDD3B}"/>
              </a:ext>
            </a:extLst>
          </p:cNvPr>
          <p:cNvSpPr txBox="1"/>
          <p:nvPr/>
        </p:nvSpPr>
        <p:spPr>
          <a:xfrm>
            <a:off x="1103586" y="1175748"/>
            <a:ext cx="9322676" cy="41291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this software, travel companies are able to effortlessly organize tours to manage clients’ data and information, such as tour information, back-office activities, booking, accounting, and reports. As a matter of fact, a tour booking system or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tour booking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eases out the booking process for global clients with a tour booking quotation that eventually expels bookings and revenue for the business.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 nutshell, tour reservation software is a software solution used for managing bookings. It helps you automate and handle bookings as well as streamline daily business operations.</a:t>
            </a:r>
          </a:p>
        </p:txBody>
      </p:sp>
    </p:spTree>
    <p:extLst>
      <p:ext uri="{BB962C8B-B14F-4D97-AF65-F5344CB8AC3E}">
        <p14:creationId xmlns:p14="http://schemas.microsoft.com/office/powerpoint/2010/main" val="30026733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D68D4-0C7D-7086-5F38-F67831B9DB8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A24BF5A-CD59-814F-BFEB-BE8CF01E61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04E0D25C-0357-F4B1-9F34-FF3616AF8074}"/>
              </a:ext>
            </a:extLst>
          </p:cNvPr>
          <p:cNvSpPr txBox="1"/>
          <p:nvPr/>
        </p:nvSpPr>
        <p:spPr>
          <a:xfrm>
            <a:off x="931726" y="514646"/>
            <a:ext cx="10566591"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Tour Reservation Software Help Tour Operators?</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tour reservation software is the perfect solution for tour operators and travel agencies looking to create and manage customized tour packages. Offers a range of features that make it easy to establish your own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reservation system is a specialized solution designed to simplify operations, enhance customer service, and drive business growth. It offers a range of features, from online booking and reservation management to integrated waiver systems and sophisticated scheduling capabilities.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tour software can be fully customized with the integration different APIs for travel deals and payment gateways. By integrating GDS, hotel XMLs, and the car API, one can allow a visitor to customize his travel plans and various bookings of flights, hotels, and transfers.</a:t>
            </a:r>
          </a:p>
        </p:txBody>
      </p:sp>
    </p:spTree>
    <p:extLst>
      <p:ext uri="{BB962C8B-B14F-4D97-AF65-F5344CB8AC3E}">
        <p14:creationId xmlns:p14="http://schemas.microsoft.com/office/powerpoint/2010/main" val="232239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C5161-C35A-60CD-D45F-D30F4B0A758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3D55AE0-82FE-3A9B-9F34-66CCD711E7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1EF3EE74-0756-C793-8223-4B5451986F9C}"/>
              </a:ext>
            </a:extLst>
          </p:cNvPr>
          <p:cNvSpPr txBox="1"/>
          <p:nvPr/>
        </p:nvSpPr>
        <p:spPr>
          <a:xfrm>
            <a:off x="956441" y="835490"/>
            <a:ext cx="10058400"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operators can easily integrate tour operator reservation systems into their travel websites, allowing 24/7 access and quick response, preventing the loss of potential bookers.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is connected with multiple GDS’s and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third-party suppliers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get global content. It has complete booking process efficiency, from initiating booking inquiries to creating tickets and vouchers. Our company provides excellent services in terms of online reservation software.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booking offers your customers an easy-to-use online reservation system on your website for group tours. Due to its smooth flow and easy-to-use online payment option, you can accept online reservations on your website, reducing inquiry to booking conversion time. The online booking form helps gather all required details for booking instantly from clients, enabling sales consultants to focus on other sales activities.</a:t>
            </a:r>
          </a:p>
        </p:txBody>
      </p:sp>
    </p:spTree>
    <p:extLst>
      <p:ext uri="{BB962C8B-B14F-4D97-AF65-F5344CB8AC3E}">
        <p14:creationId xmlns:p14="http://schemas.microsoft.com/office/powerpoint/2010/main" val="16754721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72882-4876-4A1D-2992-ECF90DACE09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67132BF-AB71-94A2-C756-3E11CCFB15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8E1FDB2E-075B-F2D8-706F-264E9EF63A58}"/>
              </a:ext>
            </a:extLst>
          </p:cNvPr>
          <p:cNvSpPr txBox="1"/>
          <p:nvPr/>
        </p:nvSpPr>
        <p:spPr>
          <a:xfrm>
            <a:off x="1030012" y="1397502"/>
            <a:ext cx="934369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booking and managing reservations to handling payments and tracking inventory, the software can take care of a variety of tasks. The right software to streamline operations, boost customer experience, and drive growth.</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module, you can assign a price for the entire package and to any supplements that you may wish to offer along with the packages.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holiday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create a combination of numerous holiday properties, such as flights, hotels, cars, transfers, and excursions.</a:t>
            </a:r>
          </a:p>
        </p:txBody>
      </p:sp>
    </p:spTree>
    <p:extLst>
      <p:ext uri="{BB962C8B-B14F-4D97-AF65-F5344CB8AC3E}">
        <p14:creationId xmlns:p14="http://schemas.microsoft.com/office/powerpoint/2010/main" val="20257953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22AE2-AE9F-E31A-D6B7-DE717E5D66B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FF9F9B-ACEC-9613-B7CF-266A92701C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8A073C7E-129F-3ED9-4063-B811190BC242}"/>
              </a:ext>
            </a:extLst>
          </p:cNvPr>
          <p:cNvSpPr txBox="1"/>
          <p:nvPr/>
        </p:nvSpPr>
        <p:spPr>
          <a:xfrm>
            <a:off x="1003737" y="1379811"/>
            <a:ext cx="10184526" cy="3646576"/>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The Need for Tour Reservation Software?</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Here’s where tour reservation software comes into play. Its comprehensive suite of functions streamlines operations while providing opportunities for growth and expansion. Look at some of its core benefits:</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Efficiency: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Automation of tasks such as bookings, payments, and confirmations save time and reduces human errors.</a:t>
            </a:r>
          </a:p>
        </p:txBody>
      </p:sp>
    </p:spTree>
    <p:extLst>
      <p:ext uri="{BB962C8B-B14F-4D97-AF65-F5344CB8AC3E}">
        <p14:creationId xmlns:p14="http://schemas.microsoft.com/office/powerpoint/2010/main" val="23950493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897BF-BEB2-657B-A671-DF6EAE1B9D5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1E8EA60-1FB5-92B2-B8B0-8FA6B574CA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E62DEBE4-ACAC-777F-0945-6B11CBEB0E0F}"/>
              </a:ext>
            </a:extLst>
          </p:cNvPr>
          <p:cNvSpPr txBox="1"/>
          <p:nvPr/>
        </p:nvSpPr>
        <p:spPr>
          <a:xfrm>
            <a:off x="1156137" y="1313132"/>
            <a:ext cx="9469821" cy="4231736"/>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Improved User Experience: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Instant booking confirmations, personalized offers, and easy access to data increase user satisfaction.</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Experts’ Take on Tour Booking Software: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booking software is hailed as a ‘game-changer’ by several industry experts. Not only does it streamline operations, but it also gives valuable insights, enabling businesses to make calculated decisions and implement effective strategies.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Trust in Tour Booking Software: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booking software not only delivers on its guarantee but surpasses expectations. It has proven to maintain high confidentiality and integrity of data, increasing trust among users.</a:t>
            </a:r>
          </a:p>
        </p:txBody>
      </p:sp>
    </p:spTree>
    <p:extLst>
      <p:ext uri="{BB962C8B-B14F-4D97-AF65-F5344CB8AC3E}">
        <p14:creationId xmlns:p14="http://schemas.microsoft.com/office/powerpoint/2010/main" val="3287248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7D02D-1845-55E5-963A-9C9126044D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408A6A-B112-87D7-A9DC-4BA5D214A4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B6D9EEFF-FDBF-F487-7D3E-8D35F3741600}"/>
              </a:ext>
            </a:extLst>
          </p:cNvPr>
          <p:cNvSpPr txBox="1"/>
          <p:nvPr/>
        </p:nvSpPr>
        <p:spPr>
          <a:xfrm>
            <a:off x="1345323" y="954059"/>
            <a:ext cx="8744607"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Does Tour Reservation Software Do?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Accept online reservations 24/7</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Track reservations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Manage inventories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safe and convenient payment systems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Process payments and refunds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Schedule employees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 guest communications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 remote management via mobile app</a:t>
            </a:r>
          </a:p>
        </p:txBody>
      </p:sp>
    </p:spTree>
    <p:extLst>
      <p:ext uri="{BB962C8B-B14F-4D97-AF65-F5344CB8AC3E}">
        <p14:creationId xmlns:p14="http://schemas.microsoft.com/office/powerpoint/2010/main" val="25193203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7B0B33-369C-FC78-86B5-3C1CDCC0879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D79A351-1EFB-B2C7-A967-9A52C1DE581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A784EFCF-EFB5-6FF4-7DDC-278A4B758419}"/>
              </a:ext>
            </a:extLst>
          </p:cNvPr>
          <p:cNvSpPr txBox="1"/>
          <p:nvPr/>
        </p:nvSpPr>
        <p:spPr>
          <a:xfrm>
            <a:off x="966951" y="866663"/>
            <a:ext cx="10258097"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Is Travelopro the Right Tour Reservation Software for Your Business?</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its user-friendly interface and robust features, Travelopro has become a popular choice for tour companies looking to grow their business, streamline their booking process, and improve their overall efficiency. Travelopro developed the world's #1 reservation software for tour guides and operators to streamline the booking process and schedule and organize their activities more efficiently.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the leader in travel technology, provides the best tour reservation software for travel agencies, which is a complete IT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reservation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a tour offer reservation system. It helps tour operators and travel agencies effectively manage their tourism businesses.</a:t>
            </a:r>
          </a:p>
        </p:txBody>
      </p:sp>
    </p:spTree>
    <p:extLst>
      <p:ext uri="{BB962C8B-B14F-4D97-AF65-F5344CB8AC3E}">
        <p14:creationId xmlns:p14="http://schemas.microsoft.com/office/powerpoint/2010/main" val="40972733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19AE7B-AF72-12BE-C57A-0C31268DC63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15C75BD-1F4D-AEAE-EE4D-7EAA60F6BD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4B3EA284-74FE-349A-0C7E-FBB807BADF42}"/>
              </a:ext>
            </a:extLst>
          </p:cNvPr>
          <p:cNvSpPr txBox="1"/>
          <p:nvPr/>
        </p:nvSpPr>
        <p:spPr>
          <a:xfrm>
            <a:off x="646386" y="514646"/>
            <a:ext cx="10899228"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fully customized tour reservation software for travel agencies worldwide. We provide complete custom-developed tour reservation software with the modules lead management, invoice management, booking management, contacts management, multi-currency, expense management, payments, profit management, email alerts, itinerary, reports, and simple and powerful reports. Travelopro provides a comprehensive travel solution.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operator software has a comprehensive range of features that help you take bookings and manage your report on a single dashboard. Handle your team, products, inquiries, and bookings in one easy-to-access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CRM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from the initial inquiry stage right up until your guests travel and beyond.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main reason a tour operator, travel agency, or destination management company needs tour reservation software is that the system automates the complete tour booking process, helps in saving a lot of investment required in owning a physical office, and also increases the online travel business by reaching out to customers all around the world.</a:t>
            </a:r>
          </a:p>
        </p:txBody>
      </p:sp>
    </p:spTree>
    <p:extLst>
      <p:ext uri="{BB962C8B-B14F-4D97-AF65-F5344CB8AC3E}">
        <p14:creationId xmlns:p14="http://schemas.microsoft.com/office/powerpoint/2010/main" val="17799059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B23698-5720-73E7-3555-F8AAA4B2222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7D0252-5E60-01EA-8B31-5C101C2D02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265909E0-0B3B-3645-DF33-A450E9E8B18F}"/>
              </a:ext>
            </a:extLst>
          </p:cNvPr>
          <p:cNvSpPr txBox="1"/>
          <p:nvPr/>
        </p:nvSpPr>
        <p:spPr>
          <a:xfrm>
            <a:off x="591206" y="514646"/>
            <a:ext cx="11009587" cy="620759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help tour, activity, and attraction providers sell tickets online, manage bookings, connect with superior online travel agencies, and expand their businesses faster. Travelopro is an all-in-one solution for managing your reservations, accepting payments, tracking them, and communicating with your customers. We also offer various add-ons, such as Website Builder and Touch POS, for a truly seamless business workflow.</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Travelopro’s tour reservation software means you can save time and resources to focus on your business. The software manages availability, activity schedules, tour cancellations, and more, plus allows for the processing of payments online—all on one easy-to-use dashboard. Our solutions are your business’s one-stop shop for all things tour planning and scheduling.</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reservation software provides a simple, intuitive way to manage and book tours for any organization. Our software simplifies the booking process, allowing users to quickly and easily find, book, and manage tours from any computer or mobile device.</a:t>
            </a:r>
          </a:p>
        </p:txBody>
      </p:sp>
    </p:spTree>
    <p:extLst>
      <p:ext uri="{BB962C8B-B14F-4D97-AF65-F5344CB8AC3E}">
        <p14:creationId xmlns:p14="http://schemas.microsoft.com/office/powerpoint/2010/main" val="5710681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AA9F2-0AEB-C131-A3F5-50ECFD9A16C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441E3E5-7F3F-A0E8-2785-75FD6EE198C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CD5A783F-A642-01DD-DA64-FEEC8BBB5014}"/>
              </a:ext>
            </a:extLst>
          </p:cNvPr>
          <p:cNvSpPr txBox="1"/>
          <p:nvPr/>
        </p:nvSpPr>
        <p:spPr>
          <a:xfrm>
            <a:off x="709448" y="640770"/>
            <a:ext cx="11009587"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helps you easily manage your experience-based business by automating tasks like guest and booking management, communications, reporting, and billing. Fully flexible and customized to your business needs.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tour reservation software is connected to CRM software, which includes user management, back-office support, and report generation. This will improve your turnover rate.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Small, medium, and large travel agents and tour operators desire to have tour reservation software because it helps manage package ticketing and vacation package rates and also offers discounts and offers to customers.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entirely built and automated modules that are specific to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online travel business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have been meticulously designed for hotels, tours, vacations, car rentals, cruises, and travel agencies where online bookings are the key element to giving momentum to the business. Moreover, we come with packs with many essential features that can be customized without any coding skill.</a:t>
            </a:r>
          </a:p>
        </p:txBody>
      </p:sp>
    </p:spTree>
    <p:extLst>
      <p:ext uri="{BB962C8B-B14F-4D97-AF65-F5344CB8AC3E}">
        <p14:creationId xmlns:p14="http://schemas.microsoft.com/office/powerpoint/2010/main" val="36252806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09386-96DF-34CB-C77D-D40597954D0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45B40257-3349-0624-7A5A-F4FE0073460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ED9A7AB6-F6F5-E21A-8596-60C114C55325}"/>
              </a:ext>
            </a:extLst>
          </p:cNvPr>
          <p:cNvSpPr txBox="1"/>
          <p:nvPr/>
        </p:nvSpPr>
        <p:spPr>
          <a:xfrm>
            <a:off x="994788" y="1115546"/>
            <a:ext cx="10163503"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also pride ourselves on providing the best customer service and will work with you every step of the way.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apps are made with best-in-class features to help you expand your tour operator business to new heights. Our system package contains personalized CRM software, several online payment gateways, and a real-time booking module, all designed to make management easier and more convenient.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team closely follows the latest travel market trends to make sure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tour operator software solutions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completely meet industry standards in terms of functionality and productivity. Reservation software for tour operators by Travelopro features every essential component that will contribute to the development of your business.</a:t>
            </a:r>
          </a:p>
        </p:txBody>
      </p:sp>
    </p:spTree>
    <p:extLst>
      <p:ext uri="{BB962C8B-B14F-4D97-AF65-F5344CB8AC3E}">
        <p14:creationId xmlns:p14="http://schemas.microsoft.com/office/powerpoint/2010/main" val="10111895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F6BEA-1F34-E570-9740-170C0BEA972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1F27389-2F3C-3CCF-BB25-9471060D75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C7B49F59-CFC8-0D03-E628-DFC04D2B0A57}"/>
              </a:ext>
            </a:extLst>
          </p:cNvPr>
          <p:cNvSpPr txBox="1"/>
          <p:nvPr/>
        </p:nvSpPr>
        <p:spPr>
          <a:xfrm>
            <a:off x="1229710" y="713950"/>
            <a:ext cx="9732579" cy="5227265"/>
          </a:xfrm>
          <a:prstGeom prst="rect">
            <a:avLst/>
          </a:prstGeom>
          <a:noFill/>
        </p:spPr>
        <p:txBody>
          <a:bodyPr wrap="square">
            <a:spAutoFit/>
          </a:bodyPr>
          <a:lstStyle/>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comprehensive reservation system that combines back office, online booking (B2C), and partner booking (B2B). It is cloud-based software, so you can access it anytime from anywhere. Our reservation system manages: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Reservation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 reservations, enter users, track payments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Catalogue definition: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input all your products (hotels, flights, activities, transfers, rent-a-car, vessels, cruises, etc.) and create complicated travel packages or groups.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Book travel products and flights instantly from third-party suppliers and GDS systems.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Tour management: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create tours by entering input services and effortlessly defining the selling price.</a:t>
            </a:r>
          </a:p>
        </p:txBody>
      </p:sp>
    </p:spTree>
    <p:extLst>
      <p:ext uri="{BB962C8B-B14F-4D97-AF65-F5344CB8AC3E}">
        <p14:creationId xmlns:p14="http://schemas.microsoft.com/office/powerpoint/2010/main" val="34013080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8F13C7-44B2-4732-E60A-AA4E4A9DE50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F3F27B5-5655-7207-04C3-B6B187016FB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AABA17DD-60BE-9831-08A6-C1C358FE2E42}"/>
              </a:ext>
            </a:extLst>
          </p:cNvPr>
          <p:cNvSpPr txBox="1"/>
          <p:nvPr/>
        </p:nvSpPr>
        <p:spPr>
          <a:xfrm>
            <a:off x="1103586" y="1159244"/>
            <a:ext cx="9375228" cy="4539512"/>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Online booking B2C: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publish your travel products online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Partner booking: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reservation system to enable your partners to book easier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Automated supplier ordering: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communication with your suppliers is fully automated.</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Document creation: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build invoices, vouchers, and receipts.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Finances and Accounting: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Complete management of your receivable and payable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Reports: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get better insight into your travel agency business and find significant spots.</a:t>
            </a:r>
          </a:p>
        </p:txBody>
      </p:sp>
    </p:spTree>
    <p:extLst>
      <p:ext uri="{BB962C8B-B14F-4D97-AF65-F5344CB8AC3E}">
        <p14:creationId xmlns:p14="http://schemas.microsoft.com/office/powerpoint/2010/main" val="1554938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11B4B6-2205-E344-0209-54623FC23D6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234340F-942A-30A6-DDEA-1E221CD6D6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CF00E00B-E457-5103-3DA4-AFC04A09D631}"/>
              </a:ext>
            </a:extLst>
          </p:cNvPr>
          <p:cNvSpPr txBox="1"/>
          <p:nvPr/>
        </p:nvSpPr>
        <p:spPr>
          <a:xfrm>
            <a:off x="921215" y="514646"/>
            <a:ext cx="10237076" cy="5622437"/>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Why Is Tour Reservation Software Important? </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reservation software is a necessary piece of the puzzle when running a tour or attraction business. Here’s why:</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It turns your website into a 24/7 booking engine: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Your guests are expecting a quick and simple booking experience. They want to be able to book their experiences on the go, especially while they’re on vacation. If your website doesn’t offer them a good booking experience, they’re likely to seek out a competitor that does.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It helps you drive more direct bookings: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delightful booking experience will entice guests to hit the “Book Now” button instead of continuing to shop elsewhere. Then, you can rely less on third-party resellers and focus on driving more bookings through your website.</a:t>
            </a:r>
          </a:p>
        </p:txBody>
      </p:sp>
    </p:spTree>
    <p:extLst>
      <p:ext uri="{BB962C8B-B14F-4D97-AF65-F5344CB8AC3E}">
        <p14:creationId xmlns:p14="http://schemas.microsoft.com/office/powerpoint/2010/main" val="37280594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870D4-7707-B991-5B4E-5D3BE44802D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CD37C87-E527-40F7-FC01-771B486C594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078B9B7C-914D-E500-EFAA-5C594AEDB904}"/>
              </a:ext>
            </a:extLst>
          </p:cNvPr>
          <p:cNvSpPr txBox="1"/>
          <p:nvPr/>
        </p:nvSpPr>
        <p:spPr>
          <a:xfrm>
            <a:off x="945931" y="917960"/>
            <a:ext cx="10131972" cy="5022080"/>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It ensures you don’t get overbooked: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That’s right: booking software will keep track of tour availability in real-time, ensuring that your guests never book a listing that’s already sold out.</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You can automate guest communications: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Manually sending emails one by one can take up a lot of your time. After writing so many emails, there might be discrepancies between them, which doesn’t make your company look very professional. And what if there’s a weather-related delay? You can’t walk away from your desk because you need to be in constant communication with guests.</a:t>
            </a:r>
          </a:p>
          <a:p>
            <a:pPr marL="342900" indent="-342900" algn="just">
              <a:lnSpc>
                <a:spcPct val="107000"/>
              </a:lnSpc>
              <a:spcAft>
                <a:spcPts val="800"/>
              </a:spcAft>
              <a:buFont typeface="Arial" panose="020B0604020202020204" pitchFamily="34" charset="0"/>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It streamlines your business operations: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Tour reservation software makes things easier for you on the back end so that you can focus on providing the best possible customer experience on the front end.</a:t>
            </a:r>
          </a:p>
        </p:txBody>
      </p:sp>
    </p:spTree>
    <p:extLst>
      <p:ext uri="{BB962C8B-B14F-4D97-AF65-F5344CB8AC3E}">
        <p14:creationId xmlns:p14="http://schemas.microsoft.com/office/powerpoint/2010/main" val="3889571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C349A-4ABA-5CA7-6B24-EFB40D564ED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C6D9FE7-0EB9-E654-AE55-D7EE028CE3E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EC10486C-4608-C6A2-60D6-2054890BA3EA}"/>
              </a:ext>
            </a:extLst>
          </p:cNvPr>
          <p:cNvSpPr txBox="1"/>
          <p:nvPr/>
        </p:nvSpPr>
        <p:spPr>
          <a:xfrm>
            <a:off x="588580" y="606870"/>
            <a:ext cx="11193517" cy="581242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Suits Different Business Models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buFont typeface="Symbol" panose="05050102010706020507" pitchFamily="18" charset="2"/>
              <a:buChar char=""/>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Tour Operators: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Grow efficiency of your travel business to the next level with our customized tour operating software on the market</a:t>
            </a:r>
          </a:p>
          <a:p>
            <a:pPr marL="342900" lvl="0" indent="-342900" algn="just">
              <a:lnSpc>
                <a:spcPct val="107000"/>
              </a:lnSpc>
              <a:buFont typeface="Symbol" panose="05050102010706020507" pitchFamily="18" charset="2"/>
              <a:buChar char=""/>
            </a:pPr>
            <a:r>
              <a:rPr lang="en-IN" sz="2400" b="1" u="sng"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Management Companies</a:t>
            </a: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t>
            </a:r>
            <a:r>
              <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 your customers with the sophisticated business travel self-booking tools.</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Wholesalers: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Combine content and offers from various travel suppliers and your own contracted inventory and implement your unique distribution strategy</a:t>
            </a:r>
          </a:p>
          <a:p>
            <a:pPr marL="342900" lvl="0" indent="-342900" algn="just">
              <a:lnSpc>
                <a:spcPct val="107000"/>
              </a:lnSpc>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Online Travel Agencies: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From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API integrations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to fully grown booking platform, we pitch in with a variety of solutions and services.</a:t>
            </a:r>
          </a:p>
          <a:p>
            <a:pPr marL="342900" lvl="0" indent="-342900" algn="just">
              <a:lnSpc>
                <a:spcPct val="107000"/>
              </a:lnSpc>
              <a:spcAft>
                <a:spcPts val="800"/>
              </a:spcAft>
              <a:buFont typeface="Symbol" panose="05050102010706020507" pitchFamily="18" charset="2"/>
              <a:buChar char=""/>
            </a:pPr>
            <a:r>
              <a:rPr lang="en-IN" sz="2400" b="1" kern="100" dirty="0">
                <a:solidFill>
                  <a:srgbClr val="FFFF00"/>
                </a:solidFill>
                <a:latin typeface="Calibri" panose="020F0502020204030204" pitchFamily="34" charset="0"/>
                <a:ea typeface="Calibri" panose="020F0502020204030204" pitchFamily="34" charset="0"/>
                <a:cs typeface="Times New Roman" panose="02020603050405020304" pitchFamily="18" charset="0"/>
              </a:rPr>
              <a:t>Destination Management Companies: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Destination Management Companies will be enabled to produce personalized travel itineraries and automate the way they cooperate with all the diverse destination-specific suppliers. Increase your revenue prospective through sophisticated inventory management and multi-distribution.</a:t>
            </a:r>
          </a:p>
        </p:txBody>
      </p:sp>
    </p:spTree>
    <p:extLst>
      <p:ext uri="{BB962C8B-B14F-4D97-AF65-F5344CB8AC3E}">
        <p14:creationId xmlns:p14="http://schemas.microsoft.com/office/powerpoint/2010/main" val="30866288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FB0206-8424-1101-6F98-DC4BB822FA1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D050E49-10D4-B854-B274-7EFF052F05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F3692FDB-B6C2-7D57-688E-4DB6670EC63C}"/>
              </a:ext>
            </a:extLst>
          </p:cNvPr>
          <p:cNvSpPr txBox="1"/>
          <p:nvPr/>
        </p:nvSpPr>
        <p:spPr>
          <a:xfrm>
            <a:off x="1061545" y="712828"/>
            <a:ext cx="9627476" cy="4949881"/>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Having Tour Reservation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Launch a tour website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User-friendly interface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booking process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Offline booking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Mobile-friendly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for multiple languages and currencies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management of rooms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payment gateway</a:t>
            </a:r>
          </a:p>
        </p:txBody>
      </p:sp>
    </p:spTree>
    <p:extLst>
      <p:ext uri="{BB962C8B-B14F-4D97-AF65-F5344CB8AC3E}">
        <p14:creationId xmlns:p14="http://schemas.microsoft.com/office/powerpoint/2010/main" val="39794552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C657E-A267-1349-5D08-EF22EC21C1A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F9C1955-7D1D-A90B-6833-486669A6B2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38652631-BF5F-7F49-71BC-3C802DD2B40B}"/>
              </a:ext>
            </a:extLst>
          </p:cNvPr>
          <p:cNvSpPr txBox="1"/>
          <p:nvPr/>
        </p:nvSpPr>
        <p:spPr>
          <a:xfrm>
            <a:off x="1082566" y="954059"/>
            <a:ext cx="7178566" cy="4949881"/>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search option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Discounts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Image gallery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Review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Refund option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Google maps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Customization and editing options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Order restriction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Multi-booking system for separate dates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Quick and responsive customer support</a:t>
            </a:r>
          </a:p>
        </p:txBody>
      </p:sp>
    </p:spTree>
    <p:extLst>
      <p:ext uri="{BB962C8B-B14F-4D97-AF65-F5344CB8AC3E}">
        <p14:creationId xmlns:p14="http://schemas.microsoft.com/office/powerpoint/2010/main" val="15657332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9241D1-A0A9-A027-10F0-39532E4548E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5FB12E8-E6AF-D588-84C8-5C14B54541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16E5443C-B88E-8461-150C-3E3961CECCC5}"/>
              </a:ext>
            </a:extLst>
          </p:cNvPr>
          <p:cNvSpPr txBox="1"/>
          <p:nvPr/>
        </p:nvSpPr>
        <p:spPr>
          <a:xfrm>
            <a:off x="872358" y="610183"/>
            <a:ext cx="10625959" cy="563763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Features - Tour Reservation Software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tour reservation software helps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businesses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customer engagement on their websites. We enable them to maximize revenue, grow the business and get more customers.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Drag and drop itinerary builder</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multiple languages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 a feature to merge offline bookings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SMS gateway integration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Exceptional report creation feature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User-friendly interface for sub-agents to manage their commissions, customers and offices</a:t>
            </a:r>
          </a:p>
        </p:txBody>
      </p:sp>
    </p:spTree>
    <p:extLst>
      <p:ext uri="{BB962C8B-B14F-4D97-AF65-F5344CB8AC3E}">
        <p14:creationId xmlns:p14="http://schemas.microsoft.com/office/powerpoint/2010/main" val="40188106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546CD-C01D-D87E-3049-46DEA41BB62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70EAE18-A9F5-D29D-5896-48E2135DC0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76754B39-0D1F-84DC-0117-B49B769207F7}"/>
              </a:ext>
            </a:extLst>
          </p:cNvPr>
          <p:cNvSpPr txBox="1"/>
          <p:nvPr/>
        </p:nvSpPr>
        <p:spPr>
          <a:xfrm>
            <a:off x="1303283" y="1202942"/>
            <a:ext cx="9144000" cy="4452116"/>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Connect various GDSs, low-cost carriers, and suppliers API.</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Automated online holiday booking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Able to handle data of multiple travel agents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transactional Travel accounting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system that facilitates accounting functions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Easy to manage interface for day-to-day operations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Integrated payment gateway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 agencies and suppliers can deal in multiple currencies.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Dynamic price caching system</a:t>
            </a:r>
          </a:p>
        </p:txBody>
      </p:sp>
    </p:spTree>
    <p:extLst>
      <p:ext uri="{BB962C8B-B14F-4D97-AF65-F5344CB8AC3E}">
        <p14:creationId xmlns:p14="http://schemas.microsoft.com/office/powerpoint/2010/main" val="12999756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A6BC1-39FD-FC0F-DFDB-3E34DAAE49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A133EE-CECA-EB5A-0EC7-6759E84B1E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3" name="TextBox 2">
            <a:extLst>
              <a:ext uri="{FF2B5EF4-FFF2-40B4-BE49-F238E27FC236}">
                <a16:creationId xmlns:a16="http://schemas.microsoft.com/office/drawing/2014/main" id="{14CA7435-9146-C66B-F097-6FE19CBE1BD6}"/>
              </a:ext>
            </a:extLst>
          </p:cNvPr>
          <p:cNvSpPr txBox="1"/>
          <p:nvPr/>
        </p:nvSpPr>
        <p:spPr>
          <a:xfrm>
            <a:off x="1376855" y="1657883"/>
            <a:ext cx="7966842" cy="2958823"/>
          </a:xfrm>
          <a:prstGeom prst="rect">
            <a:avLst/>
          </a:prstGeom>
          <a:noFill/>
        </p:spPr>
        <p:txBody>
          <a:bodyPr wrap="square">
            <a:spAutoFit/>
          </a:bodyPr>
          <a:lstStyle/>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Excellent control over surplus and agent commissions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Ease to manage several offices.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Advanced Business intelligence (BI) tool</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Online tour booking software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Support all business models like- B2B, B2C</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Central reservation system</a:t>
            </a:r>
          </a:p>
        </p:txBody>
      </p:sp>
    </p:spTree>
    <p:extLst>
      <p:ext uri="{BB962C8B-B14F-4D97-AF65-F5344CB8AC3E}">
        <p14:creationId xmlns:p14="http://schemas.microsoft.com/office/powerpoint/2010/main" val="2912848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DAFFA5-DCA4-BCD5-DE4B-73599CB30EA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3F8DAD-D624-07D2-B50A-8BC82CCD30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26566" y="90652"/>
            <a:ext cx="1863451" cy="423994"/>
          </a:xfrm>
          <a:prstGeom prst="rect">
            <a:avLst/>
          </a:prstGeom>
        </p:spPr>
      </p:pic>
      <p:sp>
        <p:nvSpPr>
          <p:cNvPr id="2" name="Title 1">
            <a:extLst>
              <a:ext uri="{FF2B5EF4-FFF2-40B4-BE49-F238E27FC236}">
                <a16:creationId xmlns:a16="http://schemas.microsoft.com/office/drawing/2014/main" id="{58D055B6-1D19-59E4-ADFB-10490B665ED6}"/>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https://www.travelopro.com/tour-reservation-software.php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7430214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27</TotalTime>
  <Words>2454</Words>
  <Application>Microsoft Office PowerPoint</Application>
  <PresentationFormat>Widescreen</PresentationFormat>
  <Paragraphs>132</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2</cp:revision>
  <dcterms:created xsi:type="dcterms:W3CDTF">2025-04-23T08:33:07Z</dcterms:created>
  <dcterms:modified xsi:type="dcterms:W3CDTF">2025-04-23T09:00:58Z</dcterms:modified>
</cp:coreProperties>
</file>