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A8CD17A4-E5E8-466D-997D-7DB15083640F}" type="datetimeFigureOut">
              <a:rPr lang="en-IN" smtClean="0"/>
              <a:t>08-09-2025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B23ED4F1-4211-4479-9209-9DB693B9577D}" type="slidenum">
              <a:rPr lang="en-IN" smtClean="0"/>
              <a:t>‹#›</a:t>
            </a:fld>
            <a:endParaRPr lang="en-IN"/>
          </a:p>
        </p:txBody>
      </p:sp>
    </p:spTree>
    <p:extLst>
      <p:ext uri="{BB962C8B-B14F-4D97-AF65-F5344CB8AC3E}">
        <p14:creationId xmlns:p14="http://schemas.microsoft.com/office/powerpoint/2010/main" val="2888977724"/>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CD17A4-E5E8-466D-997D-7DB15083640F}" type="datetimeFigureOut">
              <a:rPr lang="en-IN" smtClean="0"/>
              <a:t>08-09-2025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23ED4F1-4211-4479-9209-9DB693B9577D}" type="slidenum">
              <a:rPr lang="en-IN" smtClean="0"/>
              <a:t>‹#›</a:t>
            </a:fld>
            <a:endParaRPr lang="en-IN"/>
          </a:p>
        </p:txBody>
      </p:sp>
    </p:spTree>
    <p:extLst>
      <p:ext uri="{BB962C8B-B14F-4D97-AF65-F5344CB8AC3E}">
        <p14:creationId xmlns:p14="http://schemas.microsoft.com/office/powerpoint/2010/main" val="20349941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CD17A4-E5E8-466D-997D-7DB15083640F}" type="datetimeFigureOut">
              <a:rPr lang="en-IN" smtClean="0"/>
              <a:t>08-09-2025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23ED4F1-4211-4479-9209-9DB693B9577D}" type="slidenum">
              <a:rPr lang="en-IN" smtClean="0"/>
              <a:t>‹#›</a:t>
            </a:fld>
            <a:endParaRPr lang="en-IN"/>
          </a:p>
        </p:txBody>
      </p:sp>
    </p:spTree>
    <p:extLst>
      <p:ext uri="{BB962C8B-B14F-4D97-AF65-F5344CB8AC3E}">
        <p14:creationId xmlns:p14="http://schemas.microsoft.com/office/powerpoint/2010/main" val="1561119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8CD17A4-E5E8-466D-997D-7DB15083640F}" type="datetimeFigureOut">
              <a:rPr lang="en-IN" smtClean="0"/>
              <a:t>08-09-2025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23ED4F1-4211-4479-9209-9DB693B9577D}" type="slidenum">
              <a:rPr lang="en-IN" smtClean="0"/>
              <a:t>‹#›</a:t>
            </a:fld>
            <a:endParaRPr lang="en-IN"/>
          </a:p>
        </p:txBody>
      </p:sp>
    </p:spTree>
    <p:extLst>
      <p:ext uri="{BB962C8B-B14F-4D97-AF65-F5344CB8AC3E}">
        <p14:creationId xmlns:p14="http://schemas.microsoft.com/office/powerpoint/2010/main" val="551808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8CD17A4-E5E8-466D-997D-7DB15083640F}" type="datetimeFigureOut">
              <a:rPr lang="en-IN" smtClean="0"/>
              <a:t>08-09-2025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23ED4F1-4211-4479-9209-9DB693B9577D}" type="slidenum">
              <a:rPr lang="en-IN" smtClean="0"/>
              <a:t>‹#›</a:t>
            </a:fld>
            <a:endParaRPr lang="en-IN"/>
          </a:p>
        </p:txBody>
      </p:sp>
    </p:spTree>
    <p:extLst>
      <p:ext uri="{BB962C8B-B14F-4D97-AF65-F5344CB8AC3E}">
        <p14:creationId xmlns:p14="http://schemas.microsoft.com/office/powerpoint/2010/main" val="826742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8CD17A4-E5E8-466D-997D-7DB15083640F}" type="datetimeFigureOut">
              <a:rPr lang="en-IN" smtClean="0"/>
              <a:t>08-09-2025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23ED4F1-4211-4479-9209-9DB693B9577D}" type="slidenum">
              <a:rPr lang="en-IN" smtClean="0"/>
              <a:t>‹#›</a:t>
            </a:fld>
            <a:endParaRPr lang="en-IN"/>
          </a:p>
        </p:txBody>
      </p:sp>
    </p:spTree>
    <p:extLst>
      <p:ext uri="{BB962C8B-B14F-4D97-AF65-F5344CB8AC3E}">
        <p14:creationId xmlns:p14="http://schemas.microsoft.com/office/powerpoint/2010/main" val="24530918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A8CD17A4-E5E8-466D-997D-7DB15083640F}" type="datetimeFigureOut">
              <a:rPr lang="en-IN" smtClean="0"/>
              <a:t>08-09-2025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B23ED4F1-4211-4479-9209-9DB693B9577D}" type="slidenum">
              <a:rPr lang="en-IN" smtClean="0"/>
              <a:t>‹#›</a:t>
            </a:fld>
            <a:endParaRPr lang="en-IN"/>
          </a:p>
        </p:txBody>
      </p:sp>
    </p:spTree>
    <p:extLst>
      <p:ext uri="{BB962C8B-B14F-4D97-AF65-F5344CB8AC3E}">
        <p14:creationId xmlns:p14="http://schemas.microsoft.com/office/powerpoint/2010/main" val="17979556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8CD17A4-E5E8-466D-997D-7DB15083640F}" type="datetimeFigureOut">
              <a:rPr lang="en-IN" smtClean="0"/>
              <a:t>08-09-2025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23ED4F1-4211-4479-9209-9DB693B9577D}" type="slidenum">
              <a:rPr lang="en-IN" smtClean="0"/>
              <a:t>‹#›</a:t>
            </a:fld>
            <a:endParaRPr lang="en-IN"/>
          </a:p>
        </p:txBody>
      </p:sp>
    </p:spTree>
    <p:extLst>
      <p:ext uri="{BB962C8B-B14F-4D97-AF65-F5344CB8AC3E}">
        <p14:creationId xmlns:p14="http://schemas.microsoft.com/office/powerpoint/2010/main" val="14519919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8CD17A4-E5E8-466D-997D-7DB15083640F}" type="datetimeFigureOut">
              <a:rPr lang="en-IN" smtClean="0"/>
              <a:t>08-09-2025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23ED4F1-4211-4479-9209-9DB693B9577D}" type="slidenum">
              <a:rPr lang="en-IN" smtClean="0"/>
              <a:t>‹#›</a:t>
            </a:fld>
            <a:endParaRPr lang="en-IN"/>
          </a:p>
        </p:txBody>
      </p:sp>
    </p:spTree>
    <p:extLst>
      <p:ext uri="{BB962C8B-B14F-4D97-AF65-F5344CB8AC3E}">
        <p14:creationId xmlns:p14="http://schemas.microsoft.com/office/powerpoint/2010/main" val="7289059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8CD17A4-E5E8-466D-997D-7DB15083640F}" type="datetimeFigureOut">
              <a:rPr lang="en-IN" smtClean="0"/>
              <a:t>08-09-2025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23ED4F1-4211-4479-9209-9DB693B9577D}" type="slidenum">
              <a:rPr lang="en-IN" smtClean="0"/>
              <a:t>‹#›</a:t>
            </a:fld>
            <a:endParaRPr lang="en-IN"/>
          </a:p>
        </p:txBody>
      </p:sp>
    </p:spTree>
    <p:extLst>
      <p:ext uri="{BB962C8B-B14F-4D97-AF65-F5344CB8AC3E}">
        <p14:creationId xmlns:p14="http://schemas.microsoft.com/office/powerpoint/2010/main" val="42609140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CD17A4-E5E8-466D-997D-7DB15083640F}" type="datetimeFigureOut">
              <a:rPr lang="en-IN" smtClean="0"/>
              <a:t>08-09-2025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23ED4F1-4211-4479-9209-9DB693B9577D}" type="slidenum">
              <a:rPr lang="en-IN" smtClean="0"/>
              <a:t>‹#›</a:t>
            </a:fld>
            <a:endParaRPr lang="en-IN"/>
          </a:p>
        </p:txBody>
      </p:sp>
    </p:spTree>
    <p:extLst>
      <p:ext uri="{BB962C8B-B14F-4D97-AF65-F5344CB8AC3E}">
        <p14:creationId xmlns:p14="http://schemas.microsoft.com/office/powerpoint/2010/main" val="5378074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CD17A4-E5E8-466D-997D-7DB15083640F}" type="datetimeFigureOut">
              <a:rPr lang="en-IN" smtClean="0"/>
              <a:t>08-09-2025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23ED4F1-4211-4479-9209-9DB693B9577D}" type="slidenum">
              <a:rPr lang="en-IN" smtClean="0"/>
              <a:t>‹#›</a:t>
            </a:fld>
            <a:endParaRPr lang="en-IN"/>
          </a:p>
        </p:txBody>
      </p:sp>
    </p:spTree>
    <p:extLst>
      <p:ext uri="{BB962C8B-B14F-4D97-AF65-F5344CB8AC3E}">
        <p14:creationId xmlns:p14="http://schemas.microsoft.com/office/powerpoint/2010/main" val="6922259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CD17A4-E5E8-466D-997D-7DB15083640F}" type="datetimeFigureOut">
              <a:rPr lang="en-IN" smtClean="0"/>
              <a:t>08-09-2025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23ED4F1-4211-4479-9209-9DB693B9577D}" type="slidenum">
              <a:rPr lang="en-IN" smtClean="0"/>
              <a:t>‹#›</a:t>
            </a:fld>
            <a:endParaRPr lang="en-IN"/>
          </a:p>
        </p:txBody>
      </p:sp>
    </p:spTree>
    <p:extLst>
      <p:ext uri="{BB962C8B-B14F-4D97-AF65-F5344CB8AC3E}">
        <p14:creationId xmlns:p14="http://schemas.microsoft.com/office/powerpoint/2010/main" val="21222773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CD17A4-E5E8-466D-997D-7DB15083640F}" type="datetimeFigureOut">
              <a:rPr lang="en-IN" smtClean="0"/>
              <a:t>08-09-2025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23ED4F1-4211-4479-9209-9DB693B9577D}" type="slidenum">
              <a:rPr lang="en-IN" smtClean="0"/>
              <a:t>‹#›</a:t>
            </a:fld>
            <a:endParaRPr lang="en-IN"/>
          </a:p>
        </p:txBody>
      </p:sp>
    </p:spTree>
    <p:extLst>
      <p:ext uri="{BB962C8B-B14F-4D97-AF65-F5344CB8AC3E}">
        <p14:creationId xmlns:p14="http://schemas.microsoft.com/office/powerpoint/2010/main" val="34131795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CD17A4-E5E8-466D-997D-7DB15083640F}" type="datetimeFigureOut">
              <a:rPr lang="en-IN" smtClean="0"/>
              <a:t>08-09-2025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23ED4F1-4211-4479-9209-9DB693B9577D}" type="slidenum">
              <a:rPr lang="en-IN" smtClean="0"/>
              <a:t>‹#›</a:t>
            </a:fld>
            <a:endParaRPr lang="en-IN"/>
          </a:p>
        </p:txBody>
      </p:sp>
    </p:spTree>
    <p:extLst>
      <p:ext uri="{BB962C8B-B14F-4D97-AF65-F5344CB8AC3E}">
        <p14:creationId xmlns:p14="http://schemas.microsoft.com/office/powerpoint/2010/main" val="16434842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CD17A4-E5E8-466D-997D-7DB15083640F}" type="datetimeFigureOut">
              <a:rPr lang="en-IN" smtClean="0"/>
              <a:t>08-09-2025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23ED4F1-4211-4479-9209-9DB693B9577D}"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6051213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CD17A4-E5E8-466D-997D-7DB15083640F}" type="datetimeFigureOut">
              <a:rPr lang="en-IN" smtClean="0"/>
              <a:t>08-09-2025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23ED4F1-4211-4479-9209-9DB693B9577D}" type="slidenum">
              <a:rPr lang="en-IN" smtClean="0"/>
              <a:t>‹#›</a:t>
            </a:fld>
            <a:endParaRPr lang="en-IN"/>
          </a:p>
        </p:txBody>
      </p:sp>
    </p:spTree>
    <p:extLst>
      <p:ext uri="{BB962C8B-B14F-4D97-AF65-F5344CB8AC3E}">
        <p14:creationId xmlns:p14="http://schemas.microsoft.com/office/powerpoint/2010/main" val="17188410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8CD17A4-E5E8-466D-997D-7DB15083640F}" type="datetimeFigureOut">
              <a:rPr lang="en-IN" smtClean="0"/>
              <a:t>08-09-2025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23ED4F1-4211-4479-9209-9DB693B9577D}" type="slidenum">
              <a:rPr lang="en-IN" smtClean="0"/>
              <a:t>‹#›</a:t>
            </a:fld>
            <a:endParaRPr lang="en-IN"/>
          </a:p>
        </p:txBody>
      </p:sp>
    </p:spTree>
    <p:extLst>
      <p:ext uri="{BB962C8B-B14F-4D97-AF65-F5344CB8AC3E}">
        <p14:creationId xmlns:p14="http://schemas.microsoft.com/office/powerpoint/2010/main" val="288344871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transfer-api.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tour-package-booking-portal-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a2b-transfer.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tour-operator-mangement-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website-development.php"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online-booking-engin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hotel-booking-engine.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car-rental-reservation-system.php" TargetMode="External"/><Relationship Id="rId5" Type="http://schemas.openxmlformats.org/officeDocument/2006/relationships/hyperlink" Target="https://www.travelopro.com/cruise-booking-system.php" TargetMode="External"/><Relationship Id="rId4" Type="http://schemas.openxmlformats.org/officeDocument/2006/relationships/hyperlink" Target="https://www.travelopro.com/airline-flight-api-integration.php"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tour-operator-website-builder.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what-is-travel-insurance.php"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medium.com/@travelopro/travel-website-development-510aa8d5ec26"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s://www.travelopro.com/transfer-booking-engine-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6E93857-2644-16C0-5628-C658D70DF5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2024" y="111672"/>
            <a:ext cx="1726461" cy="392824"/>
          </a:xfrm>
          <a:prstGeom prst="rect">
            <a:avLst/>
          </a:prstGeom>
        </p:spPr>
      </p:pic>
      <p:sp>
        <p:nvSpPr>
          <p:cNvPr id="6" name="TextBox 5">
            <a:extLst>
              <a:ext uri="{FF2B5EF4-FFF2-40B4-BE49-F238E27FC236}">
                <a16:creationId xmlns:a16="http://schemas.microsoft.com/office/drawing/2014/main" id="{3B7D039A-7185-D025-377E-359FADCC83F2}"/>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a:latin typeface="Calibri" panose="020F0502020204030204" pitchFamily="34" charset="0"/>
                <a:ea typeface="Calibri" panose="020F0502020204030204" pitchFamily="34" charset="0"/>
                <a:cs typeface="Calibri" panose="020F0502020204030204" pitchFamily="34" charset="0"/>
              </a:rPr>
              <a:t>Email id : </a:t>
            </a:r>
            <a:r>
              <a:rPr lang="en-IN" sz="200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a:latin typeface="Calibri" panose="020F0502020204030204" pitchFamily="34" charset="0"/>
              <a:ea typeface="Calibri" panose="020F0502020204030204" pitchFamily="34" charset="0"/>
              <a:cs typeface="Calibri" panose="020F0502020204030204" pitchFamily="34" charset="0"/>
            </a:endParaRPr>
          </a:p>
          <a:p>
            <a:r>
              <a:rPr lang="en-IN" sz="2000" b="1">
                <a:latin typeface="Calibri" panose="020F0502020204030204" pitchFamily="34" charset="0"/>
                <a:ea typeface="Calibri" panose="020F0502020204030204" pitchFamily="34" charset="0"/>
                <a:cs typeface="Calibri" panose="020F0502020204030204" pitchFamily="34" charset="0"/>
              </a:rPr>
              <a:t>Phone No : </a:t>
            </a:r>
            <a:r>
              <a:rPr lang="en-GB" sz="2000" b="1">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0C363454-FC6E-2B4C-660F-DCC59EDE3BCB}"/>
              </a:ext>
            </a:extLst>
          </p:cNvPr>
          <p:cNvSpPr txBox="1"/>
          <p:nvPr/>
        </p:nvSpPr>
        <p:spPr>
          <a:xfrm>
            <a:off x="3048000" y="308084"/>
            <a:ext cx="6096000" cy="1251625"/>
          </a:xfrm>
          <a:prstGeom prst="rect">
            <a:avLst/>
          </a:prstGeom>
          <a:noFill/>
        </p:spPr>
        <p:txBody>
          <a:bodyPr wrap="square">
            <a:spAutoFit/>
          </a:bodyPr>
          <a:lstStyle/>
          <a:p>
            <a:pPr algn="ctr">
              <a:lnSpc>
                <a:spcPct val="107000"/>
              </a:lnSpc>
              <a:spcAft>
                <a:spcPts val="800"/>
              </a:spcAft>
              <a:buNone/>
            </a:pPr>
            <a:r>
              <a:rPr lang="en-IN" sz="3600" b="1" kern="100" dirty="0">
                <a:effectLst/>
                <a:latin typeface="Calibri" panose="020F0502020204030204" pitchFamily="34" charset="0"/>
                <a:ea typeface="Calibri" panose="020F0502020204030204" pitchFamily="34" charset="0"/>
                <a:cs typeface="Times New Roman" panose="02020603050405020304" pitchFamily="18" charset="0"/>
              </a:rPr>
              <a:t>Transfer Booking Engine Development</a:t>
            </a:r>
            <a:endParaRPr lang="en-IN"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9DA8C8B3-DB96-1693-BB12-884C1209E0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3000" y="1692166"/>
            <a:ext cx="9906000" cy="3810000"/>
          </a:xfrm>
          <a:prstGeom prst="rect">
            <a:avLst/>
          </a:prstGeom>
        </p:spPr>
      </p:pic>
    </p:spTree>
    <p:extLst>
      <p:ext uri="{BB962C8B-B14F-4D97-AF65-F5344CB8AC3E}">
        <p14:creationId xmlns:p14="http://schemas.microsoft.com/office/powerpoint/2010/main" val="2898500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45DBDB-7AE9-6EB3-4238-F638CB51FD2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F4931B2-745B-427A-F227-A77ED5C366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2024" y="111672"/>
            <a:ext cx="1726461" cy="392824"/>
          </a:xfrm>
          <a:prstGeom prst="rect">
            <a:avLst/>
          </a:prstGeom>
        </p:spPr>
      </p:pic>
      <p:sp>
        <p:nvSpPr>
          <p:cNvPr id="3" name="TextBox 2">
            <a:extLst>
              <a:ext uri="{FF2B5EF4-FFF2-40B4-BE49-F238E27FC236}">
                <a16:creationId xmlns:a16="http://schemas.microsoft.com/office/drawing/2014/main" id="{F7FBDC3A-4B75-E6E0-E4E6-7A786975C600}"/>
              </a:ext>
            </a:extLst>
          </p:cNvPr>
          <p:cNvSpPr txBox="1"/>
          <p:nvPr/>
        </p:nvSpPr>
        <p:spPr>
          <a:xfrm>
            <a:off x="840828" y="617781"/>
            <a:ext cx="10668000" cy="562243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Transfer Booking Engine?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tabLst>
                <a:tab pos="492125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Transfer Booking Engine is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Transfer Booking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easily manages real-time transfer operation and also easily integrates transfer XML or transfers API to get real-time transfer operation for the customer to book transfers online easily with compare transfer option.</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Transfer Booking Engine is a complete transfer booking IT solution that offers the ability to manage transfer inventory and also allows the travel agent to book a car online and the ability to manage their own transfer inventory.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also shows the transfer details of the city of departure, destination, date, return date, and type of travel. Travel agents can easily find out the travel itineraries of their travelers. It supports both b2b and b2c engines and also supports multiple language and multi-currency features.</a:t>
            </a:r>
          </a:p>
        </p:txBody>
      </p:sp>
    </p:spTree>
    <p:extLst>
      <p:ext uri="{BB962C8B-B14F-4D97-AF65-F5344CB8AC3E}">
        <p14:creationId xmlns:p14="http://schemas.microsoft.com/office/powerpoint/2010/main" val="20738827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407CFF-9BEA-3689-6B4B-7B73B0A9582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BE74697-ABDA-C0B2-A100-C8A7A4E06D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2024" y="111672"/>
            <a:ext cx="1726461" cy="392824"/>
          </a:xfrm>
          <a:prstGeom prst="rect">
            <a:avLst/>
          </a:prstGeom>
        </p:spPr>
      </p:pic>
      <p:sp>
        <p:nvSpPr>
          <p:cNvPr id="3" name="TextBox 2">
            <a:extLst>
              <a:ext uri="{FF2B5EF4-FFF2-40B4-BE49-F238E27FC236}">
                <a16:creationId xmlns:a16="http://schemas.microsoft.com/office/drawing/2014/main" id="{2F404B93-74D3-6C93-0794-6997FF4A95CD}"/>
              </a:ext>
            </a:extLst>
          </p:cNvPr>
          <p:cNvSpPr txBox="1"/>
          <p:nvPr/>
        </p:nvSpPr>
        <p:spPr>
          <a:xfrm>
            <a:off x="1072055" y="1617183"/>
            <a:ext cx="9553903" cy="3338799"/>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Using this Transfer Booking Engine, travel agents can update settings easier to generate and print reports easily. It provides easy search filter options based on date, month, year, vehicle type, driver type. It also displays the Booking status of the driver required, cancelled, completed or assigned, and allowed agent.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experienced professional’s developers who can develop the best transfer operation module and our suppliers are trying to provide the best possible service and cars around the World.</a:t>
            </a:r>
          </a:p>
        </p:txBody>
      </p:sp>
    </p:spTree>
    <p:extLst>
      <p:ext uri="{BB962C8B-B14F-4D97-AF65-F5344CB8AC3E}">
        <p14:creationId xmlns:p14="http://schemas.microsoft.com/office/powerpoint/2010/main" val="29820673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A3716C-FD85-D40F-46B3-7C364D75268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5CCF401-1C9D-F7B2-8FF3-E52338EB5A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2024" y="111672"/>
            <a:ext cx="1726461" cy="392824"/>
          </a:xfrm>
          <a:prstGeom prst="rect">
            <a:avLst/>
          </a:prstGeom>
        </p:spPr>
      </p:pic>
      <p:sp>
        <p:nvSpPr>
          <p:cNvPr id="3" name="TextBox 2">
            <a:extLst>
              <a:ext uri="{FF2B5EF4-FFF2-40B4-BE49-F238E27FC236}">
                <a16:creationId xmlns:a16="http://schemas.microsoft.com/office/drawing/2014/main" id="{2573BCCF-4922-55E9-4F97-B3A1C057643E}"/>
              </a:ext>
            </a:extLst>
          </p:cNvPr>
          <p:cNvSpPr txBox="1"/>
          <p:nvPr/>
        </p:nvSpPr>
        <p:spPr>
          <a:xfrm>
            <a:off x="599089" y="504496"/>
            <a:ext cx="10993822" cy="601760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Simplifying Travel Planning through Transfer Booking Engine Software Technology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leading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Transfer Booking Engine Development</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Company offering the best-in-class Transfer Booking IT Solutions for the worldwide travel agent and driver. Our Online Transfer Booking System empowers travel companies, travel agencies, travel agents, and drivers to manage transfer bookings effectively and boost online booking.</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Using this Transfer Booking System, the travel agent enables the driver to collect the inventory of transfers from multiple sources to present their travelers with the best prices.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offers the best Transfer Booking Engine solutions with the best features and advanced functionality to help travel agents and drivers in the proper management of transfer bookings and availability. It can turn their transfer booking website into online transfer booking using this excellent transfer booking system</a:t>
            </a:r>
          </a:p>
        </p:txBody>
      </p:sp>
    </p:spTree>
    <p:extLst>
      <p:ext uri="{BB962C8B-B14F-4D97-AF65-F5344CB8AC3E}">
        <p14:creationId xmlns:p14="http://schemas.microsoft.com/office/powerpoint/2010/main" val="31407513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D7D793-5EDA-0FCA-4B8E-D7965AFA301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5686BEB-DA68-E68F-AA50-C6EDCDDA66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2024" y="111672"/>
            <a:ext cx="1726461" cy="392824"/>
          </a:xfrm>
          <a:prstGeom prst="rect">
            <a:avLst/>
          </a:prstGeom>
        </p:spPr>
      </p:pic>
      <p:sp>
        <p:nvSpPr>
          <p:cNvPr id="3" name="TextBox 2">
            <a:extLst>
              <a:ext uri="{FF2B5EF4-FFF2-40B4-BE49-F238E27FC236}">
                <a16:creationId xmlns:a16="http://schemas.microsoft.com/office/drawing/2014/main" id="{FDBCBDB0-FB30-DB4F-3EC1-7053681D1E27}"/>
              </a:ext>
            </a:extLst>
          </p:cNvPr>
          <p:cNvSpPr txBox="1"/>
          <p:nvPr/>
        </p:nvSpPr>
        <p:spPr>
          <a:xfrm>
            <a:off x="735724" y="603443"/>
            <a:ext cx="11046372" cy="591501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Transfers booking engine provides agencies and transfers operators the ability to let their B2C, B2B, and corporate clients book point-to-point transfers online with live availability and instant confirmation.</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booking engine can display live inventory from both your direct contracts configured in the inventory system as well as through XML feeds from suppliers like Hotelbeds, iWay transfers, Sabre, and Tourico.</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Moreover, it provides you with great cross-sell opportunities by allowing your clients to book transfers along with flights, hotels, and other products you have in your inventory.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transfer booking engine connects the end-user with various transfer service providers to support them to book pick up from airport hotels and anywhere else. They can go through the various prices and choose accordingly. The transfer booking engine allows transfer from and to all major airports, hotels, stations, and ports in the world. </a:t>
            </a:r>
          </a:p>
        </p:txBody>
      </p:sp>
    </p:spTree>
    <p:extLst>
      <p:ext uri="{BB962C8B-B14F-4D97-AF65-F5344CB8AC3E}">
        <p14:creationId xmlns:p14="http://schemas.microsoft.com/office/powerpoint/2010/main" val="3551600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C6EAEF-2F43-6909-3553-2EE8214F977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CE38E99-02A2-2ACD-60D3-15F721A0B7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2024" y="111672"/>
            <a:ext cx="1726461" cy="392824"/>
          </a:xfrm>
          <a:prstGeom prst="rect">
            <a:avLst/>
          </a:prstGeom>
        </p:spPr>
      </p:pic>
      <p:sp>
        <p:nvSpPr>
          <p:cNvPr id="3" name="TextBox 2">
            <a:extLst>
              <a:ext uri="{FF2B5EF4-FFF2-40B4-BE49-F238E27FC236}">
                <a16:creationId xmlns:a16="http://schemas.microsoft.com/office/drawing/2014/main" id="{0A2BC0D7-9359-B39B-ACE4-E6B4B4B160CC}"/>
              </a:ext>
            </a:extLst>
          </p:cNvPr>
          <p:cNvSpPr txBox="1"/>
          <p:nvPr/>
        </p:nvSpPr>
        <p:spPr>
          <a:xfrm>
            <a:off x="684908" y="538731"/>
            <a:ext cx="11076167" cy="620759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transfer booking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are combined with hotel and flight which is a reason behind its high recommendation. Every business runs for customers and our transfer booking engine enhances customer loyalty. This further makes you earn more profits through more customers.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Being partnered with trusted suppliers, Travelopro creates excellent travel booking solutions that also enhance service quality. We ensure the topmost transfer service suppliers across the world. Equipped with the best customer support tools, the Travelopro transfer booking engine is a complete solution for transfer service providers. The best part of our transfer booking engine is you can customize it as per your requirement.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Travelopro Transfer booking system maintains clarity for your user regarding timing and pickup destination. This is to be accomplished by setting up your transfer system. We allow flexibility to add maps and routes to the nearest hotels. The integration of the map offers your user ease in locating their actual position and nearest hotel in reach.</a:t>
            </a:r>
          </a:p>
        </p:txBody>
      </p:sp>
    </p:spTree>
    <p:extLst>
      <p:ext uri="{BB962C8B-B14F-4D97-AF65-F5344CB8AC3E}">
        <p14:creationId xmlns:p14="http://schemas.microsoft.com/office/powerpoint/2010/main" val="14955754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29D63B-757D-7A08-F6AA-2F3209B3ACD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20092EC-6780-280C-9A91-5C3B6585D0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2024" y="111672"/>
            <a:ext cx="1726461" cy="392824"/>
          </a:xfrm>
          <a:prstGeom prst="rect">
            <a:avLst/>
          </a:prstGeom>
        </p:spPr>
      </p:pic>
      <p:sp>
        <p:nvSpPr>
          <p:cNvPr id="3" name="TextBox 2">
            <a:extLst>
              <a:ext uri="{FF2B5EF4-FFF2-40B4-BE49-F238E27FC236}">
                <a16:creationId xmlns:a16="http://schemas.microsoft.com/office/drawing/2014/main" id="{6C8F01AB-34DE-3FD9-6603-EE381A67E203}"/>
              </a:ext>
            </a:extLst>
          </p:cNvPr>
          <p:cNvSpPr txBox="1"/>
          <p:nvPr/>
        </p:nvSpPr>
        <p:spPr>
          <a:xfrm>
            <a:off x="715571" y="720374"/>
            <a:ext cx="10760857"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may add a land transfer service through our white label module. It allows you to run a transfer booking solution on your portal. This booking system basically allows great benefits to customer and client both.</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transfer booking engine is able to show the current records and XML feeds from various distributors. There is no doubt in it that the transfer booking system enhances the customer experience and profit for your business. The best thing is the end-user can book your services from anywhere.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transfer booking system allows the user to match different suppliers’ pricing standards, offered vehicles, other services, and choose the best of them. We believe in developing solutions that complete every need. Along with our transfer booking system gives the client an option to expand their transfer services from airport to hotel. We strengthen our clients to handle any obstacle with ease by using our expertise in developing the best software.</a:t>
            </a:r>
          </a:p>
        </p:txBody>
      </p:sp>
    </p:spTree>
    <p:extLst>
      <p:ext uri="{BB962C8B-B14F-4D97-AF65-F5344CB8AC3E}">
        <p14:creationId xmlns:p14="http://schemas.microsoft.com/office/powerpoint/2010/main" val="118563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6E55B-C60B-C6EF-E011-DFFFA9FE515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83ED24A-7567-97BE-0991-0D25D0CCF7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2024" y="111672"/>
            <a:ext cx="1726461" cy="392824"/>
          </a:xfrm>
          <a:prstGeom prst="rect">
            <a:avLst/>
          </a:prstGeom>
        </p:spPr>
      </p:pic>
      <p:sp>
        <p:nvSpPr>
          <p:cNvPr id="3" name="TextBox 2">
            <a:extLst>
              <a:ext uri="{FF2B5EF4-FFF2-40B4-BE49-F238E27FC236}">
                <a16:creationId xmlns:a16="http://schemas.microsoft.com/office/drawing/2014/main" id="{EE09E4BF-5164-1E3D-2FBE-823367EF0EC0}"/>
              </a:ext>
            </a:extLst>
          </p:cNvPr>
          <p:cNvSpPr txBox="1"/>
          <p:nvPr/>
        </p:nvSpPr>
        <p:spPr>
          <a:xfrm>
            <a:off x="809296" y="891294"/>
            <a:ext cx="10573407" cy="491948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leading company in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portal design and development</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coupled with the integration of significant GDS XML, and APIs. Apart from all this, we are engaged in testing and deployment of solutions to client hosts and real-time customer service for providing excellent assistance to our clients.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mainly specialized in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online travel portal development</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services and empowering newly started businesses through B2B2C Online Travel Portal. We have covered major destinations worldwide and are still expanding to other countries. By combining your travel website with our transfer API, you can take advantage of various international Transfer services from airports, hotels, resorts through cabs, etc. Travelopro supports the product you offer to your user by providing a user-friendly solution.</a:t>
            </a:r>
          </a:p>
        </p:txBody>
      </p:sp>
    </p:spTree>
    <p:extLst>
      <p:ext uri="{BB962C8B-B14F-4D97-AF65-F5344CB8AC3E}">
        <p14:creationId xmlns:p14="http://schemas.microsoft.com/office/powerpoint/2010/main" val="16703695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58D95D-5310-DF90-D84B-2B5FC73E6ED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DBA463B-CEB3-BEAE-2B7D-08E89E9B3D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2024" y="111672"/>
            <a:ext cx="1726461" cy="392824"/>
          </a:xfrm>
          <a:prstGeom prst="rect">
            <a:avLst/>
          </a:prstGeom>
        </p:spPr>
      </p:pic>
      <p:sp>
        <p:nvSpPr>
          <p:cNvPr id="3" name="TextBox 2">
            <a:extLst>
              <a:ext uri="{FF2B5EF4-FFF2-40B4-BE49-F238E27FC236}">
                <a16:creationId xmlns:a16="http://schemas.microsoft.com/office/drawing/2014/main" id="{3B08B186-C875-CF6A-73C0-9D6824445098}"/>
              </a:ext>
            </a:extLst>
          </p:cNvPr>
          <p:cNvSpPr txBox="1"/>
          <p:nvPr/>
        </p:nvSpPr>
        <p:spPr>
          <a:xfrm>
            <a:off x="1051033" y="1702083"/>
            <a:ext cx="8555421" cy="284103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order to save time, you can implement our API and reserve air transfer services in advance irrespective of geographical limits. We are offering complete and powerful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Booking Engines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make our clients excel in their businesses throughout the world. To enhance the performance and growth rate of our clients we have conducted many studies to come with excellent travel solutions for our clients.</a:t>
            </a:r>
          </a:p>
        </p:txBody>
      </p:sp>
    </p:spTree>
    <p:extLst>
      <p:ext uri="{BB962C8B-B14F-4D97-AF65-F5344CB8AC3E}">
        <p14:creationId xmlns:p14="http://schemas.microsoft.com/office/powerpoint/2010/main" val="23754353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27896F-725E-7EEC-85A3-60B22401D72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D4D774E-EF1D-5C6C-09EC-4AE851ADCE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2024" y="111672"/>
            <a:ext cx="1726461" cy="392824"/>
          </a:xfrm>
          <a:prstGeom prst="rect">
            <a:avLst/>
          </a:prstGeom>
        </p:spPr>
      </p:pic>
      <p:sp>
        <p:nvSpPr>
          <p:cNvPr id="6" name="TextBox 5">
            <a:extLst>
              <a:ext uri="{FF2B5EF4-FFF2-40B4-BE49-F238E27FC236}">
                <a16:creationId xmlns:a16="http://schemas.microsoft.com/office/drawing/2014/main" id="{A6DA1F95-0C88-74B5-B8C3-080D89A291E1}"/>
              </a:ext>
            </a:extLst>
          </p:cNvPr>
          <p:cNvSpPr txBox="1"/>
          <p:nvPr/>
        </p:nvSpPr>
        <p:spPr>
          <a:xfrm>
            <a:off x="683172" y="207413"/>
            <a:ext cx="11204028" cy="644317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 Solutions We Provide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Hotel Booking Engine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Hotel booking is made simple with easy booking for your customer's convenience.</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Flight Booking Engine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No more late booking with our easy-to-use flight engine booking feature.</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Cruise Booking Engine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Efficient cruise bookings for a last-minute vacation.</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Car Rental / Hire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Hire or rent a car and travel as much as you want, when you want.</a:t>
            </a:r>
          </a:p>
        </p:txBody>
      </p:sp>
    </p:spTree>
    <p:extLst>
      <p:ext uri="{BB962C8B-B14F-4D97-AF65-F5344CB8AC3E}">
        <p14:creationId xmlns:p14="http://schemas.microsoft.com/office/powerpoint/2010/main" val="11942108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58AF63-2A87-64CD-A5B9-17963071CC0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C24F9D2-0D01-8203-E2B6-4A735EBAA6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2024" y="111672"/>
            <a:ext cx="1726461" cy="392824"/>
          </a:xfrm>
          <a:prstGeom prst="rect">
            <a:avLst/>
          </a:prstGeom>
        </p:spPr>
      </p:pic>
      <p:sp>
        <p:nvSpPr>
          <p:cNvPr id="3" name="TextBox 2">
            <a:extLst>
              <a:ext uri="{FF2B5EF4-FFF2-40B4-BE49-F238E27FC236}">
                <a16:creationId xmlns:a16="http://schemas.microsoft.com/office/drawing/2014/main" id="{253353CC-70B9-A4C1-589F-BEFDA99FC690}"/>
              </a:ext>
            </a:extLst>
          </p:cNvPr>
          <p:cNvSpPr txBox="1"/>
          <p:nvPr/>
        </p:nvSpPr>
        <p:spPr>
          <a:xfrm>
            <a:off x="903889" y="705177"/>
            <a:ext cx="10731062" cy="5447645"/>
          </a:xfrm>
          <a:prstGeom prst="rect">
            <a:avLst/>
          </a:prstGeom>
          <a:noFill/>
        </p:spPr>
        <p:txBody>
          <a:bodyPr wrap="square">
            <a:spAutoFit/>
          </a:bodyPr>
          <a:lstStyle/>
          <a:p>
            <a:pPr algn="just">
              <a:lnSpc>
                <a:spcPct val="107000"/>
              </a:lnSpc>
              <a:spcAft>
                <a:spcPts val="800"/>
              </a:spcAft>
              <a:buNone/>
            </a:pPr>
            <a:r>
              <a:rPr lang="en-IN" sz="2400" b="1" u="sng" kern="100" dirty="0">
                <a:solidFill>
                  <a:srgbClr val="FFFF00"/>
                </a:solidFill>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Hotel</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 </a:t>
            </a: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Extras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Calculating and managing the extra payments in the hotel during your stay.</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Insurance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Easy and affordable travel insurance plans for your convenience.</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u="sng"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Transfers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Manage your transfers from one destination to the next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Successful Agents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Acquire the most helpful agents to assist you during your travels.</a:t>
            </a:r>
          </a:p>
        </p:txBody>
      </p:sp>
    </p:spTree>
    <p:extLst>
      <p:ext uri="{BB962C8B-B14F-4D97-AF65-F5344CB8AC3E}">
        <p14:creationId xmlns:p14="http://schemas.microsoft.com/office/powerpoint/2010/main" val="38829624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24B129-B6B6-D11E-7A81-E4179CAACB6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E994DA3-B863-D26B-8082-4FF587D106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2024" y="111672"/>
            <a:ext cx="1726461" cy="392824"/>
          </a:xfrm>
          <a:prstGeom prst="rect">
            <a:avLst/>
          </a:prstGeom>
        </p:spPr>
      </p:pic>
      <p:sp>
        <p:nvSpPr>
          <p:cNvPr id="3" name="TextBox 2">
            <a:extLst>
              <a:ext uri="{FF2B5EF4-FFF2-40B4-BE49-F238E27FC236}">
                <a16:creationId xmlns:a16="http://schemas.microsoft.com/office/drawing/2014/main" id="{F1A69740-2DCC-9998-D61B-B73D23A35891}"/>
              </a:ext>
            </a:extLst>
          </p:cNvPr>
          <p:cNvSpPr txBox="1"/>
          <p:nvPr/>
        </p:nvSpPr>
        <p:spPr>
          <a:xfrm>
            <a:off x="1114096" y="1621330"/>
            <a:ext cx="9963807" cy="265104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Benefits of Transfer Booking Engine </a:t>
            </a:r>
          </a:p>
          <a:p>
            <a:pPr algn="just">
              <a:lnSpc>
                <a:spcPct val="107000"/>
              </a:lnSpc>
              <a:spcAft>
                <a:spcPts val="800"/>
              </a:spcAft>
              <a:buNone/>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transfer booking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works for both the travel agents and operators, right from XML suppliers to your internal business units. This software allows you to easily manage your own XML integration and connect with third-party gateways such as online payment gateways.</a:t>
            </a:r>
          </a:p>
        </p:txBody>
      </p:sp>
    </p:spTree>
    <p:extLst>
      <p:ext uri="{BB962C8B-B14F-4D97-AF65-F5344CB8AC3E}">
        <p14:creationId xmlns:p14="http://schemas.microsoft.com/office/powerpoint/2010/main" val="12717662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78D3E7-A83C-600D-6B0A-2F6C4D06315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9A8A4FE-64E1-F8D1-13FD-D02A86562D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2024" y="111672"/>
            <a:ext cx="1726461" cy="392824"/>
          </a:xfrm>
          <a:prstGeom prst="rect">
            <a:avLst/>
          </a:prstGeom>
        </p:spPr>
      </p:pic>
      <p:sp>
        <p:nvSpPr>
          <p:cNvPr id="3" name="TextBox 2">
            <a:extLst>
              <a:ext uri="{FF2B5EF4-FFF2-40B4-BE49-F238E27FC236}">
                <a16:creationId xmlns:a16="http://schemas.microsoft.com/office/drawing/2014/main" id="{974B9860-EE54-0B7C-BAFC-D16AD1C30E28}"/>
              </a:ext>
            </a:extLst>
          </p:cNvPr>
          <p:cNvSpPr txBox="1"/>
          <p:nvPr/>
        </p:nvSpPr>
        <p:spPr>
          <a:xfrm>
            <a:off x="798786" y="388782"/>
            <a:ext cx="10920248" cy="623799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There are myriad benefits to be enjoyed, such as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Manage your own XML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Easily connect with third-party gateways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Handle customer’s travel itineraries effortlessly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Track transfer services on the global mark-up</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Gather smart insights about visitors and customers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Design customized travel plans using software analytics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Cut-down extra cost and workload</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Day and night, round the clock service</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the preferred software solutions provider in the travel industry to help you with an in-depth understanding of the existing travel market and your corresponding relation.</a:t>
            </a:r>
          </a:p>
        </p:txBody>
      </p:sp>
    </p:spTree>
    <p:extLst>
      <p:ext uri="{BB962C8B-B14F-4D97-AF65-F5344CB8AC3E}">
        <p14:creationId xmlns:p14="http://schemas.microsoft.com/office/powerpoint/2010/main" val="37486020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52002B-B60C-3469-21E7-C727AF9DE42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65B3B39-A46A-B878-501D-51EEEE64C1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2024" y="111672"/>
            <a:ext cx="1726461" cy="392824"/>
          </a:xfrm>
          <a:prstGeom prst="rect">
            <a:avLst/>
          </a:prstGeom>
        </p:spPr>
      </p:pic>
      <p:sp>
        <p:nvSpPr>
          <p:cNvPr id="3" name="TextBox 2">
            <a:extLst>
              <a:ext uri="{FF2B5EF4-FFF2-40B4-BE49-F238E27FC236}">
                <a16:creationId xmlns:a16="http://schemas.microsoft.com/office/drawing/2014/main" id="{2CD75F77-C2B7-917A-6D56-466AA7C4FED4}"/>
              </a:ext>
            </a:extLst>
          </p:cNvPr>
          <p:cNvSpPr txBox="1"/>
          <p:nvPr/>
        </p:nvSpPr>
        <p:spPr>
          <a:xfrm>
            <a:off x="1019502" y="954059"/>
            <a:ext cx="9732579" cy="4949881"/>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Key Features of Our Transfer Booking Engine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Responsive design with HTML5 and CSS3</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Manage multiple XML suppliers at the same time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Search with real-time availability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XML Integration for Transfer</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Private and group transfer bookings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Advanced search available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Check Cancellation policy applied</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Transfer full details &amp; rates</a:t>
            </a:r>
          </a:p>
        </p:txBody>
      </p:sp>
    </p:spTree>
    <p:extLst>
      <p:ext uri="{BB962C8B-B14F-4D97-AF65-F5344CB8AC3E}">
        <p14:creationId xmlns:p14="http://schemas.microsoft.com/office/powerpoint/2010/main" val="41886052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0A5AD5-0CF8-F3BF-0603-49B46B50EFE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15755DF-F74B-ED9B-37C4-5EC51F5D1A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2024" y="111672"/>
            <a:ext cx="1726461" cy="392824"/>
          </a:xfrm>
          <a:prstGeom prst="rect">
            <a:avLst/>
          </a:prstGeom>
        </p:spPr>
      </p:pic>
      <p:sp>
        <p:nvSpPr>
          <p:cNvPr id="3" name="TextBox 2">
            <a:extLst>
              <a:ext uri="{FF2B5EF4-FFF2-40B4-BE49-F238E27FC236}">
                <a16:creationId xmlns:a16="http://schemas.microsoft.com/office/drawing/2014/main" id="{7FC41863-BAD4-6BF3-AD8E-6CA671C75B6D}"/>
              </a:ext>
            </a:extLst>
          </p:cNvPr>
          <p:cNvSpPr txBox="1"/>
          <p:nvPr/>
        </p:nvSpPr>
        <p:spPr>
          <a:xfrm>
            <a:off x="1077310" y="1005355"/>
            <a:ext cx="10037379" cy="4847289"/>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Apply filtration on available results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Result view in grids, a list with responsive design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Apply different markups on different XML suppliers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Own Contract management system to enter transfer contracts &amp; make them available on all channels like B2C, B2B for bookings.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Amendments &amp; Cancellation of bookings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Apply discount and offers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Auto email &amp; SMS alerts for booking confirmation.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Email vouchers &amp; invoices for bookings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Multi-Currency search &amp; booking available</a:t>
            </a:r>
          </a:p>
        </p:txBody>
      </p:sp>
    </p:spTree>
    <p:extLst>
      <p:ext uri="{BB962C8B-B14F-4D97-AF65-F5344CB8AC3E}">
        <p14:creationId xmlns:p14="http://schemas.microsoft.com/office/powerpoint/2010/main" val="626359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DD1D6F-A376-D322-55FE-2A96F88BFD7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CA2D684-6617-24C1-8581-F14BEEA265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2024" y="111672"/>
            <a:ext cx="1726461" cy="392824"/>
          </a:xfrm>
          <a:prstGeom prst="rect">
            <a:avLst/>
          </a:prstGeom>
        </p:spPr>
      </p:pic>
      <p:sp>
        <p:nvSpPr>
          <p:cNvPr id="3" name="TextBox 2">
            <a:extLst>
              <a:ext uri="{FF2B5EF4-FFF2-40B4-BE49-F238E27FC236}">
                <a16:creationId xmlns:a16="http://schemas.microsoft.com/office/drawing/2014/main" id="{C0F76F63-8814-013A-6A19-82C32D3B7D37}"/>
              </a:ext>
            </a:extLst>
          </p:cNvPr>
          <p:cNvSpPr txBox="1"/>
          <p:nvPr/>
        </p:nvSpPr>
        <p:spPr>
          <a:xfrm>
            <a:off x="455640" y="222609"/>
            <a:ext cx="11280719" cy="6412781"/>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Should You Choose Us For A Transfer Booking System?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transfer booking system which meets the needs of today's modern traveler. Our transfer booking system integrates with a range of payment add-ons.  We make it easy for you to accept payments during the booking process. We offer a number of popular payment solutions out of the box.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easy-to-use admin dashboard, you can turn a booking into a task for completion.  This means that no pickups or drop offs are lost when they are handed over to be performed. By setting up your drivers’ availability, you can automatically assign a specific driver to the pickup or drop off.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Travelopro, customers can book their next airport pickup or drop off conveniently from their computer or smartphone. We also make it easy to schedule and monitor drivers. Our transfer booking software provides travel agencies, tour operators, travel companies and transfer operators the ability to let their B2C, B2B and corporate clients book point-to-point transfers online with live availability and instant confirmation.  </a:t>
            </a:r>
          </a:p>
        </p:txBody>
      </p:sp>
    </p:spTree>
    <p:extLst>
      <p:ext uri="{BB962C8B-B14F-4D97-AF65-F5344CB8AC3E}">
        <p14:creationId xmlns:p14="http://schemas.microsoft.com/office/powerpoint/2010/main" val="3204155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0F2F90-0D5C-95FE-2E24-0D31964B4FB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43A6705-CC35-DD05-978A-4B9D40153F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2024" y="111672"/>
            <a:ext cx="1726461" cy="392824"/>
          </a:xfrm>
          <a:prstGeom prst="rect">
            <a:avLst/>
          </a:prstGeom>
        </p:spPr>
      </p:pic>
      <p:sp>
        <p:nvSpPr>
          <p:cNvPr id="3" name="TextBox 2">
            <a:extLst>
              <a:ext uri="{FF2B5EF4-FFF2-40B4-BE49-F238E27FC236}">
                <a16:creationId xmlns:a16="http://schemas.microsoft.com/office/drawing/2014/main" id="{9726C308-A53D-3EB4-44BA-0CE4DF39C107}"/>
              </a:ext>
            </a:extLst>
          </p:cNvPr>
          <p:cNvSpPr txBox="1"/>
          <p:nvPr/>
        </p:nvSpPr>
        <p:spPr>
          <a:xfrm>
            <a:off x="798786" y="522787"/>
            <a:ext cx="10594428" cy="5812425"/>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transfer booking system can show live inventory from both your direct contracts formed in the inventory system as well as through XML feeds from suppliers like Hotelbeds, Sabre, Tourico etc.  We integrate ground transportation services enabling travel companies, online travel agencies, hotels and flight booking systems to solve the first/ last mile problem for their customers.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ground transportation helps provide a complete door-to-door experience and give travelers an opportunity to control every step of their journey right from their desktop or other device anytime, and anywhere. We provide transfer services with a number of worldwide aggregates/ suppliers, transfer from all major and international airports made available by XML feeds from suppliers.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transfer services are mainly point-to-point car rental services. We provide customized software development for travel businesses who offer airport transfer services. We also develop digitized customized software which meets your travel business needs.  </a:t>
            </a:r>
          </a:p>
        </p:txBody>
      </p:sp>
    </p:spTree>
    <p:extLst>
      <p:ext uri="{BB962C8B-B14F-4D97-AF65-F5344CB8AC3E}">
        <p14:creationId xmlns:p14="http://schemas.microsoft.com/office/powerpoint/2010/main" val="39940609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A98A98-4067-3FFE-73AE-990D48C6769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5CB4068-1FF9-8160-F55E-3667508DBE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2024" y="111672"/>
            <a:ext cx="1726461" cy="392824"/>
          </a:xfrm>
          <a:prstGeom prst="rect">
            <a:avLst/>
          </a:prstGeom>
        </p:spPr>
      </p:pic>
      <p:sp>
        <p:nvSpPr>
          <p:cNvPr id="3" name="TextBox 2">
            <a:extLst>
              <a:ext uri="{FF2B5EF4-FFF2-40B4-BE49-F238E27FC236}">
                <a16:creationId xmlns:a16="http://schemas.microsoft.com/office/drawing/2014/main" id="{13149EFE-7008-DF27-0961-8F306CB98F10}"/>
              </a:ext>
            </a:extLst>
          </p:cNvPr>
          <p:cNvSpPr txBox="1"/>
          <p:nvPr/>
        </p:nvSpPr>
        <p:spPr>
          <a:xfrm>
            <a:off x="1098331" y="1036222"/>
            <a:ext cx="9995338" cy="4626908"/>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integrate with major suppliers (GTS, Hotelbeds, Tourico, Sabre) for transfer from hotel to airport and vice versa. Our transfer booking system allows travel agencies, tour operators and travel companies to easily compare various transfer suppliers.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transfer service, available in several main destinations internationally, is both modern and comfortable. We offer transfers to/ from the airport by car in a wide variety of types such as shuttle, private or VIP transfers with flexible options including one way, return or multi-trip.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transfer booking software provides an easy step-by-step solution for both customers and transfer companies in response to the growing demand in the travel industry to provide immediate transfer bookings online.  </a:t>
            </a:r>
          </a:p>
        </p:txBody>
      </p:sp>
    </p:spTree>
    <p:extLst>
      <p:ext uri="{BB962C8B-B14F-4D97-AF65-F5344CB8AC3E}">
        <p14:creationId xmlns:p14="http://schemas.microsoft.com/office/powerpoint/2010/main" val="27353380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7E5BDE-8D8A-2CF8-8C69-139EE134E25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EE11FDB-5975-1B9D-0AF9-9EE58E0102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2024" y="111672"/>
            <a:ext cx="1726461" cy="392824"/>
          </a:xfrm>
          <a:prstGeom prst="rect">
            <a:avLst/>
          </a:prstGeom>
        </p:spPr>
      </p:pic>
      <p:sp>
        <p:nvSpPr>
          <p:cNvPr id="3" name="TextBox 2">
            <a:extLst>
              <a:ext uri="{FF2B5EF4-FFF2-40B4-BE49-F238E27FC236}">
                <a16:creationId xmlns:a16="http://schemas.microsoft.com/office/drawing/2014/main" id="{B2325CD5-DC2B-FA94-ED60-560B8C70B0E0}"/>
              </a:ext>
            </a:extLst>
          </p:cNvPr>
          <p:cNvSpPr txBox="1"/>
          <p:nvPr/>
        </p:nvSpPr>
        <p:spPr>
          <a:xfrm>
            <a:off x="546537" y="504496"/>
            <a:ext cx="11256579" cy="620759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transfer booking engine is both easy to integrate and easy to manage and provides any private airport transfer business with full control over the main considerations when calculating the cost of a fare and managing customer transfer bookings.  Our transfer booking software works for travel agents, tour operators and travel companies, right from XML suppliers to your central business units.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transfer booking software is an essential and indispensable tool required for the smooth running of your business. Our transfer booking system is a part of travel technology development that not only enhances your business by user booking experience, but also gives you additional benefits from transfer services.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online transfer booking engine development is becoming popular in travel booking portals, as the product can be booked with hotel room booking and flight booking and is generally used in the travel industry.  By integrating all the products of travel services on your portal including online flight booking, hotel booking, car booking, and transfer booking, you increase customer loyalty and get more business in the future from your customers than your competitors.  </a:t>
            </a:r>
          </a:p>
        </p:txBody>
      </p:sp>
    </p:spTree>
    <p:extLst>
      <p:ext uri="{BB962C8B-B14F-4D97-AF65-F5344CB8AC3E}">
        <p14:creationId xmlns:p14="http://schemas.microsoft.com/office/powerpoint/2010/main" val="16684229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E6689-9E39-1DDC-72AC-22C27ECAD0F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D168677-468B-7FB0-0483-EE1C062E5E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2024" y="111672"/>
            <a:ext cx="1726461" cy="392824"/>
          </a:xfrm>
          <a:prstGeom prst="rect">
            <a:avLst/>
          </a:prstGeom>
        </p:spPr>
      </p:pic>
      <p:sp>
        <p:nvSpPr>
          <p:cNvPr id="3" name="TextBox 2">
            <a:extLst>
              <a:ext uri="{FF2B5EF4-FFF2-40B4-BE49-F238E27FC236}">
                <a16:creationId xmlns:a16="http://schemas.microsoft.com/office/drawing/2014/main" id="{E4BCA487-55E4-6198-9FB5-230910BD6C32}"/>
              </a:ext>
            </a:extLst>
          </p:cNvPr>
          <p:cNvSpPr txBox="1"/>
          <p:nvPr/>
        </p:nvSpPr>
        <p:spPr>
          <a:xfrm>
            <a:off x="867103" y="917960"/>
            <a:ext cx="10457793" cy="5022080"/>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transfer booking system can be done easily in a user-friendly environment and payment can be made for booking through a secure payment gateway. We provide customized transfer booking system development by integrating suppliers of your choice and design the portal to suit your needs.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product is an industry leading technological solution that provides all parties with a secure online and real-time reservation booking. Our transfer booking systems provide you with a transfer booking reservation that is confirmed both online and in real-time.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transfer booking system includes features which provide a flawless and seamless experience to our customers. Our solution offers high customization with the provision to add new features and integration which help you to achieve higher scalability.</a:t>
            </a:r>
          </a:p>
        </p:txBody>
      </p:sp>
    </p:spTree>
    <p:extLst>
      <p:ext uri="{BB962C8B-B14F-4D97-AF65-F5344CB8AC3E}">
        <p14:creationId xmlns:p14="http://schemas.microsoft.com/office/powerpoint/2010/main" val="5707305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4CE96E-4342-ED4B-B9ED-C9A12E4BB31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EF25B74-E4AA-4A1D-77FE-089DFAB825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2024" y="111672"/>
            <a:ext cx="1726461" cy="392824"/>
          </a:xfrm>
          <a:prstGeom prst="rect">
            <a:avLst/>
          </a:prstGeom>
        </p:spPr>
      </p:pic>
      <p:sp>
        <p:nvSpPr>
          <p:cNvPr id="2" name="Title 1">
            <a:extLst>
              <a:ext uri="{FF2B5EF4-FFF2-40B4-BE49-F238E27FC236}">
                <a16:creationId xmlns:a16="http://schemas.microsoft.com/office/drawing/2014/main" id="{323BB2C8-3AF7-1CBB-B566-C0F29E2B7A8D}"/>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IN" sz="3200" b="1" cap="none" dirty="0">
                <a:hlinkClick r:id="rId3"/>
              </a:rPr>
              <a:t>https://www.travelopro.com/transfer-booking-engine-development.php</a:t>
            </a:r>
            <a:endParaRPr lang="en-IN" sz="3200" b="1" cap="none" dirty="0"/>
          </a:p>
          <a:p>
            <a:pPr algn="ct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8180378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17</TotalTime>
  <Words>2321</Words>
  <Application>Microsoft Office PowerPoint</Application>
  <PresentationFormat>Widescreen</PresentationFormat>
  <Paragraphs>109</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cp:revision>
  <dcterms:created xsi:type="dcterms:W3CDTF">2025-09-08T12:32:34Z</dcterms:created>
  <dcterms:modified xsi:type="dcterms:W3CDTF">2025-09-08T12:50:22Z</dcterms:modified>
</cp:coreProperties>
</file>