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0"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81751355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820130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3734808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E105C7-CEBA-4DE1-93FB-974EF317EB5D}" type="datetimeFigureOut">
              <a:rPr lang="en-IN" smtClean="0"/>
              <a:t>08-10-2025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27849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E105C7-CEBA-4DE1-93FB-974EF317EB5D}" type="datetimeFigureOut">
              <a:rPr lang="en-IN" smtClean="0"/>
              <a:t>08-10-2025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2140394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E105C7-CEBA-4DE1-93FB-974EF317EB5D}" type="datetimeFigureOut">
              <a:rPr lang="en-IN" smtClean="0"/>
              <a:t>08-10-2025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126783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6AE105C7-CEBA-4DE1-93FB-974EF317EB5D}" type="datetimeFigureOut">
              <a:rPr lang="en-IN" smtClean="0"/>
              <a:t>08-10-2025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933690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E105C7-CEBA-4DE1-93FB-974EF317EB5D}" type="datetimeFigureOut">
              <a:rPr lang="en-IN" smtClean="0"/>
              <a:t>08-10-2025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1267987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E105C7-CEBA-4DE1-93FB-974EF317EB5D}" type="datetimeFigureOut">
              <a:rPr lang="en-IN" smtClean="0"/>
              <a:t>08-10-2025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2614704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E105C7-CEBA-4DE1-93FB-974EF317EB5D}" type="datetimeFigureOut">
              <a:rPr lang="en-IN" smtClean="0"/>
              <a:t>08-10-2025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58374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17042304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2801987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2768163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33693771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3943221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1317400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E105C7-CEBA-4DE1-93FB-974EF317EB5D}" type="datetimeFigureOut">
              <a:rPr lang="en-IN" smtClean="0"/>
              <a:t>08-10-2025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C3FE04-1D9A-4061-B120-7E9F9A9C170C}" type="slidenum">
              <a:rPr lang="en-IN" smtClean="0"/>
              <a:t>‹#›</a:t>
            </a:fld>
            <a:endParaRPr lang="en-IN"/>
          </a:p>
        </p:txBody>
      </p:sp>
    </p:spTree>
    <p:extLst>
      <p:ext uri="{BB962C8B-B14F-4D97-AF65-F5344CB8AC3E}">
        <p14:creationId xmlns:p14="http://schemas.microsoft.com/office/powerpoint/2010/main" val="1731997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AE105C7-CEBA-4DE1-93FB-974EF317EB5D}" type="datetimeFigureOut">
              <a:rPr lang="en-IN" smtClean="0"/>
              <a:t>08-10-2025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2C3FE04-1D9A-4061-B120-7E9F9A9C170C}" type="slidenum">
              <a:rPr lang="en-IN" smtClean="0"/>
              <a:t>‹#›</a:t>
            </a:fld>
            <a:endParaRPr lang="en-IN"/>
          </a:p>
        </p:txBody>
      </p:sp>
    </p:spTree>
    <p:extLst>
      <p:ext uri="{BB962C8B-B14F-4D97-AF65-F5344CB8AC3E}">
        <p14:creationId xmlns:p14="http://schemas.microsoft.com/office/powerpoint/2010/main" val="262670455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ravel-website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b2b-travel-websites.php" TargetMode="External"/><Relationship Id="rId4" Type="http://schemas.openxmlformats.org/officeDocument/2006/relationships/hyperlink" Target="https://www.travelopro.com/travel-website-designing.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why-to-start-an-online-pharmacy-delivery-busines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logistics-management-system-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est-travel-agency-websit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booking-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p-10-things-to-do-while-designing-travel-agency-websit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slideshare.net/RobertAd5/b2b-travel-softwarepptx"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8-business-ideas-to-get-started-with-a-consultancy-marketplac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website-desig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how-to-build-online-learning-platfor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new-distribution-capability-ndc-in-air-travel-airlines-gdss-and-the-impact-on-the-industry/"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best-travel-websit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ravel-porta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technology.php"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tour-operator-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45AE54-6019-BC2B-6BFF-5660B1402D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7" name="TextBox 6">
            <a:extLst>
              <a:ext uri="{FF2B5EF4-FFF2-40B4-BE49-F238E27FC236}">
                <a16:creationId xmlns:a16="http://schemas.microsoft.com/office/drawing/2014/main" id="{A8E0095F-50AA-EB6E-8FB5-1E6277CB59C8}"/>
              </a:ext>
            </a:extLst>
          </p:cNvPr>
          <p:cNvSpPr txBox="1"/>
          <p:nvPr/>
        </p:nvSpPr>
        <p:spPr>
          <a:xfrm>
            <a:off x="3804745" y="290440"/>
            <a:ext cx="4582510"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Tour Operator Website</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51DFB79E-4109-A6D8-A14B-485F01624F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875" y="1150877"/>
            <a:ext cx="11144250" cy="4286250"/>
          </a:xfrm>
          <a:prstGeom prst="rect">
            <a:avLst/>
          </a:prstGeom>
        </p:spPr>
      </p:pic>
      <p:sp>
        <p:nvSpPr>
          <p:cNvPr id="10" name="TextBox 9">
            <a:extLst>
              <a:ext uri="{FF2B5EF4-FFF2-40B4-BE49-F238E27FC236}">
                <a16:creationId xmlns:a16="http://schemas.microsoft.com/office/drawing/2014/main" id="{5E6BDD5F-31B4-BBF3-62D4-13E9776738F7}"/>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55336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1AFC2-064D-1662-1A64-F5A55606F36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28838A7-144F-F5CD-50D3-14BCA0D59E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76614FD7-224D-EF41-A9A3-AE01F3BFF3EE}"/>
              </a:ext>
            </a:extLst>
          </p:cNvPr>
          <p:cNvSpPr txBox="1"/>
          <p:nvPr/>
        </p:nvSpPr>
        <p:spPr>
          <a:xfrm>
            <a:off x="609599" y="222609"/>
            <a:ext cx="11183007" cy="64127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Tour Operator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Today,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website builders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relatively low-cost design options and with the use of social media platforms, online travel agents (OTAs), there are many opportunities to improve online effectiveness.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you in search for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best travel website design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establish a tour operator website? If yes, welcome to the collection of amazingly tour operator website templates proudly powered by intuitive and completely drag &amp; drop tour operator website builder. The website creator from Travelopro is a majestic website building platform with a high-end variety of tools that will help you to establish a dream website fast and code-free!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tour operator website templates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come as your eventual solution to launch an eye-grabbing, feature-rich, and full-fledged website yourself, with no need to look for side web professionals. The only thing you need to do is to choose a perfect design that meets your business requirements and personal expectations.</a:t>
            </a:r>
          </a:p>
        </p:txBody>
      </p:sp>
    </p:spTree>
    <p:extLst>
      <p:ext uri="{BB962C8B-B14F-4D97-AF65-F5344CB8AC3E}">
        <p14:creationId xmlns:p14="http://schemas.microsoft.com/office/powerpoint/2010/main" val="222318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38A969-E4DE-6485-AC67-69F0DCA88A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80B2CD9-F88C-99D1-5B92-E48E3929A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5E465E9B-F245-DF7F-CBC3-FDE150EA621A}"/>
              </a:ext>
            </a:extLst>
          </p:cNvPr>
          <p:cNvSpPr txBox="1"/>
          <p:nvPr/>
        </p:nvSpPr>
        <p:spPr>
          <a:xfrm>
            <a:off x="531553" y="584821"/>
            <a:ext cx="11128894"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website templates are designed specifically for tour operators- so they are immensely specialized for your use. We spend a lot of time over every small detail of every template to help your travel business create trust, sell more, and look professional.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data-driven design decisions, we will build a high-converting website that will serve your business for years to come. The investment you select to make in a new website will only increase in value over time, providing you the edge you need to dominate your market.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build high converting, mobile-first WordPress websites for Travel Agencies and Tour Operators worldwide. Our industry expertise leads to revenue-generating websites. From tracking to SEO, design to hosting, we’ve got you covered.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theme can be an ideal choice for all types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 operators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completely responsive and mobile-friendly design of this theme ensures your website adjusts and show smoothly on any device or screen sizes.</a:t>
            </a:r>
          </a:p>
        </p:txBody>
      </p:sp>
    </p:spTree>
    <p:extLst>
      <p:ext uri="{BB962C8B-B14F-4D97-AF65-F5344CB8AC3E}">
        <p14:creationId xmlns:p14="http://schemas.microsoft.com/office/powerpoint/2010/main" val="1539449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C5CD6-005C-99BA-23AF-08761D9C0D9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4713E0F-A882-2FB8-265C-30451CDD14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ACC095A3-E1CF-EEC5-E984-66C1BCAEB4D3}"/>
              </a:ext>
            </a:extLst>
          </p:cNvPr>
          <p:cNvSpPr txBox="1"/>
          <p:nvPr/>
        </p:nvSpPr>
        <p:spPr>
          <a:xfrm>
            <a:off x="698938" y="560365"/>
            <a:ext cx="10794124"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theme comes with several advanced and easy-to-use features to help you build a visually appealing, user-friendly, and interactive website in no time. The theme comes with three custom-made widgets which are popular trips, featured trips, and recent trips to help you showcase your travel services in a more attractive way.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dedicated tourism specialists, our focus has allowed us to develop an excellent possible website feature for tour and activity businesses, creating tour &amp; travel websites that look great and work for our customers and their own clients.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support service enables companies to improve their design for tourism websites, react to modern technologies, and make practical changes without having to create a new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tourism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each time.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websites designed for the best customer experience. Comes integrated with all the software you will ever need to sell more tours. Get an excellent travel website templates for your tour business- Start Today!</a:t>
            </a:r>
          </a:p>
        </p:txBody>
      </p:sp>
    </p:spTree>
    <p:extLst>
      <p:ext uri="{BB962C8B-B14F-4D97-AF65-F5344CB8AC3E}">
        <p14:creationId xmlns:p14="http://schemas.microsoft.com/office/powerpoint/2010/main" val="77734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1F324-B3E4-E1FA-1374-AAF26752BBE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E747EF-2F0C-A5EC-5043-71DC646F71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B6FE0D31-5B56-91B5-FECD-24D2F86007EB}"/>
              </a:ext>
            </a:extLst>
          </p:cNvPr>
          <p:cNvSpPr txBox="1"/>
          <p:nvPr/>
        </p:nvSpPr>
        <p:spPr>
          <a:xfrm>
            <a:off x="830317" y="890553"/>
            <a:ext cx="10531366"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You Should Use Travelopro’s Tour Operator Website for A Travel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lets you easily create and handle travel products. Use travel components to establish complex travel packages and groups, book flight tickets directly and use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third-party suppliers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book accommodation, transfers and activities.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website has a lot more data related to ongoing events, updated travel packages and travel resources. One should always understand their visitors and customers in order to boost the sales.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are usually involved in several activities as selling tourism packages and products directly to the tourists and perform regular functions such as booking air tickets, arranging accommodation and transportation.</a:t>
            </a:r>
          </a:p>
        </p:txBody>
      </p:sp>
    </p:spTree>
    <p:extLst>
      <p:ext uri="{BB962C8B-B14F-4D97-AF65-F5344CB8AC3E}">
        <p14:creationId xmlns:p14="http://schemas.microsoft.com/office/powerpoint/2010/main" val="1283047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AD3C5-44D2-F2A8-A716-CDD3FD1C5E8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DEED4D-9E09-D0A3-CD9F-0E3CBF939E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9E43E268-9410-1037-4499-DA2A23BD95DB}"/>
              </a:ext>
            </a:extLst>
          </p:cNvPr>
          <p:cNvSpPr txBox="1"/>
          <p:nvPr/>
        </p:nvSpPr>
        <p:spPr>
          <a:xfrm>
            <a:off x="804041" y="825198"/>
            <a:ext cx="10583917"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template welcomes travelers with a responsive hero header with a destination selector inclusive in it. With a well-thought color scheme and typography, this multi-page template can assist you excel in whatever you work 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understand that there is no one-size-fits-every solution to work across industries and products. Travelopro is highly customizable and offers close to custom-made solutions for particular types of operators.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 Websites need to consider functionality for a variety of different screen sizes for travelers to quickly access the information they need, given many tours are still booked last-minute or day-off.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travel agent, agency,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need to help your customers dream and plan while providing them with remarkable functionality, enhanced user experience, and awesome content.</a:t>
            </a:r>
          </a:p>
        </p:txBody>
      </p:sp>
    </p:spTree>
    <p:extLst>
      <p:ext uri="{BB962C8B-B14F-4D97-AF65-F5344CB8AC3E}">
        <p14:creationId xmlns:p14="http://schemas.microsoft.com/office/powerpoint/2010/main" val="2207249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7C311-F8D9-B387-C5AE-DDE05EED2B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7623950-D191-9CE6-9CE2-5D8FF3C3B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754D2E61-0CA5-4571-2F2C-AFC17A10B375}"/>
              </a:ext>
            </a:extLst>
          </p:cNvPr>
          <p:cNvSpPr txBox="1"/>
          <p:nvPr/>
        </p:nvSpPr>
        <p:spPr>
          <a:xfrm>
            <a:off x="714702" y="591897"/>
            <a:ext cx="10930759"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agency’s success is determined by how many people it can engage to its deals and packages. A dedicated travel agency website enables travel businesses to showcase their offerings efficiently.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Building a stunning website for your business is important because, more often than not, it is your first point-of-contact for many of your customers. We specialize in building websites for tour operators and help them grow their business by turning visitors into travelers and thereby increasing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state of the art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operator websites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are tailor made for the needs of the industry. Our in house team has all the skill needed to work beside your business as it grows and changes.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build stunning, appealing and engaging websites that appeal to your visitors and are designed to sell and convert.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operator web design and development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centered on developing smart software solutions for travel companies, agencies, and tour operators.</a:t>
            </a:r>
          </a:p>
        </p:txBody>
      </p:sp>
    </p:spTree>
    <p:extLst>
      <p:ext uri="{BB962C8B-B14F-4D97-AF65-F5344CB8AC3E}">
        <p14:creationId xmlns:p14="http://schemas.microsoft.com/office/powerpoint/2010/main" val="429806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148A6-68E1-CF0D-1781-1003166247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2E447EE-8711-7345-4D9B-B5DA87E7D1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94BCE97D-8E57-D443-475B-15F1B7EFC07B}"/>
              </a:ext>
            </a:extLst>
          </p:cNvPr>
          <p:cNvSpPr txBox="1"/>
          <p:nvPr/>
        </p:nvSpPr>
        <p:spPr>
          <a:xfrm>
            <a:off x="1051034" y="1115546"/>
            <a:ext cx="10089931"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main focus is to build high-quality custom-made travel websites that have the latest / advanced technologies. We follow all the updated technologies when developing a website that is accessible to every customer.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intelligent and highly intuitive system works towards centralizing and optimizing Operations, improve growth by amplifying customer’s experience and upgrading marketing strategies to enrich your travel business up to its maximum potential.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worked for many travel operators in helping them to simplify their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clear focus on technology and innovation, we ensure quality deliverables and speedy turnaround to develop and deliver valuable travel portals and booking engines.</a:t>
            </a:r>
          </a:p>
        </p:txBody>
      </p:sp>
    </p:spTree>
    <p:extLst>
      <p:ext uri="{BB962C8B-B14F-4D97-AF65-F5344CB8AC3E}">
        <p14:creationId xmlns:p14="http://schemas.microsoft.com/office/powerpoint/2010/main" val="1324118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90F13-549F-FDAA-54DC-C190DF941AE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F7AC0A-9EFB-C3D1-D9E2-E04AAAF1BA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896F32C3-10B0-62D3-027B-AEBA091DDA96}"/>
              </a:ext>
            </a:extLst>
          </p:cNvPr>
          <p:cNvSpPr txBox="1"/>
          <p:nvPr/>
        </p:nvSpPr>
        <p:spPr>
          <a:xfrm>
            <a:off x="719958" y="617781"/>
            <a:ext cx="10752083"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You Need a Tour Operator Website for Your Tour Company?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been operating as a full-service web design and optimization agency with extensive experience in the travel industry. Our website design agency with a proven track record for generating more business for our tourism and travel industry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brilliant and highly intuitive system works towards centralizing and optimizing Operations, improve growth by amplifying customer’s experience and upgrading marketing strategies to enrich your travel business up to its maximum potential.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website with state of the art functions for travel agencies. Professional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 design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tour operators at excellent prices. We create websites with unique design for travel agencies all over the world. Design website for travel agency, building web pages using our tailor platform.</a:t>
            </a:r>
          </a:p>
        </p:txBody>
      </p:sp>
    </p:spTree>
    <p:extLst>
      <p:ext uri="{BB962C8B-B14F-4D97-AF65-F5344CB8AC3E}">
        <p14:creationId xmlns:p14="http://schemas.microsoft.com/office/powerpoint/2010/main" val="2628487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AC544-A2C6-84E1-7D23-FAF1C04668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EBC50B-8815-C57E-2C67-1071A08C08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4DD65A2E-396C-42B2-4966-65C8B7E88B69}"/>
              </a:ext>
            </a:extLst>
          </p:cNvPr>
          <p:cNvSpPr txBox="1"/>
          <p:nvPr/>
        </p:nvSpPr>
        <p:spPr>
          <a:xfrm>
            <a:off x="793531" y="1245435"/>
            <a:ext cx="1103060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major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website design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will help even the smallest of firms find their footing online. Travel websites and holiday catalogues on the web should be simple to browse, simple to navigate and showcase the best holidays and trips that you have to offer.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make sure that your web presence is tailored to reflects your brand, image, and unique qualities of experience. Our travel portal development solutions is fit for all types of the customers from small travel agents and agencies to large scale travel enterprises.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latest and updated design of website’s every page attracts customers and feel him more reliable. The working speed and features of the website are fully equipped and fulfil your needs.</a:t>
            </a:r>
          </a:p>
        </p:txBody>
      </p:sp>
    </p:spTree>
    <p:extLst>
      <p:ext uri="{BB962C8B-B14F-4D97-AF65-F5344CB8AC3E}">
        <p14:creationId xmlns:p14="http://schemas.microsoft.com/office/powerpoint/2010/main" val="648980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EF126-B0C7-D360-3D79-784298F89C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13393C0-B6DA-B0B7-EF04-BE26E15185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C616EF3B-D28F-7CCC-2792-5A03EA53E1F6}"/>
              </a:ext>
            </a:extLst>
          </p:cNvPr>
          <p:cNvSpPr txBox="1"/>
          <p:nvPr/>
        </p:nvSpPr>
        <p:spPr>
          <a:xfrm>
            <a:off x="882869" y="1115546"/>
            <a:ext cx="10426262"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Perfecting layouts that are simple to use and installs with just a single click, we take care of convenience as much as we tend to cutting-edge and creativity. Each website built by our company is responsive and cost-effective as it is developed with the sole aim of engaging more sales leads.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web designer provides creative and attractive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website design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with SEO friendly help. Travelopro Web designer is renowned for tour and travel website designing and developing all over the world. As our improvement group designing and development team develops and designs a broad range of websites.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you in achieving success through our creative ideas by not only just a software solution but with a competitive advantage in a competitive world.</a:t>
            </a:r>
          </a:p>
        </p:txBody>
      </p:sp>
    </p:spTree>
    <p:extLst>
      <p:ext uri="{BB962C8B-B14F-4D97-AF65-F5344CB8AC3E}">
        <p14:creationId xmlns:p14="http://schemas.microsoft.com/office/powerpoint/2010/main" val="2605870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423AA-F982-2A3D-5C53-EE827561D0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5E83CEA-1725-B7C3-3D2A-182335F16C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FD776DA4-5FB6-080A-779E-CAD393844ADB}"/>
              </a:ext>
            </a:extLst>
          </p:cNvPr>
          <p:cNvSpPr txBox="1"/>
          <p:nvPr/>
        </p:nvSpPr>
        <p:spPr>
          <a:xfrm>
            <a:off x="830317" y="720374"/>
            <a:ext cx="1053136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basic goal has always been to develop those products that assist you in the betterment of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social media marketing</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agency. This involves our constant crusade of hiring first class web developers who have an in-depth understanding of digital.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derive your particular requirements to provide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technology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make you stand on the edge of competition. With extensive experience in developing apps for the travel industry, we help you provide the customers better and highly personalized services. Our unique technology travel solution surrounds all requirements of your tour &amp; travel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professional team of designers and developers having enough experience in the travel domain will integrate all the essential features and functionalities into your website to connect with travelers to meet their traveling requirements. Get in touch with us to know the tour operator website for your project.</a:t>
            </a:r>
          </a:p>
        </p:txBody>
      </p:sp>
    </p:spTree>
    <p:extLst>
      <p:ext uri="{BB962C8B-B14F-4D97-AF65-F5344CB8AC3E}">
        <p14:creationId xmlns:p14="http://schemas.microsoft.com/office/powerpoint/2010/main" val="700800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29595-B9A0-BDDA-996D-EED8FA18BFC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E34272-7BDB-2EA6-F0D1-D1006751F9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DD3EA6BB-A6B2-3414-5582-5A86AAE7E2D4}"/>
              </a:ext>
            </a:extLst>
          </p:cNvPr>
          <p:cNvSpPr txBox="1"/>
          <p:nvPr/>
        </p:nvSpPr>
        <p:spPr>
          <a:xfrm>
            <a:off x="977461" y="1064250"/>
            <a:ext cx="10426264"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 for Your Travel and Tour Operator Website Design and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looking for best travel agency website design and best tour operator website design and development for your startups, business and company then Travelopro is the right place for you.</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best tour operator website design agency all over the world and we have certified travel app developers, tour operator website designers,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website developers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who have thousands of hours of experience in online travel agency website development, travel portal design and thus they creates best travel web design as per your requirements. </a:t>
            </a:r>
          </a:p>
        </p:txBody>
      </p:sp>
    </p:spTree>
    <p:extLst>
      <p:ext uri="{BB962C8B-B14F-4D97-AF65-F5344CB8AC3E}">
        <p14:creationId xmlns:p14="http://schemas.microsoft.com/office/powerpoint/2010/main" val="660160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47256-3B74-1CCA-4ED9-3D64790198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412C1F1-D7B8-0EF2-6C0F-70FE575368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467D2350-93A7-39C4-739F-D61AFF90A178}"/>
              </a:ext>
            </a:extLst>
          </p:cNvPr>
          <p:cNvSpPr txBox="1"/>
          <p:nvPr/>
        </p:nvSpPr>
        <p:spPr>
          <a:xfrm>
            <a:off x="804041" y="917960"/>
            <a:ext cx="1058391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establish a website that are Eye Catching website designing, Dynamic Website Design, Responsive (mobile friendly) website design, super sonic Speed websites, Google SEO Friendly website design and Travel Agency Website Design with all leading options like what is indeed a website needs to have like; Live Chat, Social Media integration &amp; Payment Gateway.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Travelopro, you have completed manage over the website design and layout without the need to touch any code. Use the drag-and-drop visual builder to create your own bespoke layouts and customize the design.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Bringing the most outstanding web design and development features, the travel portal development comes up with a remarkable attribute for destination travel listing, travel packages, online airline booking and reservation, online hotel booking system, bus booking, car booking and cruise booking.</a:t>
            </a:r>
          </a:p>
        </p:txBody>
      </p:sp>
    </p:spTree>
    <p:extLst>
      <p:ext uri="{BB962C8B-B14F-4D97-AF65-F5344CB8AC3E}">
        <p14:creationId xmlns:p14="http://schemas.microsoft.com/office/powerpoint/2010/main" val="14808425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4D67A-40F7-A56A-51CA-6FC7A724D3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A03050-1040-D8CD-A4C2-99EA8FECEB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AF97764D-21B2-9080-677A-2D23914439A5}"/>
              </a:ext>
            </a:extLst>
          </p:cNvPr>
          <p:cNvSpPr txBox="1"/>
          <p:nvPr/>
        </p:nvSpPr>
        <p:spPr>
          <a:xfrm>
            <a:off x="1124608" y="1364428"/>
            <a:ext cx="9301655"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tour operator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has got the amazing opportunity for all the travel owners to permit and monitor their business with its unique features. The key features that are included in this software solution to address your travel business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worked for many travel agencies or travel companies in helping them to make more comprehensible their online travel business with comprehensible focus on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innovation, we protect quality deliverables and quick turnaround to develop and deliver best quality and search engine friendly travel websites and booking software.</a:t>
            </a:r>
          </a:p>
        </p:txBody>
      </p:sp>
    </p:spTree>
    <p:extLst>
      <p:ext uri="{BB962C8B-B14F-4D97-AF65-F5344CB8AC3E}">
        <p14:creationId xmlns:p14="http://schemas.microsoft.com/office/powerpoint/2010/main" val="1182555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F5F1D-2B11-8F3E-FC5E-547500A10BD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F73FE2-825E-B692-D7D8-86008A8F3E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468DCCEC-F9A5-931E-0A57-E572D6B966C8}"/>
              </a:ext>
            </a:extLst>
          </p:cNvPr>
          <p:cNvSpPr txBox="1"/>
          <p:nvPr/>
        </p:nvSpPr>
        <p:spPr>
          <a:xfrm>
            <a:off x="935421" y="1470257"/>
            <a:ext cx="970104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make sure primary elements are incorporated into your website. We establish your website with the needs of your likely prospects clearly in mind. Your website will not merely offer your products and services; it will offer a captivating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operate with travel agents and operators, hotels, travel portals and booking websites, and aviation companies to transform the way people travel in a modern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Although, if you want to increase your brand loyalty, build trust amongst your customers and increase your revenue, you need a high-quality travel website.</a:t>
            </a:r>
          </a:p>
        </p:txBody>
      </p:sp>
    </p:spTree>
    <p:extLst>
      <p:ext uri="{BB962C8B-B14F-4D97-AF65-F5344CB8AC3E}">
        <p14:creationId xmlns:p14="http://schemas.microsoft.com/office/powerpoint/2010/main" val="3751036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38993-4A81-B73F-9C1C-D616A825A24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7FB447-0321-ECEE-FF10-34C6F5E8C3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74E504A1-9450-6353-DF25-948F955021CF}"/>
              </a:ext>
            </a:extLst>
          </p:cNvPr>
          <p:cNvSpPr txBox="1"/>
          <p:nvPr/>
        </p:nvSpPr>
        <p:spPr>
          <a:xfrm>
            <a:off x="1135117" y="1305534"/>
            <a:ext cx="9375228" cy="424693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Services Will Your Tourism Website Provide?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Responsive design, show on mobile devices for all travel agency websites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Manager for booking flights, tours, holiday packages and tickets for your travel agency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Possibility of expanding to an online shop to sell travel tours.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Advertising and SEO optimization for travel agencies.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complies with current data protection legislation (GDPR).</a:t>
            </a:r>
          </a:p>
        </p:txBody>
      </p:sp>
    </p:spTree>
    <p:extLst>
      <p:ext uri="{BB962C8B-B14F-4D97-AF65-F5344CB8AC3E}">
        <p14:creationId xmlns:p14="http://schemas.microsoft.com/office/powerpoint/2010/main" val="1126667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BB30B-6E55-CC23-0C24-796D99DA4B0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FF18BC-7D88-69AC-80E7-AEDE07E894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3" name="TextBox 2">
            <a:extLst>
              <a:ext uri="{FF2B5EF4-FFF2-40B4-BE49-F238E27FC236}">
                <a16:creationId xmlns:a16="http://schemas.microsoft.com/office/drawing/2014/main" id="{94CE2C0D-3449-5107-B337-14392A5189FE}"/>
              </a:ext>
            </a:extLst>
          </p:cNvPr>
          <p:cNvSpPr txBox="1"/>
          <p:nvPr/>
        </p:nvSpPr>
        <p:spPr>
          <a:xfrm>
            <a:off x="1124606" y="1605712"/>
            <a:ext cx="8923283" cy="364657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 speed hosting for tourism websites in WordPress.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continues to grow with additional features: tour sales, synchronization with providers, mobile application, travel blog.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Optional: Maintenance for your tourism company's website.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Optional: Updates in the design of the active tourism website on an ongoing basis.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Optional: Security, updates and backups in our maintenance services.</a:t>
            </a:r>
          </a:p>
        </p:txBody>
      </p:sp>
    </p:spTree>
    <p:extLst>
      <p:ext uri="{BB962C8B-B14F-4D97-AF65-F5344CB8AC3E}">
        <p14:creationId xmlns:p14="http://schemas.microsoft.com/office/powerpoint/2010/main" val="899588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CEED5-29FA-8CCC-AB7D-EB13D4DFC58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316190E-C242-1533-C2BE-6E48EAA4FC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6263" y="101162"/>
            <a:ext cx="1663754" cy="378556"/>
          </a:xfrm>
          <a:prstGeom prst="rect">
            <a:avLst/>
          </a:prstGeom>
        </p:spPr>
      </p:pic>
      <p:sp>
        <p:nvSpPr>
          <p:cNvPr id="2" name="Title 1">
            <a:extLst>
              <a:ext uri="{FF2B5EF4-FFF2-40B4-BE49-F238E27FC236}">
                <a16:creationId xmlns:a16="http://schemas.microsoft.com/office/drawing/2014/main" id="{E0B3E355-0D4D-4F96-5FEA-EF4252CD64E6}"/>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https://www.travelopro.com/tour-operator-website.php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70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45</TotalTime>
  <Words>2242</Words>
  <Application>Microsoft Office PowerPoint</Application>
  <PresentationFormat>Widescreen</PresentationFormat>
  <Paragraphs>77</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2025-10-08T08:55:02Z</dcterms:created>
  <dcterms:modified xsi:type="dcterms:W3CDTF">2025-10-08T09:40:09Z</dcterms:modified>
</cp:coreProperties>
</file>