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85"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3" d="100"/>
          <a:sy n="73" d="100"/>
        </p:scale>
        <p:origin x="107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021A3E1A-61C6-46EB-88C6-60EF1E1365E1}" type="datetimeFigureOut">
              <a:rPr lang="en-IN" smtClean="0"/>
              <a:t>15-10-2025</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DD18F326-19E5-4626-B360-DA4732FEB7C5}" type="slidenum">
              <a:rPr lang="en-IN" smtClean="0"/>
              <a:t>‹#›</a:t>
            </a:fld>
            <a:endParaRPr lang="en-IN"/>
          </a:p>
        </p:txBody>
      </p:sp>
    </p:spTree>
    <p:extLst>
      <p:ext uri="{BB962C8B-B14F-4D97-AF65-F5344CB8AC3E}">
        <p14:creationId xmlns:p14="http://schemas.microsoft.com/office/powerpoint/2010/main" val="1753386803"/>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21A3E1A-61C6-46EB-88C6-60EF1E1365E1}" type="datetimeFigureOut">
              <a:rPr lang="en-IN" smtClean="0"/>
              <a:t>15-10-2025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D18F326-19E5-4626-B360-DA4732FEB7C5}" type="slidenum">
              <a:rPr lang="en-IN" smtClean="0"/>
              <a:t>‹#›</a:t>
            </a:fld>
            <a:endParaRPr lang="en-IN"/>
          </a:p>
        </p:txBody>
      </p:sp>
    </p:spTree>
    <p:extLst>
      <p:ext uri="{BB962C8B-B14F-4D97-AF65-F5344CB8AC3E}">
        <p14:creationId xmlns:p14="http://schemas.microsoft.com/office/powerpoint/2010/main" val="15391581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21A3E1A-61C6-46EB-88C6-60EF1E1365E1}" type="datetimeFigureOut">
              <a:rPr lang="en-IN" smtClean="0"/>
              <a:t>15-10-2025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D18F326-19E5-4626-B360-DA4732FEB7C5}" type="slidenum">
              <a:rPr lang="en-IN" smtClean="0"/>
              <a:t>‹#›</a:t>
            </a:fld>
            <a:endParaRPr lang="en-IN"/>
          </a:p>
        </p:txBody>
      </p:sp>
    </p:spTree>
    <p:extLst>
      <p:ext uri="{BB962C8B-B14F-4D97-AF65-F5344CB8AC3E}">
        <p14:creationId xmlns:p14="http://schemas.microsoft.com/office/powerpoint/2010/main" val="10388871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21A3E1A-61C6-46EB-88C6-60EF1E1365E1}" type="datetimeFigureOut">
              <a:rPr lang="en-IN" smtClean="0"/>
              <a:t>15-10-2025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D18F326-19E5-4626-B360-DA4732FEB7C5}" type="slidenum">
              <a:rPr lang="en-IN" smtClean="0"/>
              <a:t>‹#›</a:t>
            </a:fld>
            <a:endParaRPr lang="en-IN"/>
          </a:p>
        </p:txBody>
      </p:sp>
    </p:spTree>
    <p:extLst>
      <p:ext uri="{BB962C8B-B14F-4D97-AF65-F5344CB8AC3E}">
        <p14:creationId xmlns:p14="http://schemas.microsoft.com/office/powerpoint/2010/main" val="41442740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21A3E1A-61C6-46EB-88C6-60EF1E1365E1}" type="datetimeFigureOut">
              <a:rPr lang="en-IN" smtClean="0"/>
              <a:t>15-10-2025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D18F326-19E5-4626-B360-DA4732FEB7C5}" type="slidenum">
              <a:rPr lang="en-IN" smtClean="0"/>
              <a:t>‹#›</a:t>
            </a:fld>
            <a:endParaRPr lang="en-IN"/>
          </a:p>
        </p:txBody>
      </p:sp>
    </p:spTree>
    <p:extLst>
      <p:ext uri="{BB962C8B-B14F-4D97-AF65-F5344CB8AC3E}">
        <p14:creationId xmlns:p14="http://schemas.microsoft.com/office/powerpoint/2010/main" val="9513091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21A3E1A-61C6-46EB-88C6-60EF1E1365E1}" type="datetimeFigureOut">
              <a:rPr lang="en-IN" smtClean="0"/>
              <a:t>15-10-2025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D18F326-19E5-4626-B360-DA4732FEB7C5}" type="slidenum">
              <a:rPr lang="en-IN" smtClean="0"/>
              <a:t>‹#›</a:t>
            </a:fld>
            <a:endParaRPr lang="en-IN"/>
          </a:p>
        </p:txBody>
      </p:sp>
    </p:spTree>
    <p:extLst>
      <p:ext uri="{BB962C8B-B14F-4D97-AF65-F5344CB8AC3E}">
        <p14:creationId xmlns:p14="http://schemas.microsoft.com/office/powerpoint/2010/main" val="2947855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021A3E1A-61C6-46EB-88C6-60EF1E1365E1}" type="datetimeFigureOut">
              <a:rPr lang="en-IN" smtClean="0"/>
              <a:t>15-10-2025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DD18F326-19E5-4626-B360-DA4732FEB7C5}" type="slidenum">
              <a:rPr lang="en-IN" smtClean="0"/>
              <a:t>‹#›</a:t>
            </a:fld>
            <a:endParaRPr lang="en-IN"/>
          </a:p>
        </p:txBody>
      </p:sp>
    </p:spTree>
    <p:extLst>
      <p:ext uri="{BB962C8B-B14F-4D97-AF65-F5344CB8AC3E}">
        <p14:creationId xmlns:p14="http://schemas.microsoft.com/office/powerpoint/2010/main" val="9211670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21A3E1A-61C6-46EB-88C6-60EF1E1365E1}" type="datetimeFigureOut">
              <a:rPr lang="en-IN" smtClean="0"/>
              <a:t>15-10-2025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D18F326-19E5-4626-B360-DA4732FEB7C5}" type="slidenum">
              <a:rPr lang="en-IN" smtClean="0"/>
              <a:t>‹#›</a:t>
            </a:fld>
            <a:endParaRPr lang="en-IN"/>
          </a:p>
        </p:txBody>
      </p:sp>
    </p:spTree>
    <p:extLst>
      <p:ext uri="{BB962C8B-B14F-4D97-AF65-F5344CB8AC3E}">
        <p14:creationId xmlns:p14="http://schemas.microsoft.com/office/powerpoint/2010/main" val="33700426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21A3E1A-61C6-46EB-88C6-60EF1E1365E1}" type="datetimeFigureOut">
              <a:rPr lang="en-IN" smtClean="0"/>
              <a:t>15-10-2025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D18F326-19E5-4626-B360-DA4732FEB7C5}" type="slidenum">
              <a:rPr lang="en-IN" smtClean="0"/>
              <a:t>‹#›</a:t>
            </a:fld>
            <a:endParaRPr lang="en-IN"/>
          </a:p>
        </p:txBody>
      </p:sp>
    </p:spTree>
    <p:extLst>
      <p:ext uri="{BB962C8B-B14F-4D97-AF65-F5344CB8AC3E}">
        <p14:creationId xmlns:p14="http://schemas.microsoft.com/office/powerpoint/2010/main" val="27538291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21A3E1A-61C6-46EB-88C6-60EF1E1365E1}" type="datetimeFigureOut">
              <a:rPr lang="en-IN" smtClean="0"/>
              <a:t>15-10-2025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D18F326-19E5-4626-B360-DA4732FEB7C5}" type="slidenum">
              <a:rPr lang="en-IN" smtClean="0"/>
              <a:t>‹#›</a:t>
            </a:fld>
            <a:endParaRPr lang="en-IN"/>
          </a:p>
        </p:txBody>
      </p:sp>
    </p:spTree>
    <p:extLst>
      <p:ext uri="{BB962C8B-B14F-4D97-AF65-F5344CB8AC3E}">
        <p14:creationId xmlns:p14="http://schemas.microsoft.com/office/powerpoint/2010/main" val="8967389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21A3E1A-61C6-46EB-88C6-60EF1E1365E1}" type="datetimeFigureOut">
              <a:rPr lang="en-IN" smtClean="0"/>
              <a:t>15-10-2025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D18F326-19E5-4626-B360-DA4732FEB7C5}" type="slidenum">
              <a:rPr lang="en-IN" smtClean="0"/>
              <a:t>‹#›</a:t>
            </a:fld>
            <a:endParaRPr lang="en-IN"/>
          </a:p>
        </p:txBody>
      </p:sp>
    </p:spTree>
    <p:extLst>
      <p:ext uri="{BB962C8B-B14F-4D97-AF65-F5344CB8AC3E}">
        <p14:creationId xmlns:p14="http://schemas.microsoft.com/office/powerpoint/2010/main" val="1676241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21A3E1A-61C6-46EB-88C6-60EF1E1365E1}" type="datetimeFigureOut">
              <a:rPr lang="en-IN" smtClean="0"/>
              <a:t>15-10-2025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D18F326-19E5-4626-B360-DA4732FEB7C5}" type="slidenum">
              <a:rPr lang="en-IN" smtClean="0"/>
              <a:t>‹#›</a:t>
            </a:fld>
            <a:endParaRPr lang="en-IN"/>
          </a:p>
        </p:txBody>
      </p:sp>
    </p:spTree>
    <p:extLst>
      <p:ext uri="{BB962C8B-B14F-4D97-AF65-F5344CB8AC3E}">
        <p14:creationId xmlns:p14="http://schemas.microsoft.com/office/powerpoint/2010/main" val="21756608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21A3E1A-61C6-46EB-88C6-60EF1E1365E1}" type="datetimeFigureOut">
              <a:rPr lang="en-IN" smtClean="0"/>
              <a:t>15-10-2025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D18F326-19E5-4626-B360-DA4732FEB7C5}" type="slidenum">
              <a:rPr lang="en-IN" smtClean="0"/>
              <a:t>‹#›</a:t>
            </a:fld>
            <a:endParaRPr lang="en-IN"/>
          </a:p>
        </p:txBody>
      </p:sp>
    </p:spTree>
    <p:extLst>
      <p:ext uri="{BB962C8B-B14F-4D97-AF65-F5344CB8AC3E}">
        <p14:creationId xmlns:p14="http://schemas.microsoft.com/office/powerpoint/2010/main" val="38337305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21A3E1A-61C6-46EB-88C6-60EF1E1365E1}" type="datetimeFigureOut">
              <a:rPr lang="en-IN" smtClean="0"/>
              <a:t>15-10-2025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D18F326-19E5-4626-B360-DA4732FEB7C5}" type="slidenum">
              <a:rPr lang="en-IN" smtClean="0"/>
              <a:t>‹#›</a:t>
            </a:fld>
            <a:endParaRPr lang="en-IN"/>
          </a:p>
        </p:txBody>
      </p:sp>
    </p:spTree>
    <p:extLst>
      <p:ext uri="{BB962C8B-B14F-4D97-AF65-F5344CB8AC3E}">
        <p14:creationId xmlns:p14="http://schemas.microsoft.com/office/powerpoint/2010/main" val="178602471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21A3E1A-61C6-46EB-88C6-60EF1E1365E1}" type="datetimeFigureOut">
              <a:rPr lang="en-IN" smtClean="0"/>
              <a:t>15-10-2025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D18F326-19E5-4626-B360-DA4732FEB7C5}" type="slidenum">
              <a:rPr lang="en-IN" smtClean="0"/>
              <a:t>‹#›</a:t>
            </a:fld>
            <a:endParaRPr lang="en-IN"/>
          </a:p>
        </p:txBody>
      </p:sp>
    </p:spTree>
    <p:extLst>
      <p:ext uri="{BB962C8B-B14F-4D97-AF65-F5344CB8AC3E}">
        <p14:creationId xmlns:p14="http://schemas.microsoft.com/office/powerpoint/2010/main" val="13817503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21A3E1A-61C6-46EB-88C6-60EF1E1365E1}" type="datetimeFigureOut">
              <a:rPr lang="en-IN" smtClean="0"/>
              <a:t>15-10-2025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D18F326-19E5-4626-B360-DA4732FEB7C5}"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87732576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21A3E1A-61C6-46EB-88C6-60EF1E1365E1}" type="datetimeFigureOut">
              <a:rPr lang="en-IN" smtClean="0"/>
              <a:t>15-10-2025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D18F326-19E5-4626-B360-DA4732FEB7C5}" type="slidenum">
              <a:rPr lang="en-IN" smtClean="0"/>
              <a:t>‹#›</a:t>
            </a:fld>
            <a:endParaRPr lang="en-IN"/>
          </a:p>
        </p:txBody>
      </p:sp>
    </p:spTree>
    <p:extLst>
      <p:ext uri="{BB962C8B-B14F-4D97-AF65-F5344CB8AC3E}">
        <p14:creationId xmlns:p14="http://schemas.microsoft.com/office/powerpoint/2010/main" val="25976464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021A3E1A-61C6-46EB-88C6-60EF1E1365E1}" type="datetimeFigureOut">
              <a:rPr lang="en-IN" smtClean="0"/>
              <a:t>15-10-2025</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D18F326-19E5-4626-B360-DA4732FEB7C5}" type="slidenum">
              <a:rPr lang="en-IN" smtClean="0"/>
              <a:t>‹#›</a:t>
            </a:fld>
            <a:endParaRPr lang="en-IN"/>
          </a:p>
        </p:txBody>
      </p:sp>
    </p:spTree>
    <p:extLst>
      <p:ext uri="{BB962C8B-B14F-4D97-AF65-F5344CB8AC3E}">
        <p14:creationId xmlns:p14="http://schemas.microsoft.com/office/powerpoint/2010/main" val="270224667"/>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mailto:contact@travelopro.com"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www.travelopro.com/flight-inventory-management.php" TargetMode="External"/><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hyperlink" Target="https://www.travelopro.com/" TargetMode="External"/><Relationship Id="rId4" Type="http://schemas.openxmlformats.org/officeDocument/2006/relationships/hyperlink" Target="https://www.travelopro.com/airline-gds.php"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travelopro.com/travel-technology-softwar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www.travelopro.com/lcc-airlines-and-gds-integrations.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www.travelopro.com/flight-inventory-management.php" TargetMode="External"/><Relationship Id="rId2" Type="http://schemas.openxmlformats.org/officeDocument/2006/relationships/image" Target="../media/image4.jpg"/><Relationship Id="rId1" Type="http://schemas.openxmlformats.org/officeDocument/2006/relationships/slideLayout" Target="../slideLayouts/slideLayout1.xml"/><Relationship Id="rId6" Type="http://schemas.openxmlformats.org/officeDocument/2006/relationships/hyperlink" Target="https://www.travelopro.com/travel-management-portal.php" TargetMode="External"/><Relationship Id="rId5" Type="http://schemas.openxmlformats.org/officeDocument/2006/relationships/hyperlink" Target="https://www.travelopro.com/erp-inventory-management.php" TargetMode="External"/><Relationship Id="rId4" Type="http://schemas.openxmlformats.org/officeDocument/2006/relationships/hyperlink" Target="https://www.travelopro.com/travel-agency-booking-software.php"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s://www.travelopro.com/travel-software.php" TargetMode="External"/><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hyperlink" Target="https://www.travelopro.com/travel-business.php" TargetMode="External"/><Relationship Id="rId4" Type="http://schemas.openxmlformats.org/officeDocument/2006/relationships/hyperlink" Target="https://www.travelopro.com/flight-booking-engine.php"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www.travelopro.com/flight-api-documentation.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hyperlink" Target="https://www.slideshare.net/olivier-james/travelopro-flight-api-flight-booking-engine-airline-reservation-system" TargetMode="External"/><Relationship Id="rId7" Type="http://schemas.openxmlformats.org/officeDocument/2006/relationships/hyperlink" Target="https://www.travelopro.com/third-party-api-integration.php" TargetMode="External"/><Relationship Id="rId2" Type="http://schemas.openxmlformats.org/officeDocument/2006/relationships/image" Target="../media/image4.jpg"/><Relationship Id="rId1" Type="http://schemas.openxmlformats.org/officeDocument/2006/relationships/slideLayout" Target="../slideLayouts/slideLayout1.xml"/><Relationship Id="rId6" Type="http://schemas.openxmlformats.org/officeDocument/2006/relationships/hyperlink" Target="https://www.travelopro.com/airline-reservation-system.php" TargetMode="External"/><Relationship Id="rId5" Type="http://schemas.openxmlformats.org/officeDocument/2006/relationships/hyperlink" Target="https://www.travelopro.com/travel-agency-system.php" TargetMode="External"/><Relationship Id="rId4" Type="http://schemas.openxmlformats.org/officeDocument/2006/relationships/hyperlink" Target="https://www.travelopro.com/tour-operator-software.php"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www.travelopro.com/hotel-booking-system.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travel-website-development.php"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www.travelopro.com/top-hotel-booking-software-solution.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www.travelopro.com/inventory-management-system.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mailto:contact@travelopro.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B241CF9-FE4E-FF6C-1FAC-7ED72C0E66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31668" y="143204"/>
            <a:ext cx="1705796" cy="388122"/>
          </a:xfrm>
          <a:prstGeom prst="rect">
            <a:avLst/>
          </a:prstGeom>
        </p:spPr>
      </p:pic>
      <p:sp>
        <p:nvSpPr>
          <p:cNvPr id="7" name="TextBox 6">
            <a:extLst>
              <a:ext uri="{FF2B5EF4-FFF2-40B4-BE49-F238E27FC236}">
                <a16:creationId xmlns:a16="http://schemas.microsoft.com/office/drawing/2014/main" id="{BAE2344E-EDB9-BC89-86C6-3DAC83FF9AFE}"/>
              </a:ext>
            </a:extLst>
          </p:cNvPr>
          <p:cNvSpPr txBox="1"/>
          <p:nvPr/>
        </p:nvSpPr>
        <p:spPr>
          <a:xfrm>
            <a:off x="3037489" y="201908"/>
            <a:ext cx="6117021" cy="658835"/>
          </a:xfrm>
          <a:prstGeom prst="rect">
            <a:avLst/>
          </a:prstGeom>
          <a:noFill/>
        </p:spPr>
        <p:txBody>
          <a:bodyPr wrap="square">
            <a:spAutoFit/>
          </a:bodyPr>
          <a:lstStyle/>
          <a:p>
            <a:pPr algn="just">
              <a:lnSpc>
                <a:spcPct val="107000"/>
              </a:lnSpc>
              <a:spcAft>
                <a:spcPts val="800"/>
              </a:spcAft>
              <a:buNone/>
            </a:pPr>
            <a:r>
              <a:rPr lang="en-IN" sz="3600" b="1" kern="100" dirty="0">
                <a:effectLst/>
                <a:latin typeface="Calibri" panose="020F0502020204030204" pitchFamily="34" charset="0"/>
                <a:ea typeface="Calibri" panose="020F0502020204030204" pitchFamily="34" charset="0"/>
                <a:cs typeface="Times New Roman" panose="02020603050405020304" pitchFamily="18" charset="0"/>
              </a:rPr>
              <a:t>Inventory Management System</a:t>
            </a:r>
            <a:endParaRPr lang="en-IN" sz="36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9" name="Picture 8">
            <a:extLst>
              <a:ext uri="{FF2B5EF4-FFF2-40B4-BE49-F238E27FC236}">
                <a16:creationId xmlns:a16="http://schemas.microsoft.com/office/drawing/2014/main" id="{FFD43506-F1C7-F1C9-AE80-A1F7BA30917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43000" y="1112486"/>
            <a:ext cx="9906000" cy="4356538"/>
          </a:xfrm>
          <a:prstGeom prst="rect">
            <a:avLst/>
          </a:prstGeom>
        </p:spPr>
      </p:pic>
      <p:sp>
        <p:nvSpPr>
          <p:cNvPr id="10" name="TextBox 9">
            <a:extLst>
              <a:ext uri="{FF2B5EF4-FFF2-40B4-BE49-F238E27FC236}">
                <a16:creationId xmlns:a16="http://schemas.microsoft.com/office/drawing/2014/main" id="{17FA1666-2222-3689-6A4A-8D5002354FD7}"/>
              </a:ext>
            </a:extLst>
          </p:cNvPr>
          <p:cNvSpPr txBox="1"/>
          <p:nvPr/>
        </p:nvSpPr>
        <p:spPr>
          <a:xfrm>
            <a:off x="4407723" y="5798441"/>
            <a:ext cx="3820813"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dirty="0">
                <a:latin typeface="Calibri" panose="020F0502020204030204" pitchFamily="34" charset="0"/>
                <a:ea typeface="Calibri" panose="020F0502020204030204" pitchFamily="34" charset="0"/>
                <a:cs typeface="Calibri" panose="020F0502020204030204" pitchFamily="34" charset="0"/>
              </a:rPr>
              <a:t>Email id : </a:t>
            </a:r>
            <a:r>
              <a:rPr lang="en-IN" sz="2000"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contact@travelopro.com</a:t>
            </a:r>
            <a:endParaRPr lang="en-IN" sz="2000" dirty="0">
              <a:latin typeface="Calibri" panose="020F0502020204030204" pitchFamily="34" charset="0"/>
              <a:ea typeface="Calibri" panose="020F0502020204030204" pitchFamily="34" charset="0"/>
              <a:cs typeface="Calibri" panose="020F0502020204030204" pitchFamily="34" charset="0"/>
            </a:endParaRPr>
          </a:p>
          <a:p>
            <a:r>
              <a:rPr lang="en-IN" sz="2000" b="1" dirty="0">
                <a:latin typeface="Calibri" panose="020F0502020204030204" pitchFamily="34" charset="0"/>
                <a:ea typeface="Calibri" panose="020F0502020204030204" pitchFamily="34" charset="0"/>
                <a:cs typeface="Calibri" panose="020F0502020204030204" pitchFamily="34" charset="0"/>
              </a:rPr>
              <a:t>Phone No : </a:t>
            </a:r>
            <a:r>
              <a:rPr lang="en-GB" sz="2000" b="1" dirty="0">
                <a:latin typeface="Calibri" panose="020F0502020204030204" pitchFamily="34" charset="0"/>
                <a:ea typeface="Calibri" panose="020F0502020204030204" pitchFamily="34" charset="0"/>
                <a:cs typeface="Calibri" panose="020F0502020204030204" pitchFamily="34" charset="0"/>
              </a:rPr>
              <a:t>98455 66441</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7910114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489118-9B3B-04AA-18DF-519BF6FE42B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6B18CD5-0A22-3A71-7197-A455C139BEE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31668" y="143204"/>
            <a:ext cx="1705796" cy="388122"/>
          </a:xfrm>
          <a:prstGeom prst="rect">
            <a:avLst/>
          </a:prstGeom>
        </p:spPr>
      </p:pic>
      <p:sp>
        <p:nvSpPr>
          <p:cNvPr id="3" name="TextBox 2">
            <a:extLst>
              <a:ext uri="{FF2B5EF4-FFF2-40B4-BE49-F238E27FC236}">
                <a16:creationId xmlns:a16="http://schemas.microsoft.com/office/drawing/2014/main" id="{A4B131AE-197C-D604-0BB6-45D21DDBC014}"/>
              </a:ext>
            </a:extLst>
          </p:cNvPr>
          <p:cNvSpPr txBox="1"/>
          <p:nvPr/>
        </p:nvSpPr>
        <p:spPr>
          <a:xfrm>
            <a:off x="830317" y="617781"/>
            <a:ext cx="10531366" cy="5622437"/>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Fully-Featured Inventory Management Solution For Your Business.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provides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Inventory Management System Software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that gives you the flexibility to integrate the components which are needed with the existing systems.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You can create a solution that meets the streamlines and requirements throughout the business operations. Our Advanced</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Inventory Software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leverages open systems technology to provide fast, flexible solution for addressing challenges of client’s segmentation and Inventory Processing for all distribution channels.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Inventory software works closely with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travel platforms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Our Inventory control and inventory auditing are important functions of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travel solution</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integration.</a:t>
            </a:r>
          </a:p>
        </p:txBody>
      </p:sp>
    </p:spTree>
    <p:extLst>
      <p:ext uri="{BB962C8B-B14F-4D97-AF65-F5344CB8AC3E}">
        <p14:creationId xmlns:p14="http://schemas.microsoft.com/office/powerpoint/2010/main" val="25253376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7D2651-68CF-F732-FB57-4936EE2B328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819DCB0-3999-12F9-BBF9-4888C7AB4AF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31668" y="143204"/>
            <a:ext cx="1705796" cy="388122"/>
          </a:xfrm>
          <a:prstGeom prst="rect">
            <a:avLst/>
          </a:prstGeom>
        </p:spPr>
      </p:pic>
      <p:sp>
        <p:nvSpPr>
          <p:cNvPr id="3" name="TextBox 2">
            <a:extLst>
              <a:ext uri="{FF2B5EF4-FFF2-40B4-BE49-F238E27FC236}">
                <a16:creationId xmlns:a16="http://schemas.microsoft.com/office/drawing/2014/main" id="{22286068-C33D-0BF1-23AF-F9773753CB3B}"/>
              </a:ext>
            </a:extLst>
          </p:cNvPr>
          <p:cNvSpPr txBox="1"/>
          <p:nvPr/>
        </p:nvSpPr>
        <p:spPr>
          <a:xfrm>
            <a:off x="924911" y="1313132"/>
            <a:ext cx="9522372" cy="4231736"/>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inventory software can be integrated with travel agents, tour operators, and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companies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across the globe. Our Inventory software is easy to install and is configured well on your operating system.</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simple instructions, the software gets installed. Our inventory software is more advanced and gives the accurate status of real-time data (i.e., flight, hotel car). Some also give their price list and this makes the entire inventory process smooth going.</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fundamental function of inventory software is to allow organizations to track the real-time data, sort and organize their stock levels.</a:t>
            </a:r>
          </a:p>
        </p:txBody>
      </p:sp>
    </p:spTree>
    <p:extLst>
      <p:ext uri="{BB962C8B-B14F-4D97-AF65-F5344CB8AC3E}">
        <p14:creationId xmlns:p14="http://schemas.microsoft.com/office/powerpoint/2010/main" val="31481382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9EB47F-83B2-8450-F8DE-8CF13DA1667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7AB494C-AAD5-01C6-C2CA-9D7701644CA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31668" y="143204"/>
            <a:ext cx="1705796" cy="388122"/>
          </a:xfrm>
          <a:prstGeom prst="rect">
            <a:avLst/>
          </a:prstGeom>
        </p:spPr>
      </p:pic>
      <p:sp>
        <p:nvSpPr>
          <p:cNvPr id="3" name="TextBox 2">
            <a:extLst>
              <a:ext uri="{FF2B5EF4-FFF2-40B4-BE49-F238E27FC236}">
                <a16:creationId xmlns:a16="http://schemas.microsoft.com/office/drawing/2014/main" id="{C98E28B0-1A09-6C3E-BD6A-A64F088668A4}"/>
              </a:ext>
            </a:extLst>
          </p:cNvPr>
          <p:cNvSpPr txBox="1"/>
          <p:nvPr/>
        </p:nvSpPr>
        <p:spPr>
          <a:xfrm>
            <a:off x="1019504" y="1016239"/>
            <a:ext cx="9764110" cy="502208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Inventory software facilitates the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logistical management</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of stock and travel and can enhance processes related to ordering, transportation, and reservation.</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best thing regarding our inventory software is accessibility. Your employees also can use the software without any interference. The company’s inventory can be managed online from anywhere if you have a laptop with an internet connection and store management software.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Planning tours is one of the most time-consuming works in a travel agency. It requires booking, planning, scheduling, pricing – all considering the most popular, budget, or unique inventory for each location. Thankfully, there is software for this. Travelopro Inventory software that saves your time and money.</a:t>
            </a:r>
          </a:p>
        </p:txBody>
      </p:sp>
    </p:spTree>
    <p:extLst>
      <p:ext uri="{BB962C8B-B14F-4D97-AF65-F5344CB8AC3E}">
        <p14:creationId xmlns:p14="http://schemas.microsoft.com/office/powerpoint/2010/main" val="9691737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B7FC26-98A9-69E2-B8B1-AF94BD1A3B9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25DEBEE-F9DF-A4E0-BEB1-7EFDA189760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31668" y="143204"/>
            <a:ext cx="1705796" cy="388122"/>
          </a:xfrm>
          <a:prstGeom prst="rect">
            <a:avLst/>
          </a:prstGeom>
        </p:spPr>
      </p:pic>
      <p:sp>
        <p:nvSpPr>
          <p:cNvPr id="3" name="TextBox 2">
            <a:extLst>
              <a:ext uri="{FF2B5EF4-FFF2-40B4-BE49-F238E27FC236}">
                <a16:creationId xmlns:a16="http://schemas.microsoft.com/office/drawing/2014/main" id="{39492395-9F48-48CF-BF43-49CDAD9D7B80}"/>
              </a:ext>
            </a:extLst>
          </p:cNvPr>
          <p:cNvSpPr txBox="1"/>
          <p:nvPr/>
        </p:nvSpPr>
        <p:spPr>
          <a:xfrm>
            <a:off x="307181" y="368899"/>
            <a:ext cx="11577637" cy="6120202"/>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Customized And Scalable Applications To Serve The Need Of Every Business Vertical</a:t>
            </a:r>
          </a:p>
          <a:p>
            <a:pPr algn="ctr">
              <a:lnSpc>
                <a:spcPct val="107000"/>
              </a:lnSpc>
              <a:spcAft>
                <a:spcPts val="800"/>
              </a:spcAft>
              <a:buNone/>
            </a:pP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Inventory Management Software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provides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travel services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(like self-operated accommodations, transfers or excursions) and can locate them up for sale immediately.</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Also, get a full grip over your current availability and prices so that you and your partners can quickly search and book products from the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Travel inventory Management Software</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Inventory management Software is a key factor that influences whether you make a sale or lose to a competitor, and inventory management software helps your business avoid such damage while overcoming related challenges such as, Enhanced inventory tracking, Lower incidents of inventory theft, and improved supply chain visibility for your suppliers, improved financial performance, Accurate accounting, and financial reporting.</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 the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travel industry</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that values fast and relevant service, travel providers, tour operators, and travel companies need to automate our travel inventory management software to appeal for the demand.</a:t>
            </a:r>
          </a:p>
        </p:txBody>
      </p:sp>
    </p:spTree>
    <p:extLst>
      <p:ext uri="{BB962C8B-B14F-4D97-AF65-F5344CB8AC3E}">
        <p14:creationId xmlns:p14="http://schemas.microsoft.com/office/powerpoint/2010/main" val="7690067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672FD1-CE09-0F47-0685-8158B3C2893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9A6DDB9-B14A-9E4F-0B6C-376F042D08D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31668" y="143204"/>
            <a:ext cx="1705796" cy="388122"/>
          </a:xfrm>
          <a:prstGeom prst="rect">
            <a:avLst/>
          </a:prstGeom>
        </p:spPr>
      </p:pic>
      <p:sp>
        <p:nvSpPr>
          <p:cNvPr id="3" name="TextBox 2">
            <a:extLst>
              <a:ext uri="{FF2B5EF4-FFF2-40B4-BE49-F238E27FC236}">
                <a16:creationId xmlns:a16="http://schemas.microsoft.com/office/drawing/2014/main" id="{681E5330-15B4-BDBA-24CB-BCC1E92C1D94}"/>
              </a:ext>
            </a:extLst>
          </p:cNvPr>
          <p:cNvSpPr txBox="1"/>
          <p:nvPr/>
        </p:nvSpPr>
        <p:spPr>
          <a:xfrm>
            <a:off x="926470" y="1284113"/>
            <a:ext cx="9974317" cy="4436920"/>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Why To Use Inventory Management Software?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Inventory Management software simplifies everything about travel inventory and allows it under your complete control through automation.</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By using our Inventory Management software, Create and publish your detailed product descriptions in several languages, enrich them with hi-quality pictures add services and location-specific information.</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Even it manages your complete list of all allotments for all the suppliers, as well as track all bookings across travel inventory types in real-time and from a unified dashboard.</a:t>
            </a:r>
          </a:p>
        </p:txBody>
      </p:sp>
    </p:spTree>
    <p:extLst>
      <p:ext uri="{BB962C8B-B14F-4D97-AF65-F5344CB8AC3E}">
        <p14:creationId xmlns:p14="http://schemas.microsoft.com/office/powerpoint/2010/main" val="28848196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FF8BCF-DD28-DA3F-7C17-7E31C35FE31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F38250D-52DD-20C9-A7DF-D681393DD53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31668" y="143204"/>
            <a:ext cx="1705796" cy="388122"/>
          </a:xfrm>
          <a:prstGeom prst="rect">
            <a:avLst/>
          </a:prstGeom>
        </p:spPr>
      </p:pic>
      <p:sp>
        <p:nvSpPr>
          <p:cNvPr id="3" name="TextBox 2">
            <a:extLst>
              <a:ext uri="{FF2B5EF4-FFF2-40B4-BE49-F238E27FC236}">
                <a16:creationId xmlns:a16="http://schemas.microsoft.com/office/drawing/2014/main" id="{1E79E87D-0AD6-FA47-35A2-ED63CA6B8BD2}"/>
              </a:ext>
            </a:extLst>
          </p:cNvPr>
          <p:cNvSpPr txBox="1"/>
          <p:nvPr/>
        </p:nvSpPr>
        <p:spPr>
          <a:xfrm>
            <a:off x="935420" y="1313132"/>
            <a:ext cx="9680028" cy="4231736"/>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Allow your companions in through their specific extranet account so that they have full access to manage their own listings and bookings in your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inventory system</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Travel inventory management software for travel businesses allows quickly places their contracts and affordable prices for hotels, transfers, tours, excursions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flights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and activities in an organized manner.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travel inventory management software comes with benefits for the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travel business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and keeps track of your available offers at all times. Have a quick time managing allotments and schedule due to the best visibility.</a:t>
            </a:r>
          </a:p>
        </p:txBody>
      </p:sp>
    </p:spTree>
    <p:extLst>
      <p:ext uri="{BB962C8B-B14F-4D97-AF65-F5344CB8AC3E}">
        <p14:creationId xmlns:p14="http://schemas.microsoft.com/office/powerpoint/2010/main" val="31951578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6D6A70-D6A2-E8EA-7E63-7516088DBF0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6201B3B-465F-0893-C90E-19B190A3015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31668" y="143204"/>
            <a:ext cx="1705796" cy="388122"/>
          </a:xfrm>
          <a:prstGeom prst="rect">
            <a:avLst/>
          </a:prstGeom>
        </p:spPr>
      </p:pic>
      <p:sp>
        <p:nvSpPr>
          <p:cNvPr id="3" name="TextBox 2">
            <a:extLst>
              <a:ext uri="{FF2B5EF4-FFF2-40B4-BE49-F238E27FC236}">
                <a16:creationId xmlns:a16="http://schemas.microsoft.com/office/drawing/2014/main" id="{70933DFC-3726-C567-8046-62EA1DE1023B}"/>
              </a:ext>
            </a:extLst>
          </p:cNvPr>
          <p:cNvSpPr txBox="1"/>
          <p:nvPr/>
        </p:nvSpPr>
        <p:spPr>
          <a:xfrm>
            <a:off x="1061544" y="1143400"/>
            <a:ext cx="9543393" cy="4231736"/>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By using our Inventory Management Software, you can expand data management capabilities, download price and availability information from Inventory or upload it from external resources.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Set up distinguished markups depending on travel products and distributing agencies in line with the business model.</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Inventory management software from Travelopro is efficient and flexible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logistics management software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that can be adapted to the travel industry requirements. This travel inventory management Software allows travel businesses to offer this inventory easily to clients and partners of their choice.</a:t>
            </a:r>
          </a:p>
        </p:txBody>
      </p:sp>
    </p:spTree>
    <p:extLst>
      <p:ext uri="{BB962C8B-B14F-4D97-AF65-F5344CB8AC3E}">
        <p14:creationId xmlns:p14="http://schemas.microsoft.com/office/powerpoint/2010/main" val="18724179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062070-8247-F814-81E0-11AA20D5B1D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1FA40BA-AA2A-5A94-EC33-85EA411955B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31668" y="143204"/>
            <a:ext cx="1705796" cy="388122"/>
          </a:xfrm>
          <a:prstGeom prst="rect">
            <a:avLst/>
          </a:prstGeom>
        </p:spPr>
      </p:pic>
      <p:sp>
        <p:nvSpPr>
          <p:cNvPr id="3" name="TextBox 2">
            <a:extLst>
              <a:ext uri="{FF2B5EF4-FFF2-40B4-BE49-F238E27FC236}">
                <a16:creationId xmlns:a16="http://schemas.microsoft.com/office/drawing/2014/main" id="{633B1CB3-5CB1-2AC2-3B53-87B25245FE30}"/>
              </a:ext>
            </a:extLst>
          </p:cNvPr>
          <p:cNvSpPr txBox="1"/>
          <p:nvPr/>
        </p:nvSpPr>
        <p:spPr>
          <a:xfrm>
            <a:off x="851336" y="698037"/>
            <a:ext cx="10699533" cy="5622437"/>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How to Control &amp; Manage Your Inventory with Inventory Management Software?</a:t>
            </a:r>
          </a:p>
          <a:p>
            <a:pPr algn="just">
              <a:lnSpc>
                <a:spcPct val="107000"/>
              </a:lnSpc>
              <a:spcAft>
                <a:spcPts val="800"/>
              </a:spcAft>
              <a:buNone/>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Travelopro,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inventory management system</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that allows travel businesses to manage their inventory, operations and selectively distribute their content to the customers across the Globe.</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Inventory Management System Manages complex functionalities such as blackout dates, listing, commissions, and markup effortlessly, Our Inventory Management System and distribution application successfully comprehend all the features needed by travel distributors, for all travel services.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is ideal for</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tour operators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travel agents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and travel companies that design and build their own packages (holidays, tours,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reservations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etc.), and resell other services and packages from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7">
                  <a:extLst>
                    <a:ext uri="{A12FA001-AC4F-418D-AE19-62706E023703}">
                      <ahyp:hlinkClr xmlns:ahyp="http://schemas.microsoft.com/office/drawing/2018/hyperlinkcolor" val="tx"/>
                    </a:ext>
                  </a:extLst>
                </a:hlinkClick>
              </a:rPr>
              <a:t>third-party</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tour operators – and who require a way to manage availability, travel inventory, and affordable prices.</a:t>
            </a:r>
          </a:p>
        </p:txBody>
      </p:sp>
    </p:spTree>
    <p:extLst>
      <p:ext uri="{BB962C8B-B14F-4D97-AF65-F5344CB8AC3E}">
        <p14:creationId xmlns:p14="http://schemas.microsoft.com/office/powerpoint/2010/main" val="22592691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731D96-3D75-6F03-B9F4-DE5B36E7558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79AE4CF-0D39-C511-C58A-E1D7ADEB937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31668" y="143204"/>
            <a:ext cx="1705796" cy="388122"/>
          </a:xfrm>
          <a:prstGeom prst="rect">
            <a:avLst/>
          </a:prstGeom>
        </p:spPr>
      </p:pic>
      <p:sp>
        <p:nvSpPr>
          <p:cNvPr id="3" name="TextBox 2">
            <a:extLst>
              <a:ext uri="{FF2B5EF4-FFF2-40B4-BE49-F238E27FC236}">
                <a16:creationId xmlns:a16="http://schemas.microsoft.com/office/drawing/2014/main" id="{6FF44F4A-457A-2E70-8ED7-F199A9788B99}"/>
              </a:ext>
            </a:extLst>
          </p:cNvPr>
          <p:cNvSpPr txBox="1"/>
          <p:nvPr/>
        </p:nvSpPr>
        <p:spPr>
          <a:xfrm>
            <a:off x="762000" y="669078"/>
            <a:ext cx="10668000" cy="55198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Inventory Management system can manage travel services such as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hotels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transfers, cars, and tours, Divides the room pricing into multiple seasons and able to publish the whole year of pricing of all types of room and can apply the multiple cancellation policy for the same room.</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Inventory Management system manages and distributes travel inventories through multiple sales channels. It provides functionalities to automate the distribution and affordable prices depending upon the market demand.</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 aggregators and charter resellers can manage the pre-purchased travel inventory and then expose them for sale to the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online travel portal</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agent dashboard.</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system assures revenue integrity through the real-time application of inventory controls while addressing the growth of travel availability requests.</a:t>
            </a:r>
          </a:p>
        </p:txBody>
      </p:sp>
    </p:spTree>
    <p:extLst>
      <p:ext uri="{BB962C8B-B14F-4D97-AF65-F5344CB8AC3E}">
        <p14:creationId xmlns:p14="http://schemas.microsoft.com/office/powerpoint/2010/main" val="10898751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E3EEDD-E485-C5BF-8AC7-4261664364E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5371A9F-123B-1BD5-B556-A0DCD6D24A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31668" y="143204"/>
            <a:ext cx="1705796" cy="388122"/>
          </a:xfrm>
          <a:prstGeom prst="rect">
            <a:avLst/>
          </a:prstGeom>
        </p:spPr>
      </p:pic>
      <p:sp>
        <p:nvSpPr>
          <p:cNvPr id="3" name="TextBox 2">
            <a:extLst>
              <a:ext uri="{FF2B5EF4-FFF2-40B4-BE49-F238E27FC236}">
                <a16:creationId xmlns:a16="http://schemas.microsoft.com/office/drawing/2014/main" id="{584C467A-ADF2-EA2A-92C5-05C90F14E0B8}"/>
              </a:ext>
            </a:extLst>
          </p:cNvPr>
          <p:cNvSpPr txBox="1"/>
          <p:nvPr/>
        </p:nvSpPr>
        <p:spPr>
          <a:xfrm>
            <a:off x="725213" y="1562014"/>
            <a:ext cx="9606455" cy="3733971"/>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ability to evaluate booking requests in real-time and increase the total revenue of the entire travel network through our Inventory Management System and it is considered a breakthrough in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revenue management</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Inventory Management System provides flexibility and sales outlet-based travel Inventory controls that can increase travel overall revenue. In addition, Our Inventory Management System utilizes a new approach to availability processing that reduces price and maintains revenue integrity through the real-time application of travel inventory controls.</a:t>
            </a:r>
          </a:p>
        </p:txBody>
      </p:sp>
    </p:spTree>
    <p:extLst>
      <p:ext uri="{BB962C8B-B14F-4D97-AF65-F5344CB8AC3E}">
        <p14:creationId xmlns:p14="http://schemas.microsoft.com/office/powerpoint/2010/main" val="6656442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77B359-83F3-9746-FA7D-4049749B7EF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C065A4B-4E9D-9B72-155F-4778198E9CF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31668" y="143204"/>
            <a:ext cx="1705796" cy="388122"/>
          </a:xfrm>
          <a:prstGeom prst="rect">
            <a:avLst/>
          </a:prstGeom>
        </p:spPr>
      </p:pic>
      <p:sp>
        <p:nvSpPr>
          <p:cNvPr id="3" name="TextBox 2">
            <a:extLst>
              <a:ext uri="{FF2B5EF4-FFF2-40B4-BE49-F238E27FC236}">
                <a16:creationId xmlns:a16="http://schemas.microsoft.com/office/drawing/2014/main" id="{65591D84-8772-CBC9-D1A2-BCBC48525847}"/>
              </a:ext>
            </a:extLst>
          </p:cNvPr>
          <p:cNvSpPr txBox="1"/>
          <p:nvPr/>
        </p:nvSpPr>
        <p:spPr>
          <a:xfrm>
            <a:off x="1156137" y="1949588"/>
            <a:ext cx="8145517" cy="2958823"/>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Benefits of cloud inventory management software: </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Real-time tracking of inventory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Fast deployment, Easy integration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Enhanced efficiency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Improved coordination.</a:t>
            </a:r>
          </a:p>
        </p:txBody>
      </p:sp>
    </p:spTree>
    <p:extLst>
      <p:ext uri="{BB962C8B-B14F-4D97-AF65-F5344CB8AC3E}">
        <p14:creationId xmlns:p14="http://schemas.microsoft.com/office/powerpoint/2010/main" val="23718620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15C542-24E8-9865-04C1-EED53956132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FCBABD9-AB4A-1BDA-9BDE-6188A173B61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31668" y="143204"/>
            <a:ext cx="1705796" cy="388122"/>
          </a:xfrm>
          <a:prstGeom prst="rect">
            <a:avLst/>
          </a:prstGeom>
        </p:spPr>
      </p:pic>
      <p:sp>
        <p:nvSpPr>
          <p:cNvPr id="2" name="Title 1">
            <a:extLst>
              <a:ext uri="{FF2B5EF4-FFF2-40B4-BE49-F238E27FC236}">
                <a16:creationId xmlns:a16="http://schemas.microsoft.com/office/drawing/2014/main" id="{1C2D9D8A-EB86-859A-297E-5519A4FAAEC5}"/>
              </a:ext>
            </a:extLst>
          </p:cNvPr>
          <p:cNvSpPr txBox="1">
            <a:spLocks/>
          </p:cNvSpPr>
          <p:nvPr/>
        </p:nvSpPr>
        <p:spPr>
          <a:xfrm>
            <a:off x="973337" y="890064"/>
            <a:ext cx="10245326"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Aft>
                <a:spcPts val="800"/>
              </a:spcAft>
            </a:pPr>
            <a:r>
              <a:rPr lang="en-IN" sz="2800" b="1" cap="none">
                <a:solidFill>
                  <a:schemeClr val="tx1"/>
                </a:solidFill>
                <a:latin typeface="Calibri" panose="020F0502020204030204" pitchFamily="34" charset="0"/>
                <a:ea typeface="Calibri" panose="020F0502020204030204" pitchFamily="34" charset="0"/>
                <a:cs typeface="Calibri" panose="020F0502020204030204" pitchFamily="34" charset="0"/>
                <a:hlinkClick r:id="rId3"/>
              </a:rPr>
              <a:t>https://www.travelopro.com/inventory-management-system.php</a:t>
            </a:r>
            <a:endParaRPr lang="en-IN" sz="2800" b="1" cap="none">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Aft>
                <a:spcPts val="800"/>
              </a:spcAft>
            </a:pPr>
            <a:endParaRPr lang="en-IN" sz="2800" b="1" u="sng"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contact@travelopro.com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GB" sz="2800" b="1" dirty="0">
                <a:solidFill>
                  <a:schemeClr val="tx1"/>
                </a:solidFill>
                <a:latin typeface="Calibri" panose="020F0502020204030204" pitchFamily="34" charset="0"/>
                <a:ea typeface="Calibri" panose="020F0502020204030204" pitchFamily="34" charset="0"/>
                <a:cs typeface="Calibri" panose="020F0502020204030204" pitchFamily="34" charset="0"/>
              </a:rPr>
              <a:t>98455 66441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17213130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8</TotalTime>
  <Words>1206</Words>
  <Application>Microsoft Office PowerPoint</Application>
  <PresentationFormat>Widescreen</PresentationFormat>
  <Paragraphs>55</Paragraphs>
  <Slides>13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Calibri</vt:lpstr>
      <vt:lpstr>Calibri Light</vt:lpstr>
      <vt:lpstr>Symbol</vt:lpstr>
      <vt:lpstr>Times New Roman</vt:lpstr>
      <vt:lpstr>Celestial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2</cp:revision>
  <dcterms:created xsi:type="dcterms:W3CDTF">2025-10-15T05:01:45Z</dcterms:created>
  <dcterms:modified xsi:type="dcterms:W3CDTF">2025-10-15T05:10:41Z</dcterms:modified>
</cp:coreProperties>
</file>