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1"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6461528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4106609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3045839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00E158F-F6E9-4EC9-AA40-32E69C53B37B}" type="datetimeFigureOut">
              <a:rPr lang="en-IN" smtClean="0"/>
              <a:t>22-11-2025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19699453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0E158F-F6E9-4EC9-AA40-32E69C53B37B}" type="datetimeFigureOut">
              <a:rPr lang="en-IN" smtClean="0"/>
              <a:t>22-11-2025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2882734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0E158F-F6E9-4EC9-AA40-32E69C53B37B}" type="datetimeFigureOut">
              <a:rPr lang="en-IN" smtClean="0"/>
              <a:t>22-11-2025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2481071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00E158F-F6E9-4EC9-AA40-32E69C53B37B}" type="datetimeFigureOut">
              <a:rPr lang="en-IN" smtClean="0"/>
              <a:t>22-11-2025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3333642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0E158F-F6E9-4EC9-AA40-32E69C53B37B}" type="datetimeFigureOut">
              <a:rPr lang="en-IN" smtClean="0"/>
              <a:t>22-11-2025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2456639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0E158F-F6E9-4EC9-AA40-32E69C53B37B}" type="datetimeFigureOut">
              <a:rPr lang="en-IN" smtClean="0"/>
              <a:t>22-11-2025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1674862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0E158F-F6E9-4EC9-AA40-32E69C53B37B}" type="datetimeFigureOut">
              <a:rPr lang="en-IN" smtClean="0"/>
              <a:t>22-11-2025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3860139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472842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2029250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6444730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23856019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1642674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685808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0E158F-F6E9-4EC9-AA40-32E69C53B37B}" type="datetimeFigureOut">
              <a:rPr lang="en-IN" smtClean="0"/>
              <a:t>22-11-2025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D97226-A0C0-4161-88DC-8BEB74981F95}" type="slidenum">
              <a:rPr lang="en-IN" smtClean="0"/>
              <a:t>‹#›</a:t>
            </a:fld>
            <a:endParaRPr lang="en-IN"/>
          </a:p>
        </p:txBody>
      </p:sp>
    </p:spTree>
    <p:extLst>
      <p:ext uri="{BB962C8B-B14F-4D97-AF65-F5344CB8AC3E}">
        <p14:creationId xmlns:p14="http://schemas.microsoft.com/office/powerpoint/2010/main" val="1298736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00E158F-F6E9-4EC9-AA40-32E69C53B37B}" type="datetimeFigureOut">
              <a:rPr lang="en-IN" smtClean="0"/>
              <a:t>22-11-2025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CD97226-A0C0-4161-88DC-8BEB74981F95}" type="slidenum">
              <a:rPr lang="en-IN" smtClean="0"/>
              <a:t>‹#›</a:t>
            </a:fld>
            <a:endParaRPr lang="en-IN"/>
          </a:p>
        </p:txBody>
      </p:sp>
    </p:spTree>
    <p:extLst>
      <p:ext uri="{BB962C8B-B14F-4D97-AF65-F5344CB8AC3E}">
        <p14:creationId xmlns:p14="http://schemas.microsoft.com/office/powerpoint/2010/main" val="99076748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airline-consolidato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online-car-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car-rental-managemen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car-rental-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medium.com/@travelopro/car-booking-engine-3fd11c4351d5"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ooking-engine-api.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travel-operator-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software-solutions.ph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7-steps-to-create-a-travel-website-and-win-the-competi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fleet-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E186AF-EBD3-55BA-9195-1AF536B26F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6" name="TextBox 5">
            <a:extLst>
              <a:ext uri="{FF2B5EF4-FFF2-40B4-BE49-F238E27FC236}">
                <a16:creationId xmlns:a16="http://schemas.microsoft.com/office/drawing/2014/main" id="{329FCFE8-848E-8BBD-5DA2-C77F40168BC3}"/>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1456E7F-FDD9-CACD-FDFF-EE2FBCA58246}"/>
              </a:ext>
            </a:extLst>
          </p:cNvPr>
          <p:cNvSpPr txBox="1"/>
          <p:nvPr/>
        </p:nvSpPr>
        <p:spPr>
          <a:xfrm>
            <a:off x="3048000" y="243430"/>
            <a:ext cx="6096000" cy="721736"/>
          </a:xfrm>
          <a:prstGeom prst="rect">
            <a:avLst/>
          </a:prstGeom>
          <a:noFill/>
        </p:spPr>
        <p:txBody>
          <a:bodyPr wrap="square">
            <a:spAutoFit/>
          </a:bodyPr>
          <a:lstStyle/>
          <a:p>
            <a:pPr algn="ctr">
              <a:lnSpc>
                <a:spcPct val="107000"/>
              </a:lnSpc>
              <a:spcAft>
                <a:spcPts val="800"/>
              </a:spcAft>
              <a:buNone/>
            </a:pPr>
            <a:r>
              <a:rPr lang="en-IN" sz="4000" b="1" kern="100" dirty="0">
                <a:effectLst/>
                <a:latin typeface="Calibri" panose="020F0502020204030204" pitchFamily="34" charset="0"/>
                <a:ea typeface="Calibri" panose="020F0502020204030204" pitchFamily="34" charset="0"/>
                <a:cs typeface="Times New Roman" panose="02020603050405020304" pitchFamily="18" charset="0"/>
              </a:rPr>
              <a:t>Fleet Management</a:t>
            </a:r>
            <a:endParaRPr lang="en-IN" sz="40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CB596C59-7101-643E-4951-923B02F591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9906" y="1685828"/>
            <a:ext cx="8952188" cy="3486343"/>
          </a:xfrm>
          <a:prstGeom prst="rect">
            <a:avLst/>
          </a:prstGeom>
        </p:spPr>
      </p:pic>
    </p:spTree>
    <p:extLst>
      <p:ext uri="{BB962C8B-B14F-4D97-AF65-F5344CB8AC3E}">
        <p14:creationId xmlns:p14="http://schemas.microsoft.com/office/powerpoint/2010/main" val="820682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5B3A1-2712-EDA8-E1EC-BA311663EB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BFC3C9F-0D50-EF4C-207D-6AB25EE8E0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1CE72F8D-9D96-63F0-0648-0EDF2BC6BEA1}"/>
              </a:ext>
            </a:extLst>
          </p:cNvPr>
          <p:cNvSpPr txBox="1"/>
          <p:nvPr/>
        </p:nvSpPr>
        <p:spPr>
          <a:xfrm>
            <a:off x="1040524" y="1054995"/>
            <a:ext cx="10110952" cy="532985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Fleet Management - Optimize Your Fleet Operations Effectively</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Easily manage and optimize your fleet operations to maximize availability, reduce unexpected repairs, and lower maintenance costs.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software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to help users to accomplish a series of tasks related to a fleet of vehicles that are operated by a company. It easily tracks vehicles and analyses information to provide enhanced predictions.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is used by a wide range of industries to automate operations, reduce costs, improve performance, increase real-time visibility into operations, and even comply with government regulations.</a:t>
            </a:r>
          </a:p>
        </p:txBody>
      </p:sp>
    </p:spTree>
    <p:extLst>
      <p:ext uri="{BB962C8B-B14F-4D97-AF65-F5344CB8AC3E}">
        <p14:creationId xmlns:p14="http://schemas.microsoft.com/office/powerpoint/2010/main" val="11407684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27662-D733-7354-50EB-5A5A214C1B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2C104A-2931-70C2-E49F-25DE9E7FC3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1318539C-0717-7DD9-7822-44B3C5ABA281}"/>
              </a:ext>
            </a:extLst>
          </p:cNvPr>
          <p:cNvSpPr txBox="1"/>
          <p:nvPr/>
        </p:nvSpPr>
        <p:spPr>
          <a:xfrm>
            <a:off x="1077310" y="1869431"/>
            <a:ext cx="10037379" cy="333879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is a complete system for managing the vehicle fleet of a company. Fleet management can include a range of functions which include vehicle fleet tracking, driver management, and fuel management.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tracking is an important and valuable tool to any fleet management system. The demand for fleet management software is rapidly increasing due to the fact that transport and logistics form the key factor of all business operations. The fleet management system is developing technology on a global scale, designed to meet specific goals.</a:t>
            </a:r>
          </a:p>
        </p:txBody>
      </p:sp>
    </p:spTree>
    <p:extLst>
      <p:ext uri="{BB962C8B-B14F-4D97-AF65-F5344CB8AC3E}">
        <p14:creationId xmlns:p14="http://schemas.microsoft.com/office/powerpoint/2010/main" val="3805525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6A09D9-2D5F-9923-9AD9-837E08D8EC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785FE1-8E6F-6EF8-6204-6619B6BBB2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A2090BD6-FCC3-967A-2348-BD954A6D83FD}"/>
              </a:ext>
            </a:extLst>
          </p:cNvPr>
          <p:cNvSpPr txBox="1"/>
          <p:nvPr/>
        </p:nvSpPr>
        <p:spPr>
          <a:xfrm>
            <a:off x="977462" y="1261836"/>
            <a:ext cx="9869213"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Fleet Management?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key component in fleet management software is the fleet tracking software/component. This component is generally GPS-based. The GPS component determines the vehicle location, direction, and speed of the vehicle and other tracking capabilities transmit this information to a fleet management software application.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tools can help fleet managers gain real-time visibility into their operations while increasing driver satisfaction and decreasing fuel usage through advanced analytics and accurate reporting.</a:t>
            </a:r>
          </a:p>
        </p:txBody>
      </p:sp>
    </p:spTree>
    <p:extLst>
      <p:ext uri="{BB962C8B-B14F-4D97-AF65-F5344CB8AC3E}">
        <p14:creationId xmlns:p14="http://schemas.microsoft.com/office/powerpoint/2010/main" val="1248040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11A84-EE87-8F8F-328C-259A350FDA3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D8B255F-FDD0-7C37-A0AC-C2215F6878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7A4252AC-C974-A1C4-4E83-2AF9E3BA7623}"/>
              </a:ext>
            </a:extLst>
          </p:cNvPr>
          <p:cNvSpPr txBox="1"/>
          <p:nvPr/>
        </p:nvSpPr>
        <p:spPr>
          <a:xfrm>
            <a:off x="704193" y="1212825"/>
            <a:ext cx="10783614" cy="462690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fleet management software solution, all collected data is stored in a single, easy-to-access system. Fleet management involve the use of technology and software solutions to help reduce costs, enforce driver safety, minimize risk, improve productivity, and schedule preventive maintenance to reduce downtime.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real-time insights and powerful analytics, Travelopro provides fleet management software designed for fleet managers. It allows companies to reduce costs, improve efficiency and ensure compliance across an entire fleet operation.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advancement of technology and the design of user interfaces, it is becoming increasingly mobile-friendly and easy to use. Fleet management involves operating cost-effectiveness, vehicle maintenance, driver management, vehicle safety, and compliance, and operational efficiency.</a:t>
            </a:r>
          </a:p>
        </p:txBody>
      </p:sp>
    </p:spTree>
    <p:extLst>
      <p:ext uri="{BB962C8B-B14F-4D97-AF65-F5344CB8AC3E}">
        <p14:creationId xmlns:p14="http://schemas.microsoft.com/office/powerpoint/2010/main" val="3634750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B4D1B-16CA-1EEC-03F7-FC6F00A4D09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AF4C26-045E-EFE3-CEFE-EF5D7065C9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9A807DD2-CAFC-22A7-F44D-0DD988B7E0D5}"/>
              </a:ext>
            </a:extLst>
          </p:cNvPr>
          <p:cNvSpPr txBox="1"/>
          <p:nvPr/>
        </p:nvSpPr>
        <p:spPr>
          <a:xfrm>
            <a:off x="1114097" y="2206069"/>
            <a:ext cx="9031506" cy="244586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Software allows fleet managers to have relevant information about the performance of their fleet at their fingertips. Effective fleet management helps you reduce fuel costs, optimize routes, increase productivity and improve customer satisfaction. Fleet managers also face the challenges of ensuring driver safety, reducing costs, and forecasting fuel costs.</a:t>
            </a:r>
          </a:p>
        </p:txBody>
      </p:sp>
    </p:spTree>
    <p:extLst>
      <p:ext uri="{BB962C8B-B14F-4D97-AF65-F5344CB8AC3E}">
        <p14:creationId xmlns:p14="http://schemas.microsoft.com/office/powerpoint/2010/main" val="1798339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A958C-593C-FCB0-3552-F7DC78D7B9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8476FC2-9E8D-8A82-62F9-B16BA12E1E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85F8DEB6-C05C-BFE3-2E4B-15D32E084CAE}"/>
              </a:ext>
            </a:extLst>
          </p:cNvPr>
          <p:cNvSpPr txBox="1"/>
          <p:nvPr/>
        </p:nvSpPr>
        <p:spPr>
          <a:xfrm>
            <a:off x="945931" y="866663"/>
            <a:ext cx="10131972"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Easily Manage and Optimize Your Fleet Operations to Maximize Availability, Reduce Unexpected Repairs, And Lower Maintenance Costs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unified all-in-one solution for your fleet management requirements improving, safety, efficiency, and quality of fleet operations. We provide a comprehensive solution to improve and handle the driver workforce in the most efficient manner.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an end-to-end fleet automation software solution designed for fleet owners and managers with a personalized digital dashboard and live-tracking features. Our intuitive web-based applications can help you make informed decisions about the performance of your fleet. The effective use of fleet management systems will save a lot of time and money.</a:t>
            </a:r>
          </a:p>
        </p:txBody>
      </p:sp>
    </p:spTree>
    <p:extLst>
      <p:ext uri="{BB962C8B-B14F-4D97-AF65-F5344CB8AC3E}">
        <p14:creationId xmlns:p14="http://schemas.microsoft.com/office/powerpoint/2010/main" val="1210494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2087D-337A-A669-BE35-D0C90D38E75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2AC770-6AF5-9770-5840-0DEB289B46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B045B2C9-144D-973D-E056-3E55BEEF2B8C}"/>
              </a:ext>
            </a:extLst>
          </p:cNvPr>
          <p:cNvSpPr txBox="1"/>
          <p:nvPr/>
        </p:nvSpPr>
        <p:spPr>
          <a:xfrm>
            <a:off x="872359" y="1541537"/>
            <a:ext cx="9701048"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fleet management solutions, you can increase the safety of your fleet, improve fuel efficiency, maintain your vehicle, and reduce fuel waste. Our fleet management application software enables you to monitor your entire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fleet operations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control your operating cost and drive business growth.</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custom fleet management software that is highly scalable web-based fleet management software is the best solution for any business that needs to organize fleet workflows efficiently. It deals with automating performance and optimizing the overall process. It ensures smooth interaction and improves service quality.</a:t>
            </a:r>
          </a:p>
        </p:txBody>
      </p:sp>
    </p:spTree>
    <p:extLst>
      <p:ext uri="{BB962C8B-B14F-4D97-AF65-F5344CB8AC3E}">
        <p14:creationId xmlns:p14="http://schemas.microsoft.com/office/powerpoint/2010/main" val="308248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3385C-594E-D065-47B8-C09C9222DA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C8D658-3C90-BBA4-78D6-CA0570DACE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B13D1913-3CB4-2B71-20F1-58F72206AE92}"/>
              </a:ext>
            </a:extLst>
          </p:cNvPr>
          <p:cNvSpPr txBox="1"/>
          <p:nvPr/>
        </p:nvSpPr>
        <p:spPr>
          <a:xfrm>
            <a:off x="945931" y="961658"/>
            <a:ext cx="10300138" cy="4934684"/>
          </a:xfrm>
          <a:prstGeom prst="rect">
            <a:avLst/>
          </a:prstGeom>
          <a:noFill/>
        </p:spPr>
        <p:txBody>
          <a:bodyPr wrap="square">
            <a:spAutoFit/>
          </a:bodyPr>
          <a:lstStyle/>
          <a:p>
            <a:pPr algn="just">
              <a:lnSpc>
                <a:spcPct val="107000"/>
              </a:lnSpc>
              <a:spcAft>
                <a:spcPts val="800"/>
              </a:spcAft>
              <a:buNone/>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Fleet management software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ideal for both small and large businesses. A good fleet management software offers the ability to track, monitor, and service all of your vehicles at the time, giving you a detailed, up-to-date view of your fleet. Fleet management is the process of tracking business operations, vehicle maintenance, and fleet performance. With Travelopro fleet management, you can get real-time information about vehicle operation to</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Optimize routes and increase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Control fuel costs.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Reduce operational expenses.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 driver safety.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fleet security.</a:t>
            </a:r>
          </a:p>
        </p:txBody>
      </p:sp>
    </p:spTree>
    <p:extLst>
      <p:ext uri="{BB962C8B-B14F-4D97-AF65-F5344CB8AC3E}">
        <p14:creationId xmlns:p14="http://schemas.microsoft.com/office/powerpoint/2010/main" val="3494736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E94E0-6BBF-760F-1E38-FFACDB68C60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0F694B5-2CFE-7C1F-E56C-D4A09ABCFC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2D746D60-07CD-2A40-DDCD-282B82BAF147}"/>
              </a:ext>
            </a:extLst>
          </p:cNvPr>
          <p:cNvSpPr txBox="1"/>
          <p:nvPr/>
        </p:nvSpPr>
        <p:spPr>
          <a:xfrm>
            <a:off x="956441" y="1364428"/>
            <a:ext cx="10279117"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purpose of fleet management is to monitor all fleet performance and fleet maintenance in order to increase productivity and help the business run as smoothly as possible. Travelopro helps businesses to improve fleet operations, monitor assets live and take business decisions to save cost. It is usually managed by efficient fleet management software that supports workflow automation.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capable of helping fleet managers to plan, monitor, and analyse fleet operations effortlessly.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software for car rental business and your website can run smoothly, by accepting the online reservations and managing your entire fleet, all from one single control panel.</a:t>
            </a:r>
          </a:p>
        </p:txBody>
      </p:sp>
    </p:spTree>
    <p:extLst>
      <p:ext uri="{BB962C8B-B14F-4D97-AF65-F5344CB8AC3E}">
        <p14:creationId xmlns:p14="http://schemas.microsoft.com/office/powerpoint/2010/main" val="1110713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4FF2A-7892-ECBE-1E69-5082D4E2EBE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895271-D1E2-BD98-07B5-64591F0299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2F7E1EAE-ABA6-C4CE-E4C0-7B624FE7E138}"/>
              </a:ext>
            </a:extLst>
          </p:cNvPr>
          <p:cNvSpPr txBox="1"/>
          <p:nvPr/>
        </p:nvSpPr>
        <p:spPr>
          <a:xfrm>
            <a:off x="798786" y="1319783"/>
            <a:ext cx="10079421"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is not only for fleet tracking, but also includes all processes starting from vehicle acquisition, maintenance, and upkeep, to vehicle disposal. A simple and easy fleet management solution to help you track, analyse and improve your fleet operations. Fleet management aims to maximize efficiency, increase productivity and improve safety for an organization's vehicles and drivers.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a unique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reservation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native apps (Android &amp; iOS) and a fleet management system for rental car companies, cab companies, and taxi operators. The car reservations system is a complete package with a car rental website,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booking engine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end-user and driver mobile apps, and fleet management module.</a:t>
            </a:r>
          </a:p>
        </p:txBody>
      </p:sp>
    </p:spTree>
    <p:extLst>
      <p:ext uri="{BB962C8B-B14F-4D97-AF65-F5344CB8AC3E}">
        <p14:creationId xmlns:p14="http://schemas.microsoft.com/office/powerpoint/2010/main" val="3046874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7FA9F-6A42-6A5C-5663-6E5C39D1F8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976B8A-14B9-D2C7-8D76-C780B0C136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0AD556B2-6720-860E-9C85-C0DE3EEB5D51}"/>
              </a:ext>
            </a:extLst>
          </p:cNvPr>
          <p:cNvSpPr txBox="1"/>
          <p:nvPr/>
        </p:nvSpPr>
        <p:spPr>
          <a:xfrm>
            <a:off x="914400" y="1256721"/>
            <a:ext cx="10121462"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System gives real-time location and updates which helps companies in serving customers in a better way, a customer can be assured that their goods will reach safely. This helps to retain a customer for the long-term and leads to long-term involvement and revenue. We offer pioneering, customized fleet management solutions to meet diverse, company-specific requirements.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main advantages of Fleet Management Software is that it possibly helps in reducing the cost of fuel. Travelopro has designed and delivered cutting-edge fleet management software solutions to help clients manage their rental fleets. Our software solutions are used by independent and franchise rental companies,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agents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operators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worldwide.</a:t>
            </a:r>
          </a:p>
        </p:txBody>
      </p:sp>
    </p:spTree>
    <p:extLst>
      <p:ext uri="{BB962C8B-B14F-4D97-AF65-F5344CB8AC3E}">
        <p14:creationId xmlns:p14="http://schemas.microsoft.com/office/powerpoint/2010/main" val="2730787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C86DD-75E3-7D11-16F8-8E3041F4527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073BBA5-253B-90C6-72A0-22A90D7C89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A40D3B5B-BDB9-1F13-1DB7-BE144A48E80F}"/>
              </a:ext>
            </a:extLst>
          </p:cNvPr>
          <p:cNvSpPr txBox="1"/>
          <p:nvPr/>
        </p:nvSpPr>
        <p:spPr>
          <a:xfrm>
            <a:off x="935420" y="868276"/>
            <a:ext cx="10321159" cy="551984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Highly Scalable - Our Fleet Solutions Are Designed to Scale Your Fleet Business to A Higher Extent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an easy-to-use tool that helps fleet operators to manage, schedule, and dispatch vehicles on-demand. With a powerful automation engine, fleet managers can manage their travel requests and optimize their service in real-time. Increase productivity with complete solutions that increase the operational readiness of your fleet and build the operational skills of your drivers.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Optimize your fleet with Travelopro Fleet Management Software. Our comprehensive fleet management solutions, unrivalled dedication, and continuous collaboration ensure customers across industries drive unprecedented value for their organizations.</a:t>
            </a:r>
          </a:p>
        </p:txBody>
      </p:sp>
    </p:spTree>
    <p:extLst>
      <p:ext uri="{BB962C8B-B14F-4D97-AF65-F5344CB8AC3E}">
        <p14:creationId xmlns:p14="http://schemas.microsoft.com/office/powerpoint/2010/main" val="4094722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E91BA-677E-6A66-6B91-362E43B5AD4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7F835F-B69D-9E7C-C1AC-D5B3FBCF1C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3CACBF84-DDD6-DBEF-823F-3305B2F88A2E}"/>
              </a:ext>
            </a:extLst>
          </p:cNvPr>
          <p:cNvSpPr txBox="1"/>
          <p:nvPr/>
        </p:nvSpPr>
        <p:spPr>
          <a:xfrm>
            <a:off x="730468" y="645266"/>
            <a:ext cx="10731063"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software is the perfect tool for automating daily workflows and ensuring smooth interaction between involved parties. Our wide range of custom fleet management solutions can help you see what’s happening with any vehicle in your fleet, improve driver safety, increase productivity, and streamline compliance management.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simple to use yet highly effective fleet management software for businesses. Our fleet management software enables companies to increase revenue by maximizing efficiency, ensuring safety, and reducing duplicate data entry.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an advanced fleet management software. With the help of a fully-featured fleet management system, you will be able to manage your fleet with minimal effort and maximum efficiency. We make fleet management simple with dedicated tools to visualize your fleet’s performance using real-time alerts, customizable dashboards, and detailed reports.</a:t>
            </a:r>
          </a:p>
        </p:txBody>
      </p:sp>
    </p:spTree>
    <p:extLst>
      <p:ext uri="{BB962C8B-B14F-4D97-AF65-F5344CB8AC3E}">
        <p14:creationId xmlns:p14="http://schemas.microsoft.com/office/powerpoint/2010/main" val="10741096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C7122-2B02-2660-09E6-98652A91E43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181957-9298-789C-49E8-141181E1E6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B7155DE9-2969-608B-EA0B-391535564313}"/>
              </a:ext>
            </a:extLst>
          </p:cNvPr>
          <p:cNvSpPr txBox="1"/>
          <p:nvPr/>
        </p:nvSpPr>
        <p:spPr>
          <a:xfrm>
            <a:off x="1051035" y="1523626"/>
            <a:ext cx="9606455" cy="333879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designed for small and medium business fleet owners. Our solution helps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vehicle management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driver management, fuel management, expense management, and other functions specific to fleets.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advanced technology can help your business become better organized and obtain greater efficiency. The overall benefits of using a fleet management solution are vast and can have a positive effect on how a business manages both its vehicles and drivers.</a:t>
            </a:r>
          </a:p>
        </p:txBody>
      </p:sp>
    </p:spTree>
    <p:extLst>
      <p:ext uri="{BB962C8B-B14F-4D97-AF65-F5344CB8AC3E}">
        <p14:creationId xmlns:p14="http://schemas.microsoft.com/office/powerpoint/2010/main" val="4140652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B0CE7-BCC6-3038-5BD7-323354CFC2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FBA49F3-B46A-605A-7ED8-3BE83FDDE3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49E5AC26-A4BF-962C-9D38-C6B9DD516CC6}"/>
              </a:ext>
            </a:extLst>
          </p:cNvPr>
          <p:cNvSpPr txBox="1"/>
          <p:nvPr/>
        </p:nvSpPr>
        <p:spPr>
          <a:xfrm>
            <a:off x="1057850" y="961658"/>
            <a:ext cx="10310648" cy="49346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Essential Features of An Effective Fleet Management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Vehicles Maintenance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vehicle maintenance module can help you to keep your fleet up and running by streamlining the process of diagnosing and inspecting. Your fleet management system can monitor all gathered data about your fleet, automatically plan check-ups, and notify you about the upcoming diagnostics.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 data related to the vehicle’s maintenance will be automatically saved in the system and used to generate detailed reports. This data can be used for analysing maintenance costs and define what specific cars break most often.</a:t>
            </a:r>
          </a:p>
        </p:txBody>
      </p:sp>
    </p:spTree>
    <p:extLst>
      <p:ext uri="{BB962C8B-B14F-4D97-AF65-F5344CB8AC3E}">
        <p14:creationId xmlns:p14="http://schemas.microsoft.com/office/powerpoint/2010/main" val="3870869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127F3-0119-0588-74B4-97F0E3DCA05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8228ED-8D69-21B6-67B1-01CB5CEFD8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7CDB95F8-5BAF-B939-A489-1B32DCBF01ED}"/>
              </a:ext>
            </a:extLst>
          </p:cNvPr>
          <p:cNvSpPr txBox="1"/>
          <p:nvPr/>
        </p:nvSpPr>
        <p:spPr>
          <a:xfrm>
            <a:off x="604345" y="368899"/>
            <a:ext cx="11093670" cy="6120202"/>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Fuel Management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Fuel management in fleet software allows number of processes to control fuel expenses and monitor fuel consumption. You can define fuel consumption for a route with respect to vehicle model, fuel issue, fuel bill passing are important processes in the system.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Fuel is one of the largest operating expenses public factors for fleets. Effective fuel management can help reduce costs and improve efficiency.</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Controlling Costs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Controlling and reducing costs is always a priority for any business and fleet management is no exception. Fleet Managers are required to analyse the relevant information about their fleet and realise the areas that can be improved. This can include reducing vehicle purchase costs, reviewing fuel consumption and analysing driver behaviour – achieving more for less.</a:t>
            </a:r>
          </a:p>
        </p:txBody>
      </p:sp>
    </p:spTree>
    <p:extLst>
      <p:ext uri="{BB962C8B-B14F-4D97-AF65-F5344CB8AC3E}">
        <p14:creationId xmlns:p14="http://schemas.microsoft.com/office/powerpoint/2010/main" val="1831211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D745B-A0A7-D5E7-F03E-26CF7D476AE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B4588A-5A04-77DC-5CE2-03E86E4ADA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BAE1ED88-66BF-099A-8C8B-5F11AED77306}"/>
              </a:ext>
            </a:extLst>
          </p:cNvPr>
          <p:cNvSpPr txBox="1"/>
          <p:nvPr/>
        </p:nvSpPr>
        <p:spPr>
          <a:xfrm>
            <a:off x="888124" y="761560"/>
            <a:ext cx="10415752" cy="562243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Driver Management</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Stores personal profiles and hours of service to analyse productivity and behaviour. This module helps to keep track of driver behaviour and stores the related data. All your driver records will be up-to-date and organized.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couple of clicks, you can easily access this data using your PC or mobile devices. Your managers can check if a particular driver has a valid driving license and has successfully passed the required medical tests.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management systems can automatically gather data from tracking devices to record and analyse drivers’ working times. This feature will help you to comply with the requirements of the law demanding to prevent fatigued drivers from working. If a specific driver works longer than the specified number of hours, your managers will receive an automated notification.</a:t>
            </a:r>
          </a:p>
        </p:txBody>
      </p:sp>
    </p:spTree>
    <p:extLst>
      <p:ext uri="{BB962C8B-B14F-4D97-AF65-F5344CB8AC3E}">
        <p14:creationId xmlns:p14="http://schemas.microsoft.com/office/powerpoint/2010/main" val="3346433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18AAE-C3A0-B469-D56F-7481C6429AA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2063CA2-9181-484E-CA3D-980AAF877F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F37CAE9C-A0A2-04AE-7595-C6C733683F6C}"/>
              </a:ext>
            </a:extLst>
          </p:cNvPr>
          <p:cNvSpPr txBox="1"/>
          <p:nvPr/>
        </p:nvSpPr>
        <p:spPr>
          <a:xfrm>
            <a:off x="777765" y="283959"/>
            <a:ext cx="10636469" cy="622279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Improves Customer Satisfaction</a:t>
            </a:r>
          </a:p>
          <a:p>
            <a:pPr algn="just">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use fleet management to improve customer satisfaction, especially with the aid of a GPS tracking solution. Your tracking solution will help ensure driver compliance to routes and schedules to avoid missing or delaying a delivery or appointment. You’ll also improve customer satisfaction by knowing which vehicle is closest to the minimize travel time and get drivers to customers more quickly.</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Fleet Reporting</a:t>
            </a:r>
          </a:p>
          <a:p>
            <a:pPr algn="just">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Fleet reporting provides access to tools enabling the creation of easy-to-read data visualizations. Flexible filtering feature allows visualizing data related to particular types of cars, specific periods, or other parameters. Gain valuable insight with configurable dashboards and reporting tools.</a:t>
            </a:r>
          </a:p>
        </p:txBody>
      </p:sp>
    </p:spTree>
    <p:extLst>
      <p:ext uri="{BB962C8B-B14F-4D97-AF65-F5344CB8AC3E}">
        <p14:creationId xmlns:p14="http://schemas.microsoft.com/office/powerpoint/2010/main" val="3606654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E97EA-DDEC-560F-1FF3-5F52E250C47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FF86F12-D43C-2FAF-6D7A-3D391B2A38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3" name="TextBox 2">
            <a:extLst>
              <a:ext uri="{FF2B5EF4-FFF2-40B4-BE49-F238E27FC236}">
                <a16:creationId xmlns:a16="http://schemas.microsoft.com/office/drawing/2014/main" id="{82FF274E-44DA-C01A-8DD5-2DDCF871BD11}"/>
              </a:ext>
            </a:extLst>
          </p:cNvPr>
          <p:cNvSpPr txBox="1"/>
          <p:nvPr/>
        </p:nvSpPr>
        <p:spPr>
          <a:xfrm>
            <a:off x="1072055" y="1090762"/>
            <a:ext cx="8650014" cy="445211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Fleet Management</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Updates and Insights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 Vehicle Fuel Efficiency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Increased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Ensuring Safety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Improves Customer Service and Satisfaction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Reduced Costs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Lower Fuel Consumption</a:t>
            </a:r>
          </a:p>
        </p:txBody>
      </p:sp>
    </p:spTree>
    <p:extLst>
      <p:ext uri="{BB962C8B-B14F-4D97-AF65-F5344CB8AC3E}">
        <p14:creationId xmlns:p14="http://schemas.microsoft.com/office/powerpoint/2010/main" val="731862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C5E0E-3C42-8CDF-6DF7-90847713C82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8BEE981-948F-03ED-39F3-644DF2CCEF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7490" y="122183"/>
            <a:ext cx="1422016" cy="323553"/>
          </a:xfrm>
          <a:prstGeom prst="rect">
            <a:avLst/>
          </a:prstGeom>
        </p:spPr>
      </p:pic>
      <p:sp>
        <p:nvSpPr>
          <p:cNvPr id="2" name="Title 1">
            <a:extLst>
              <a:ext uri="{FF2B5EF4-FFF2-40B4-BE49-F238E27FC236}">
                <a16:creationId xmlns:a16="http://schemas.microsoft.com/office/drawing/2014/main" id="{B0A92033-136E-94D4-2A7D-0B9CB5F04F9F}"/>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3600" b="1" cap="none" dirty="0">
                <a:hlinkClick r:id="rId3"/>
              </a:rPr>
              <a:t>https://www.travelopro.com/fleet-management.php</a:t>
            </a:r>
            <a:endParaRPr lang="en-IN" sz="3600" b="1" cap="none" dirty="0"/>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962307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16</TotalTime>
  <Words>2054</Words>
  <Application>Microsoft Office PowerPoint</Application>
  <PresentationFormat>Widescreen</PresentationFormat>
  <Paragraphs>86</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2025-11-22T05:52:32Z</dcterms:created>
  <dcterms:modified xsi:type="dcterms:W3CDTF">2025-11-22T06:09:30Z</dcterms:modified>
</cp:coreProperties>
</file>