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610064B1-B419-44CA-B18F-96792D814B3D}" type="datetimeFigureOut">
              <a:rPr lang="en-IN" smtClean="0"/>
              <a:t>27-11-2025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F95DE726-C75E-4EA4-981D-226EFC8C8E1C}" type="slidenum">
              <a:rPr lang="en-IN" smtClean="0"/>
              <a:t>‹#›</a:t>
            </a:fld>
            <a:endParaRPr lang="en-IN"/>
          </a:p>
        </p:txBody>
      </p:sp>
    </p:spTree>
    <p:extLst>
      <p:ext uri="{BB962C8B-B14F-4D97-AF65-F5344CB8AC3E}">
        <p14:creationId xmlns:p14="http://schemas.microsoft.com/office/powerpoint/2010/main" val="233388868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0064B1-B419-44CA-B18F-96792D814B3D}" type="datetimeFigureOut">
              <a:rPr lang="en-IN" smtClean="0"/>
              <a:t>27-11-2025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5DE726-C75E-4EA4-981D-226EFC8C8E1C}" type="slidenum">
              <a:rPr lang="en-IN" smtClean="0"/>
              <a:t>‹#›</a:t>
            </a:fld>
            <a:endParaRPr lang="en-IN"/>
          </a:p>
        </p:txBody>
      </p:sp>
    </p:spTree>
    <p:extLst>
      <p:ext uri="{BB962C8B-B14F-4D97-AF65-F5344CB8AC3E}">
        <p14:creationId xmlns:p14="http://schemas.microsoft.com/office/powerpoint/2010/main" val="34995915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0064B1-B419-44CA-B18F-96792D814B3D}" type="datetimeFigureOut">
              <a:rPr lang="en-IN" smtClean="0"/>
              <a:t>27-11-2025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5DE726-C75E-4EA4-981D-226EFC8C8E1C}" type="slidenum">
              <a:rPr lang="en-IN" smtClean="0"/>
              <a:t>‹#›</a:t>
            </a:fld>
            <a:endParaRPr lang="en-IN"/>
          </a:p>
        </p:txBody>
      </p:sp>
    </p:spTree>
    <p:extLst>
      <p:ext uri="{BB962C8B-B14F-4D97-AF65-F5344CB8AC3E}">
        <p14:creationId xmlns:p14="http://schemas.microsoft.com/office/powerpoint/2010/main" val="793715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10064B1-B419-44CA-B18F-96792D814B3D}" type="datetimeFigureOut">
              <a:rPr lang="en-IN" smtClean="0"/>
              <a:t>27-11-2025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95DE726-C75E-4EA4-981D-226EFC8C8E1C}" type="slidenum">
              <a:rPr lang="en-IN" smtClean="0"/>
              <a:t>‹#›</a:t>
            </a:fld>
            <a:endParaRPr lang="en-IN"/>
          </a:p>
        </p:txBody>
      </p:sp>
    </p:spTree>
    <p:extLst>
      <p:ext uri="{BB962C8B-B14F-4D97-AF65-F5344CB8AC3E}">
        <p14:creationId xmlns:p14="http://schemas.microsoft.com/office/powerpoint/2010/main" val="17750914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10064B1-B419-44CA-B18F-96792D814B3D}" type="datetimeFigureOut">
              <a:rPr lang="en-IN" smtClean="0"/>
              <a:t>27-11-2025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95DE726-C75E-4EA4-981D-226EFC8C8E1C}" type="slidenum">
              <a:rPr lang="en-IN" smtClean="0"/>
              <a:t>‹#›</a:t>
            </a:fld>
            <a:endParaRPr lang="en-IN"/>
          </a:p>
        </p:txBody>
      </p:sp>
    </p:spTree>
    <p:extLst>
      <p:ext uri="{BB962C8B-B14F-4D97-AF65-F5344CB8AC3E}">
        <p14:creationId xmlns:p14="http://schemas.microsoft.com/office/powerpoint/2010/main" val="2189930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10064B1-B419-44CA-B18F-96792D814B3D}" type="datetimeFigureOut">
              <a:rPr lang="en-IN" smtClean="0"/>
              <a:t>27-11-2025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95DE726-C75E-4EA4-981D-226EFC8C8E1C}" type="slidenum">
              <a:rPr lang="en-IN" smtClean="0"/>
              <a:t>‹#›</a:t>
            </a:fld>
            <a:endParaRPr lang="en-IN"/>
          </a:p>
        </p:txBody>
      </p:sp>
    </p:spTree>
    <p:extLst>
      <p:ext uri="{BB962C8B-B14F-4D97-AF65-F5344CB8AC3E}">
        <p14:creationId xmlns:p14="http://schemas.microsoft.com/office/powerpoint/2010/main" val="2808504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610064B1-B419-44CA-B18F-96792D814B3D}" type="datetimeFigureOut">
              <a:rPr lang="en-IN" smtClean="0"/>
              <a:t>27-11-2025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95DE726-C75E-4EA4-981D-226EFC8C8E1C}" type="slidenum">
              <a:rPr lang="en-IN" smtClean="0"/>
              <a:t>‹#›</a:t>
            </a:fld>
            <a:endParaRPr lang="en-IN"/>
          </a:p>
        </p:txBody>
      </p:sp>
    </p:spTree>
    <p:extLst>
      <p:ext uri="{BB962C8B-B14F-4D97-AF65-F5344CB8AC3E}">
        <p14:creationId xmlns:p14="http://schemas.microsoft.com/office/powerpoint/2010/main" val="855623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10064B1-B419-44CA-B18F-96792D814B3D}" type="datetimeFigureOut">
              <a:rPr lang="en-IN" smtClean="0"/>
              <a:t>27-11-2025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95DE726-C75E-4EA4-981D-226EFC8C8E1C}" type="slidenum">
              <a:rPr lang="en-IN" smtClean="0"/>
              <a:t>‹#›</a:t>
            </a:fld>
            <a:endParaRPr lang="en-IN"/>
          </a:p>
        </p:txBody>
      </p:sp>
    </p:spTree>
    <p:extLst>
      <p:ext uri="{BB962C8B-B14F-4D97-AF65-F5344CB8AC3E}">
        <p14:creationId xmlns:p14="http://schemas.microsoft.com/office/powerpoint/2010/main" val="39777069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10064B1-B419-44CA-B18F-96792D814B3D}" type="datetimeFigureOut">
              <a:rPr lang="en-IN" smtClean="0"/>
              <a:t>27-11-2025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95DE726-C75E-4EA4-981D-226EFC8C8E1C}" type="slidenum">
              <a:rPr lang="en-IN" smtClean="0"/>
              <a:t>‹#›</a:t>
            </a:fld>
            <a:endParaRPr lang="en-IN"/>
          </a:p>
        </p:txBody>
      </p:sp>
    </p:spTree>
    <p:extLst>
      <p:ext uri="{BB962C8B-B14F-4D97-AF65-F5344CB8AC3E}">
        <p14:creationId xmlns:p14="http://schemas.microsoft.com/office/powerpoint/2010/main" val="27701917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10064B1-B419-44CA-B18F-96792D814B3D}" type="datetimeFigureOut">
              <a:rPr lang="en-IN" smtClean="0"/>
              <a:t>27-11-2025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95DE726-C75E-4EA4-981D-226EFC8C8E1C}" type="slidenum">
              <a:rPr lang="en-IN" smtClean="0"/>
              <a:t>‹#›</a:t>
            </a:fld>
            <a:endParaRPr lang="en-IN"/>
          </a:p>
        </p:txBody>
      </p:sp>
    </p:spTree>
    <p:extLst>
      <p:ext uri="{BB962C8B-B14F-4D97-AF65-F5344CB8AC3E}">
        <p14:creationId xmlns:p14="http://schemas.microsoft.com/office/powerpoint/2010/main" val="3689040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0064B1-B419-44CA-B18F-96792D814B3D}" type="datetimeFigureOut">
              <a:rPr lang="en-IN" smtClean="0"/>
              <a:t>27-11-2025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5DE726-C75E-4EA4-981D-226EFC8C8E1C}" type="slidenum">
              <a:rPr lang="en-IN" smtClean="0"/>
              <a:t>‹#›</a:t>
            </a:fld>
            <a:endParaRPr lang="en-IN"/>
          </a:p>
        </p:txBody>
      </p:sp>
    </p:spTree>
    <p:extLst>
      <p:ext uri="{BB962C8B-B14F-4D97-AF65-F5344CB8AC3E}">
        <p14:creationId xmlns:p14="http://schemas.microsoft.com/office/powerpoint/2010/main" val="15346980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0064B1-B419-44CA-B18F-96792D814B3D}" type="datetimeFigureOut">
              <a:rPr lang="en-IN" smtClean="0"/>
              <a:t>27-11-2025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5DE726-C75E-4EA4-981D-226EFC8C8E1C}" type="slidenum">
              <a:rPr lang="en-IN" smtClean="0"/>
              <a:t>‹#›</a:t>
            </a:fld>
            <a:endParaRPr lang="en-IN"/>
          </a:p>
        </p:txBody>
      </p:sp>
    </p:spTree>
    <p:extLst>
      <p:ext uri="{BB962C8B-B14F-4D97-AF65-F5344CB8AC3E}">
        <p14:creationId xmlns:p14="http://schemas.microsoft.com/office/powerpoint/2010/main" val="21314405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0064B1-B419-44CA-B18F-96792D814B3D}" type="datetimeFigureOut">
              <a:rPr lang="en-IN" smtClean="0"/>
              <a:t>27-11-2025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5DE726-C75E-4EA4-981D-226EFC8C8E1C}" type="slidenum">
              <a:rPr lang="en-IN" smtClean="0"/>
              <a:t>‹#›</a:t>
            </a:fld>
            <a:endParaRPr lang="en-IN"/>
          </a:p>
        </p:txBody>
      </p:sp>
    </p:spTree>
    <p:extLst>
      <p:ext uri="{BB962C8B-B14F-4D97-AF65-F5344CB8AC3E}">
        <p14:creationId xmlns:p14="http://schemas.microsoft.com/office/powerpoint/2010/main" val="39133768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0064B1-B419-44CA-B18F-96792D814B3D}" type="datetimeFigureOut">
              <a:rPr lang="en-IN" smtClean="0"/>
              <a:t>27-11-2025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5DE726-C75E-4EA4-981D-226EFC8C8E1C}" type="slidenum">
              <a:rPr lang="en-IN" smtClean="0"/>
              <a:t>‹#›</a:t>
            </a:fld>
            <a:endParaRPr lang="en-IN"/>
          </a:p>
        </p:txBody>
      </p:sp>
    </p:spTree>
    <p:extLst>
      <p:ext uri="{BB962C8B-B14F-4D97-AF65-F5344CB8AC3E}">
        <p14:creationId xmlns:p14="http://schemas.microsoft.com/office/powerpoint/2010/main" val="13252119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0064B1-B419-44CA-B18F-96792D814B3D}" type="datetimeFigureOut">
              <a:rPr lang="en-IN" smtClean="0"/>
              <a:t>27-11-2025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5DE726-C75E-4EA4-981D-226EFC8C8E1C}" type="slidenum">
              <a:rPr lang="en-IN" smtClean="0"/>
              <a:t>‹#›</a:t>
            </a:fld>
            <a:endParaRPr lang="en-IN"/>
          </a:p>
        </p:txBody>
      </p:sp>
    </p:spTree>
    <p:extLst>
      <p:ext uri="{BB962C8B-B14F-4D97-AF65-F5344CB8AC3E}">
        <p14:creationId xmlns:p14="http://schemas.microsoft.com/office/powerpoint/2010/main" val="10031978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0064B1-B419-44CA-B18F-96792D814B3D}" type="datetimeFigureOut">
              <a:rPr lang="en-IN" smtClean="0"/>
              <a:t>27-11-2025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5DE726-C75E-4EA4-981D-226EFC8C8E1C}"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0479532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0064B1-B419-44CA-B18F-96792D814B3D}" type="datetimeFigureOut">
              <a:rPr lang="en-IN" smtClean="0"/>
              <a:t>27-11-2025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5DE726-C75E-4EA4-981D-226EFC8C8E1C}" type="slidenum">
              <a:rPr lang="en-IN" smtClean="0"/>
              <a:t>‹#›</a:t>
            </a:fld>
            <a:endParaRPr lang="en-IN"/>
          </a:p>
        </p:txBody>
      </p:sp>
    </p:spTree>
    <p:extLst>
      <p:ext uri="{BB962C8B-B14F-4D97-AF65-F5344CB8AC3E}">
        <p14:creationId xmlns:p14="http://schemas.microsoft.com/office/powerpoint/2010/main" val="4120148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10064B1-B419-44CA-B18F-96792D814B3D}" type="datetimeFigureOut">
              <a:rPr lang="en-IN" smtClean="0"/>
              <a:t>27-11-2025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95DE726-C75E-4EA4-981D-226EFC8C8E1C}" type="slidenum">
              <a:rPr lang="en-IN" smtClean="0"/>
              <a:t>‹#›</a:t>
            </a:fld>
            <a:endParaRPr lang="en-IN"/>
          </a:p>
        </p:txBody>
      </p:sp>
    </p:spTree>
    <p:extLst>
      <p:ext uri="{BB962C8B-B14F-4D97-AF65-F5344CB8AC3E}">
        <p14:creationId xmlns:p14="http://schemas.microsoft.com/office/powerpoint/2010/main" val="11614159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dida-travel.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payouts-flight-api.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travel-technology-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b2b-b2c-travel-portal-development.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gds-contact-inform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hotel-search-api.php"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travel-management-portal.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travel-management-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travel-portal-solu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tour-operator-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web-development-vs-web-app-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best-features-of-the-travel-agency-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issuu.com/robertad6677/docs/b2b_portal_development.pptx" TargetMode="External"/><Relationship Id="rId4" Type="http://schemas.openxmlformats.org/officeDocument/2006/relationships/hyperlink" Target="https://www.travelopro.com/xml-travelgate.php"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ww.travelopro.com/travel-technology.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25DA3F1-15CF-42B6-951E-270F7125F0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2" name="TextBox 1">
            <a:extLst>
              <a:ext uri="{FF2B5EF4-FFF2-40B4-BE49-F238E27FC236}">
                <a16:creationId xmlns:a16="http://schemas.microsoft.com/office/drawing/2014/main" id="{58367993-78D1-B897-0E62-BE86802A510F}"/>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1E2DBEB6-A4C8-8D76-1833-3D8E5E404112}"/>
              </a:ext>
            </a:extLst>
          </p:cNvPr>
          <p:cNvSpPr txBox="1"/>
          <p:nvPr/>
        </p:nvSpPr>
        <p:spPr>
          <a:xfrm>
            <a:off x="4148806" y="90652"/>
            <a:ext cx="4361793" cy="769441"/>
          </a:xfrm>
          <a:prstGeom prst="rect">
            <a:avLst/>
          </a:prstGeom>
          <a:noFill/>
        </p:spPr>
        <p:txBody>
          <a:bodyPr wrap="square">
            <a:spAutoFit/>
          </a:bodyPr>
          <a:lstStyle/>
          <a:p>
            <a:r>
              <a:rPr lang="en-IN" sz="4400" b="1" dirty="0"/>
              <a:t>Travel Technology</a:t>
            </a:r>
          </a:p>
        </p:txBody>
      </p:sp>
      <p:pic>
        <p:nvPicPr>
          <p:cNvPr id="6" name="Picture 5">
            <a:extLst>
              <a:ext uri="{FF2B5EF4-FFF2-40B4-BE49-F238E27FC236}">
                <a16:creationId xmlns:a16="http://schemas.microsoft.com/office/drawing/2014/main" id="{4DF02487-4EA3-9BD5-7F10-D64A408E6B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8323" y="1240263"/>
            <a:ext cx="10375353" cy="4286250"/>
          </a:xfrm>
          <a:prstGeom prst="rect">
            <a:avLst/>
          </a:prstGeom>
        </p:spPr>
      </p:pic>
    </p:spTree>
    <p:extLst>
      <p:ext uri="{BB962C8B-B14F-4D97-AF65-F5344CB8AC3E}">
        <p14:creationId xmlns:p14="http://schemas.microsoft.com/office/powerpoint/2010/main" val="1057969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48A52-2B7F-3761-E80B-02C0F04E0CE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3B5EF12-5D89-2556-18F2-1072FD985C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3" name="TextBox 2">
            <a:extLst>
              <a:ext uri="{FF2B5EF4-FFF2-40B4-BE49-F238E27FC236}">
                <a16:creationId xmlns:a16="http://schemas.microsoft.com/office/drawing/2014/main" id="{6A937BC1-DAD7-B655-D1B2-603158CDB39F}"/>
              </a:ext>
            </a:extLst>
          </p:cNvPr>
          <p:cNvSpPr txBox="1"/>
          <p:nvPr/>
        </p:nvSpPr>
        <p:spPr>
          <a:xfrm>
            <a:off x="620110" y="368899"/>
            <a:ext cx="10951779" cy="612020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Travel Technology?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an umbrella term to describe the multitude of different customers of latest technology such as artificial intelligence, augmented reality and mobile technology within the fields of tourism, travel, and hospitality industry.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Technology increases the customer experience before, during, and after travel. Moreover, technology can optimize businesses through improved accuracy and convenience, while simultaneously assisting in reducing or eliminating human error.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technology companies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hotels, airlines, car rentals, and other related sectors, this means that keeping up with the modern technology trends within the travel industry has become crucial.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Eventually, the goals or motivations behind implementing travel technology include automating travel and related processes, saving time, reducing costs, and creating a more seamless travel experience for consumers.</a:t>
            </a:r>
          </a:p>
        </p:txBody>
      </p:sp>
    </p:spTree>
    <p:extLst>
      <p:ext uri="{BB962C8B-B14F-4D97-AF65-F5344CB8AC3E}">
        <p14:creationId xmlns:p14="http://schemas.microsoft.com/office/powerpoint/2010/main" val="35990231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3BAF7-105A-6DE0-B92C-47EDDD443BE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AEEDA06-5E53-59E9-BFFB-309EA1100C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3" name="TextBox 2">
            <a:extLst>
              <a:ext uri="{FF2B5EF4-FFF2-40B4-BE49-F238E27FC236}">
                <a16:creationId xmlns:a16="http://schemas.microsoft.com/office/drawing/2014/main" id="{5D1C394C-67B1-804F-5DB3-A5D02DC2F4D6}"/>
              </a:ext>
            </a:extLst>
          </p:cNvPr>
          <p:cNvSpPr txBox="1"/>
          <p:nvPr/>
        </p:nvSpPr>
        <p:spPr>
          <a:xfrm>
            <a:off x="961696" y="815368"/>
            <a:ext cx="10268607"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Which Technology Company Offers Best Travel Technology In Travel Industry?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premier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provider with a focus on delivering end-to-end online travel technology solutions for travel agents, large travel corporations, TMCs, OTAs, and corporate houses.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a cutting-edge suite of travel technology products that simplify searching, booking and managing leisure travel. We help our travel clients navigate through millions of travel options, flights, hotels, car rentals, and cruise, locally and globally to find the right travel choice for them.</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consulting, development for all the aspects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B2B &amp; B2C travel portal development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travel API integration for airline booking, hotel booking, travel packages, bus booking, car rental, cruise booking and insurance.</a:t>
            </a:r>
          </a:p>
        </p:txBody>
      </p:sp>
    </p:spTree>
    <p:extLst>
      <p:ext uri="{BB962C8B-B14F-4D97-AF65-F5344CB8AC3E}">
        <p14:creationId xmlns:p14="http://schemas.microsoft.com/office/powerpoint/2010/main" val="25910343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EBE1C2-8ECE-F416-880E-D24F48208CB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C2ED802-A5A2-EFAB-8A7C-8D6A6C7EA2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3" name="TextBox 2">
            <a:extLst>
              <a:ext uri="{FF2B5EF4-FFF2-40B4-BE49-F238E27FC236}">
                <a16:creationId xmlns:a16="http://schemas.microsoft.com/office/drawing/2014/main" id="{0AD1D862-3C78-EF0E-38D4-3B792E8BB6C6}"/>
              </a:ext>
            </a:extLst>
          </p:cNvPr>
          <p:cNvSpPr txBox="1"/>
          <p:nvPr/>
        </p:nvSpPr>
        <p:spPr>
          <a:xfrm>
            <a:off x="499241" y="557049"/>
            <a:ext cx="11193517"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apply deep domain knowledge and technical expertise to create customer and employee facing software environments that cross-integrate with several data sources, including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global distribution systems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(GDS), cruise APIs, table booking systems, and computer reservation systems (CRS) utilized by vendors from airlines, railways, car rentals, and hotels.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product range also includes technology products that travel businesses can easily integrate and implement into their travel business that will deliver key advantages.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Through our leading technology booking engine, a system with which you can sell your tourism products and services via XML. We allow visitors to discover all the latest trends, develop technology processes and connect with experts in the industry, all in one place.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operate and consolidate the world's largest inventory directly linking to 50+ travel suppliers to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Online Travel Agencies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Corporate Bookings, Online Travel Search and Mobile app services.</a:t>
            </a:r>
          </a:p>
        </p:txBody>
      </p:sp>
    </p:spTree>
    <p:extLst>
      <p:ext uri="{BB962C8B-B14F-4D97-AF65-F5344CB8AC3E}">
        <p14:creationId xmlns:p14="http://schemas.microsoft.com/office/powerpoint/2010/main" val="2748878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351EC0-7CC5-BC1F-0FE1-B6BB83D5A19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FA031F9-DFEB-6D50-322C-807CB845FE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3" name="TextBox 2">
            <a:extLst>
              <a:ext uri="{FF2B5EF4-FFF2-40B4-BE49-F238E27FC236}">
                <a16:creationId xmlns:a16="http://schemas.microsoft.com/office/drawing/2014/main" id="{214BF591-5C8B-E3E5-98ED-35FA8A6792ED}"/>
              </a:ext>
            </a:extLst>
          </p:cNvPr>
          <p:cNvSpPr txBox="1"/>
          <p:nvPr/>
        </p:nvSpPr>
        <p:spPr>
          <a:xfrm>
            <a:off x="830317" y="836746"/>
            <a:ext cx="10815145"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brilliant travel technology solutions are spread across our products and you are free to choose the one that deems fit. If you want a combo of these solutions, we can do that too, to make sure that you can enjoy the advantages of more than one. At Travelopro, we offer three very important solutions for your travel business that covers your requirements.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Furthermore, it is well configured to fit the bill too!</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many years of expertise building customized high-end solutions, our understanding of the travel domain is underpinned by proven technical excellence. We are proud to have played a key role in changing the travel industry through developing systems for popular brands.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team consists of Travel Industry experts, business consultants with several years of experience in the technology and travel sectors, and highly skilled solution architects.</a:t>
            </a:r>
          </a:p>
        </p:txBody>
      </p:sp>
    </p:spTree>
    <p:extLst>
      <p:ext uri="{BB962C8B-B14F-4D97-AF65-F5344CB8AC3E}">
        <p14:creationId xmlns:p14="http://schemas.microsoft.com/office/powerpoint/2010/main" val="37529511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0ED9B3-1F8A-EF2E-ECF2-73DB3DF1E70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EF8FD53-AC1F-9A40-319A-B8069E4F7F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3" name="TextBox 2">
            <a:extLst>
              <a:ext uri="{FF2B5EF4-FFF2-40B4-BE49-F238E27FC236}">
                <a16:creationId xmlns:a16="http://schemas.microsoft.com/office/drawing/2014/main" id="{090957DC-BE74-ACEC-AD7C-037291947E45}"/>
              </a:ext>
            </a:extLst>
          </p:cNvPr>
          <p:cNvSpPr txBox="1"/>
          <p:nvPr/>
        </p:nvSpPr>
        <p:spPr>
          <a:xfrm>
            <a:off x="1208688" y="880775"/>
            <a:ext cx="8513379" cy="4452116"/>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Who Can Use the Content?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Travel Agencies (OTAs)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Operators (TOs)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Meta-search Companies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Management Companies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(TMCs)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Corporate Firms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Mobile Solution Providers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Destination Management Companies (DMCs)</a:t>
            </a:r>
          </a:p>
        </p:txBody>
      </p:sp>
    </p:spTree>
    <p:extLst>
      <p:ext uri="{BB962C8B-B14F-4D97-AF65-F5344CB8AC3E}">
        <p14:creationId xmlns:p14="http://schemas.microsoft.com/office/powerpoint/2010/main" val="305413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07022-2A8B-C47A-E886-F3B0E288C19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CF49FD5-946F-902F-EBBF-161DB4FBD5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3" name="TextBox 2">
            <a:extLst>
              <a:ext uri="{FF2B5EF4-FFF2-40B4-BE49-F238E27FC236}">
                <a16:creationId xmlns:a16="http://schemas.microsoft.com/office/drawing/2014/main" id="{095B7D1B-E19E-7361-743B-A9E626CB986D}"/>
              </a:ext>
            </a:extLst>
          </p:cNvPr>
          <p:cNvSpPr txBox="1"/>
          <p:nvPr/>
        </p:nvSpPr>
        <p:spPr>
          <a:xfrm>
            <a:off x="819806" y="617781"/>
            <a:ext cx="10741573"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Is Travel Technology Used In Travel And Tourism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the trusted technology backbone of over 100+ global travel management companies. Our entire range of software products are designed to cover any and all requirements of a travel agency, regardless of size, business model or market. At Travelopro, you will find reliable, efficient and cost-effective travel software solutions for your business.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more business growth, we furnish you B2B &amp; B2C travel portal development solution, which means business to business and business to customer. It can give you a better turn around ratio of clients.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Control sales, Bookings, Tours, Itineraries and track progress in real time – all with a few mouse clicks within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management software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Travelopro is a leading travel technology company working with travel agencies across the globe. </a:t>
            </a:r>
          </a:p>
        </p:txBody>
      </p:sp>
    </p:spTree>
    <p:extLst>
      <p:ext uri="{BB962C8B-B14F-4D97-AF65-F5344CB8AC3E}">
        <p14:creationId xmlns:p14="http://schemas.microsoft.com/office/powerpoint/2010/main" val="21650081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82994-B04F-B9FD-C631-BB51C676344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F2C2D5E-AC7B-97FC-D01B-7E5084E25B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3" name="TextBox 2">
            <a:extLst>
              <a:ext uri="{FF2B5EF4-FFF2-40B4-BE49-F238E27FC236}">
                <a16:creationId xmlns:a16="http://schemas.microsoft.com/office/drawing/2014/main" id="{6216D8EB-8546-F695-2137-059C34F0BD74}"/>
              </a:ext>
            </a:extLst>
          </p:cNvPr>
          <p:cNvSpPr txBox="1"/>
          <p:nvPr/>
        </p:nvSpPr>
        <p:spPr>
          <a:xfrm>
            <a:off x="825061" y="866663"/>
            <a:ext cx="10541877"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travel agency software,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Portal Software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large and small scale with comprehensive modules for flights, hotels, transfers, cars, sightseeing, insurance and holiday packages with various sales channels such as B2C &amp; B2B &amp; B2B2B etc.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portal facilitates travel agents, tour operators, web portals consolidators sell, control and collaborate with their B2C clients and B2B partners and suppliers. It is a 100% web based system.</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Nevertheless, of whether you are a large global travel agency, an airline, or a smaller leisure-focused business, we understand the challenges you are facing and are eager to solve them with you.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understand that different travel businesses require different technology solutions and are aware that one size does not adjust all. </a:t>
            </a:r>
          </a:p>
        </p:txBody>
      </p:sp>
    </p:spTree>
    <p:extLst>
      <p:ext uri="{BB962C8B-B14F-4D97-AF65-F5344CB8AC3E}">
        <p14:creationId xmlns:p14="http://schemas.microsoft.com/office/powerpoint/2010/main" val="28888865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848B07-7465-AECA-53A0-33906FAFCB1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706D9C7-3A40-238D-51E2-0FC5BF84F2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3" name="TextBox 2">
            <a:extLst>
              <a:ext uri="{FF2B5EF4-FFF2-40B4-BE49-F238E27FC236}">
                <a16:creationId xmlns:a16="http://schemas.microsoft.com/office/drawing/2014/main" id="{49002E09-CFC3-25CD-CF64-02762C48346E}"/>
              </a:ext>
            </a:extLst>
          </p:cNvPr>
          <p:cNvSpPr txBox="1"/>
          <p:nvPr/>
        </p:nvSpPr>
        <p:spPr>
          <a:xfrm>
            <a:off x="698938" y="866663"/>
            <a:ext cx="10794124"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a team of specialists that can work through simple or complex travel policies, assist customers maximize efficiency, save costs and leverage technology in order to simplify and enhance customer experience.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B2C &amp; B2B travel agency software &amp;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operator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complete suit to automate the travel business process from content acquisition all the way to the distribution process. At Travelopro, you will find reliable, efficient and cost-effective travel software solutions customised to your needs.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From best online booking systems for the travel market, such as car rental, hotel accommodation, air ticket and all, our powerful team of tech enthusiasts makes it all the easier for you.</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What makes us unlike from others is our expertise into travel portal development, we create customized and well-integrated websites for travel agencies.</a:t>
            </a:r>
          </a:p>
        </p:txBody>
      </p:sp>
    </p:spTree>
    <p:extLst>
      <p:ext uri="{BB962C8B-B14F-4D97-AF65-F5344CB8AC3E}">
        <p14:creationId xmlns:p14="http://schemas.microsoft.com/office/powerpoint/2010/main" val="39407442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1123B6-E54D-33CF-0CF0-DD98031FED5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E08DD09-90E5-0584-1EB6-4727DDD530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3" name="TextBox 2">
            <a:extLst>
              <a:ext uri="{FF2B5EF4-FFF2-40B4-BE49-F238E27FC236}">
                <a16:creationId xmlns:a16="http://schemas.microsoft.com/office/drawing/2014/main" id="{010D26C3-20F1-F705-C0D6-41A47B1935B9}"/>
              </a:ext>
            </a:extLst>
          </p:cNvPr>
          <p:cNvSpPr txBox="1"/>
          <p:nvPr/>
        </p:nvSpPr>
        <p:spPr>
          <a:xfrm>
            <a:off x="882870" y="557049"/>
            <a:ext cx="10668000" cy="601760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Travel Technology Software is Beneficial to Travel Industry?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Every travel business in today’s travel industry has to have appropriate knowledge about how travel technology software solutions work, From Airlines, travel agencies, and tour operators, to corporate firms everyone needs travel technology solutions to assist their business and sustain for a long time.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a leading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software development company</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strives hard to craft and modernize travel technology solutions in this fast pacing digital world. We concentrate on the needs of travel suppliers and partners and develop travel management systems that caters and covers all the needs of the stakeholders.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at Travelopro influence the travel technology market with cutting-edge business solutions and strive to be a one-stop shop for all your travel technology needs. We develop travel portals that can produce monetary returns for you at every single click.</a:t>
            </a:r>
          </a:p>
        </p:txBody>
      </p:sp>
    </p:spTree>
    <p:extLst>
      <p:ext uri="{BB962C8B-B14F-4D97-AF65-F5344CB8AC3E}">
        <p14:creationId xmlns:p14="http://schemas.microsoft.com/office/powerpoint/2010/main" val="33740440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898B05-C444-D6F2-B041-6A2A032DB10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73696FF-EEC3-B3E6-EEE3-2CE41413EA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3" name="TextBox 2">
            <a:extLst>
              <a:ext uri="{FF2B5EF4-FFF2-40B4-BE49-F238E27FC236}">
                <a16:creationId xmlns:a16="http://schemas.microsoft.com/office/drawing/2014/main" id="{0C967025-5C10-780E-683B-A802D11511FC}"/>
              </a:ext>
            </a:extLst>
          </p:cNvPr>
          <p:cNvSpPr txBox="1"/>
          <p:nvPr/>
        </p:nvSpPr>
        <p:spPr>
          <a:xfrm>
            <a:off x="725214" y="1115546"/>
            <a:ext cx="10920248"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main aim is to automate and boost client travel experience while making travel bookings, get the most reasonable rates of travel solutions, and also initiate last-minute booking.</a:t>
            </a:r>
            <a:endParaRPr lang="en-IN" sz="2400" kern="1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value-added technology solutions are integrated into each travel management program and customized to be a perfect suited for your company. We strive to provide the top quality of service, while applying industry leading technology to drive efficiencies, program compliance, and overall cost reduction.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the latest, most effective technology including: real time information on bookings &amp; status, policy compliance, service level monitoring, weather and safety advisories, and critical travel alerts. Each travel management program we design is completely accessible via our online platform.</a:t>
            </a:r>
          </a:p>
        </p:txBody>
      </p:sp>
    </p:spTree>
    <p:extLst>
      <p:ext uri="{BB962C8B-B14F-4D97-AF65-F5344CB8AC3E}">
        <p14:creationId xmlns:p14="http://schemas.microsoft.com/office/powerpoint/2010/main" val="34270365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5F9BB0-7961-B777-D7AF-E735B6E7BD0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7B8BC30-C912-ADB7-7C3C-C396F6DA56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3" name="TextBox 2">
            <a:extLst>
              <a:ext uri="{FF2B5EF4-FFF2-40B4-BE49-F238E27FC236}">
                <a16:creationId xmlns:a16="http://schemas.microsoft.com/office/drawing/2014/main" id="{4DAC8288-A946-07F3-3F6C-AD75A8300503}"/>
              </a:ext>
            </a:extLst>
          </p:cNvPr>
          <p:cNvSpPr txBox="1"/>
          <p:nvPr/>
        </p:nvSpPr>
        <p:spPr>
          <a:xfrm>
            <a:off x="935421" y="815367"/>
            <a:ext cx="10489324" cy="522726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Travel Agent find best Travel Technology Solution for their Travel Industry?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global travel technology company with deep domain expertise, providing a comprehensive set of solutions &amp; services. We have become the trusted partners of various marquee names in the travel business, helping our clients &amp; allow a strategic IT transformation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we integrate the best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agency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into each custom-designed travel management program. This assists you and your employees stay ahead of the travel game in today’s ever-changing, tech savvy world.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its software development services for tour &amp; travel website development, flight and hotel booking website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mobile app development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along with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GDS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such as Amadeus, Sabre, Galileo.</a:t>
            </a:r>
          </a:p>
        </p:txBody>
      </p:sp>
    </p:spTree>
    <p:extLst>
      <p:ext uri="{BB962C8B-B14F-4D97-AF65-F5344CB8AC3E}">
        <p14:creationId xmlns:p14="http://schemas.microsoft.com/office/powerpoint/2010/main" val="7930057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6CA428-0C1C-6655-1307-8FFF9ACF0B6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CE4BA2D-0803-8CFF-BD89-5175F29D77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3" name="TextBox 2">
            <a:extLst>
              <a:ext uri="{FF2B5EF4-FFF2-40B4-BE49-F238E27FC236}">
                <a16:creationId xmlns:a16="http://schemas.microsoft.com/office/drawing/2014/main" id="{1554B184-0902-3D84-EFE0-E091E5A2246B}"/>
              </a:ext>
            </a:extLst>
          </p:cNvPr>
          <p:cNvSpPr txBox="1"/>
          <p:nvPr/>
        </p:nvSpPr>
        <p:spPr>
          <a:xfrm>
            <a:off x="683172" y="630622"/>
            <a:ext cx="11004331" cy="591501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all web-based services including designing, hosting and developing your website along with a round the clock web maintenance program. We come up with state-of-the-art solutions and designs and apply them with professionalism and dedication, all within realistic and affordable budgets as determined by our customers.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understand that each market segment has its particular needs and priorities that need to be addressed. Our solutions are customized to cater to the key drivers of each industry segment.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help travel businesses in creating new engagement models to keep up with the customers’ growing expectations in a digitally connected world while balancing costs. Our solutions aid travel companies in scaling limitlessly, reinventing services, and achieving an user experience vision, from touchpoints to journeys.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Therefore, as our customer, you can expect upgraded online travel portals with high usability travel technology</a:t>
            </a:r>
          </a:p>
        </p:txBody>
      </p:sp>
    </p:spTree>
    <p:extLst>
      <p:ext uri="{BB962C8B-B14F-4D97-AF65-F5344CB8AC3E}">
        <p14:creationId xmlns:p14="http://schemas.microsoft.com/office/powerpoint/2010/main" val="8653702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89452B-5F28-A043-58B0-84A0E67938E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334D678-A581-4C8B-580A-0C6A84F88D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3" name="TextBox 2">
            <a:extLst>
              <a:ext uri="{FF2B5EF4-FFF2-40B4-BE49-F238E27FC236}">
                <a16:creationId xmlns:a16="http://schemas.microsoft.com/office/drawing/2014/main" id="{40704B51-D92F-3DE6-EAAD-5308F9A8A15A}"/>
              </a:ext>
            </a:extLst>
          </p:cNvPr>
          <p:cNvSpPr txBox="1"/>
          <p:nvPr/>
        </p:nvSpPr>
        <p:spPr>
          <a:xfrm>
            <a:off x="818664" y="323850"/>
            <a:ext cx="10554672" cy="603280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Choose Travelopro?</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customer focused organization with professionals having superior grasp of every aspect of multinational and national business and industry particular demands.</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Secured User Data</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Securing stored data requires preventing unauthorized people from accessing it along with preventing accidental or intentional destruction and infection.</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Support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We're driven by our clients and committed to their success. At Travelopro, we're all about making you and your team quicker, smarter and better.</a:t>
            </a:r>
          </a:p>
        </p:txBody>
      </p:sp>
    </p:spTree>
    <p:extLst>
      <p:ext uri="{BB962C8B-B14F-4D97-AF65-F5344CB8AC3E}">
        <p14:creationId xmlns:p14="http://schemas.microsoft.com/office/powerpoint/2010/main" val="16959320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A85DF5-7F42-E3FC-FDD5-074BC30E7A0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94847D1-6DE2-6913-3F41-4E387E43D7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3" name="TextBox 2">
            <a:extLst>
              <a:ext uri="{FF2B5EF4-FFF2-40B4-BE49-F238E27FC236}">
                <a16:creationId xmlns:a16="http://schemas.microsoft.com/office/drawing/2014/main" id="{01288CAE-94BB-3B39-E0DA-A2791EF72A9A}"/>
              </a:ext>
            </a:extLst>
          </p:cNvPr>
          <p:cNvSpPr txBox="1"/>
          <p:nvPr/>
        </p:nvSpPr>
        <p:spPr>
          <a:xfrm>
            <a:off x="813408" y="557049"/>
            <a:ext cx="10895115" cy="572502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The Key Features of Technology Software Solution Include: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Empowers online International and Domestic Ticket Booking by fetching online inventory of air tickets, thus simplifying the process for customers along with personnel helping the customers in accessing them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Helps conduct a simple checkout process that is user-friendly, thus saving a lot of time of the customers and getting positive feedback with happy customers leaving the premises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Cloud computing-based software allows ease of maintenance and updates, unlike the earlier times where all the data was manually stored, searched and applied</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adjustment of pricing and packaging as per the requirement, seasonality and other factors is also empowered by the implementation of these travel technology company.</a:t>
            </a:r>
          </a:p>
        </p:txBody>
      </p:sp>
    </p:spTree>
    <p:extLst>
      <p:ext uri="{BB962C8B-B14F-4D97-AF65-F5344CB8AC3E}">
        <p14:creationId xmlns:p14="http://schemas.microsoft.com/office/powerpoint/2010/main" val="30076415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206314-3B3C-913B-CC71-EFEAF1CA7C3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E1F2E69-CD8B-E809-5431-97CC29D469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3" name="TextBox 2">
            <a:extLst>
              <a:ext uri="{FF2B5EF4-FFF2-40B4-BE49-F238E27FC236}">
                <a16:creationId xmlns:a16="http://schemas.microsoft.com/office/drawing/2014/main" id="{AE590C96-2E84-D5C9-0935-E2ABA107B239}"/>
              </a:ext>
            </a:extLst>
          </p:cNvPr>
          <p:cNvSpPr txBox="1"/>
          <p:nvPr/>
        </p:nvSpPr>
        <p:spPr>
          <a:xfrm>
            <a:off x="1103585" y="1281509"/>
            <a:ext cx="9837683" cy="4041747"/>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 Reservation made easier for the customer with filters to select hotels with lesser tariffs and as per the preferences of the customers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Booking of vehicles (maybe a car or a bus) made easy with these Travel CRM software with proper needs stated beforehand</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fresh, instant and relevant information or content outline making the data real and thus useful.</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Analysis of user behaviour can be done in order to maximize growth, profitability and user experience for revenue generation.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Itinerary Builder also helps to build the trip in a very detailed way.</a:t>
            </a:r>
          </a:p>
        </p:txBody>
      </p:sp>
    </p:spTree>
    <p:extLst>
      <p:ext uri="{BB962C8B-B14F-4D97-AF65-F5344CB8AC3E}">
        <p14:creationId xmlns:p14="http://schemas.microsoft.com/office/powerpoint/2010/main" val="38769302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7FB4E-1EA0-B50C-BC17-A15A076C5BE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006D2A3-7A90-7882-D8AA-DBE4C6A42F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3" name="TextBox 2">
            <a:extLst>
              <a:ext uri="{FF2B5EF4-FFF2-40B4-BE49-F238E27FC236}">
                <a16:creationId xmlns:a16="http://schemas.microsoft.com/office/drawing/2014/main" id="{FA7D14A7-2C79-FBCE-90F9-5D2C38B23887}"/>
              </a:ext>
            </a:extLst>
          </p:cNvPr>
          <p:cNvSpPr txBox="1"/>
          <p:nvPr/>
        </p:nvSpPr>
        <p:spPr>
          <a:xfrm>
            <a:off x="940676" y="953614"/>
            <a:ext cx="10310648" cy="5227265"/>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Domestic and International holiday packages are developed and curated as per the client’s requirements, preferences and likings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 agents can be given separate login accounts to deposit funds with the assist of such software, which keeps a clarity thereby increasing the efficiency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 of social elements such as social media or other engagement applications promotes customer satisfaction and creates a positive as well as a long-lasting impact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Helps organize data in a structured manner post gathering data from several sources, thereby saving time and effort resulting in efficient servicing of the customers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Improved overall service to the customers as this software simplify the world of the clients with a whole of automation and systemizing the usual’s</a:t>
            </a:r>
          </a:p>
        </p:txBody>
      </p:sp>
    </p:spTree>
    <p:extLst>
      <p:ext uri="{BB962C8B-B14F-4D97-AF65-F5344CB8AC3E}">
        <p14:creationId xmlns:p14="http://schemas.microsoft.com/office/powerpoint/2010/main" val="37955841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21CCA-ACBE-F1A0-3388-AC6C49D9A43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D7E4E4A-9ED1-8B5C-F2D0-61B0805C8E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3" name="TextBox 2">
            <a:extLst>
              <a:ext uri="{FF2B5EF4-FFF2-40B4-BE49-F238E27FC236}">
                <a16:creationId xmlns:a16="http://schemas.microsoft.com/office/drawing/2014/main" id="{D26E0AE2-3701-C432-4F41-BA9D5D5C570A}"/>
              </a:ext>
            </a:extLst>
          </p:cNvPr>
          <p:cNvSpPr txBox="1"/>
          <p:nvPr/>
        </p:nvSpPr>
        <p:spPr>
          <a:xfrm>
            <a:off x="1093076" y="1390977"/>
            <a:ext cx="10310648" cy="3749168"/>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Our Travel Technology Solutions: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Increase business visibility: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ability to reach a wider audience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Safety and Security:</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quick payment without any theft &amp; simple booking confirmation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Real Time Sales: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 time sales through online payment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Predict performance and sales: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Understanding the market conditions, sales matrix, competitor analysis, business planning and modern trends</a:t>
            </a:r>
          </a:p>
        </p:txBody>
      </p:sp>
    </p:spTree>
    <p:extLst>
      <p:ext uri="{BB962C8B-B14F-4D97-AF65-F5344CB8AC3E}">
        <p14:creationId xmlns:p14="http://schemas.microsoft.com/office/powerpoint/2010/main" val="1956633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832300-342D-ED91-C1F1-C91A974E554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970FF33-4BB8-3BAF-C490-AECE5EE6E8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3" name="TextBox 2">
            <a:extLst>
              <a:ext uri="{FF2B5EF4-FFF2-40B4-BE49-F238E27FC236}">
                <a16:creationId xmlns:a16="http://schemas.microsoft.com/office/drawing/2014/main" id="{CC160A6E-1793-DEFD-844F-2539A6535812}"/>
              </a:ext>
            </a:extLst>
          </p:cNvPr>
          <p:cNvSpPr txBox="1"/>
          <p:nvPr/>
        </p:nvSpPr>
        <p:spPr>
          <a:xfrm>
            <a:off x="798785" y="678187"/>
            <a:ext cx="11109436" cy="5740226"/>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Which Are the Best Travel Technology Solution In Travel Industry?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leading Travel Technology Company delivers state-of-the-art travel technology solution for travel industry business. This travel technology solution includes: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Agency Software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Operator Software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Blockchain hotel booking technology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B2B/B2C Booking Engine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 Booking IT Solution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Flight Booking IT Solution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Booking IT Solution</a:t>
            </a:r>
          </a:p>
        </p:txBody>
      </p:sp>
    </p:spTree>
    <p:extLst>
      <p:ext uri="{BB962C8B-B14F-4D97-AF65-F5344CB8AC3E}">
        <p14:creationId xmlns:p14="http://schemas.microsoft.com/office/powerpoint/2010/main" val="26371837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9C524-08BC-FA6E-F344-406455EA152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BFF2300-DC5A-A94C-740D-0A1DAD130D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9180" y="90652"/>
            <a:ext cx="2049815" cy="466397"/>
          </a:xfrm>
          <a:prstGeom prst="rect">
            <a:avLst/>
          </a:prstGeom>
        </p:spPr>
      </p:pic>
      <p:sp>
        <p:nvSpPr>
          <p:cNvPr id="2" name="Title 1">
            <a:extLst>
              <a:ext uri="{FF2B5EF4-FFF2-40B4-BE49-F238E27FC236}">
                <a16:creationId xmlns:a16="http://schemas.microsoft.com/office/drawing/2014/main" id="{D446E37C-634C-A989-67A0-E8F848A01CB1}"/>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https://www.travelopro.com/travel-technology.php</a:t>
            </a: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5722448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35</TotalTime>
  <Words>2243</Words>
  <Application>Microsoft Office PowerPoint</Application>
  <PresentationFormat>Widescreen</PresentationFormat>
  <Paragraphs>109</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9</cp:revision>
  <dcterms:created xsi:type="dcterms:W3CDTF">2025-02-03T09:10:48Z</dcterms:created>
  <dcterms:modified xsi:type="dcterms:W3CDTF">2025-11-27T11:30:06Z</dcterms:modified>
</cp:coreProperties>
</file>