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7"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E8A192FD-E761-497E-8ED8-3537D4825D45}" type="datetimeFigureOut">
              <a:rPr lang="en-IN" smtClean="0"/>
              <a:t>19-09-2025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5EA43728-AC98-4911-85AA-6857352F29D6}" type="slidenum">
              <a:rPr lang="en-IN" smtClean="0"/>
              <a:t>‹#›</a:t>
            </a:fld>
            <a:endParaRPr lang="en-IN"/>
          </a:p>
        </p:txBody>
      </p:sp>
    </p:spTree>
    <p:extLst>
      <p:ext uri="{BB962C8B-B14F-4D97-AF65-F5344CB8AC3E}">
        <p14:creationId xmlns:p14="http://schemas.microsoft.com/office/powerpoint/2010/main" val="2875518533"/>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8A192FD-E761-497E-8ED8-3537D4825D45}" type="datetimeFigureOut">
              <a:rPr lang="en-IN" smtClean="0"/>
              <a:t>19-09-2025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EA43728-AC98-4911-85AA-6857352F29D6}" type="slidenum">
              <a:rPr lang="en-IN" smtClean="0"/>
              <a:t>‹#›</a:t>
            </a:fld>
            <a:endParaRPr lang="en-IN"/>
          </a:p>
        </p:txBody>
      </p:sp>
    </p:spTree>
    <p:extLst>
      <p:ext uri="{BB962C8B-B14F-4D97-AF65-F5344CB8AC3E}">
        <p14:creationId xmlns:p14="http://schemas.microsoft.com/office/powerpoint/2010/main" val="16090851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8A192FD-E761-497E-8ED8-3537D4825D45}" type="datetimeFigureOut">
              <a:rPr lang="en-IN" smtClean="0"/>
              <a:t>19-09-2025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EA43728-AC98-4911-85AA-6857352F29D6}" type="slidenum">
              <a:rPr lang="en-IN" smtClean="0"/>
              <a:t>‹#›</a:t>
            </a:fld>
            <a:endParaRPr lang="en-IN"/>
          </a:p>
        </p:txBody>
      </p:sp>
    </p:spTree>
    <p:extLst>
      <p:ext uri="{BB962C8B-B14F-4D97-AF65-F5344CB8AC3E}">
        <p14:creationId xmlns:p14="http://schemas.microsoft.com/office/powerpoint/2010/main" val="1404839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8A192FD-E761-497E-8ED8-3537D4825D45}" type="datetimeFigureOut">
              <a:rPr lang="en-IN" smtClean="0"/>
              <a:t>19-09-2025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EA43728-AC98-4911-85AA-6857352F29D6}" type="slidenum">
              <a:rPr lang="en-IN" smtClean="0"/>
              <a:t>‹#›</a:t>
            </a:fld>
            <a:endParaRPr lang="en-IN"/>
          </a:p>
        </p:txBody>
      </p:sp>
    </p:spTree>
    <p:extLst>
      <p:ext uri="{BB962C8B-B14F-4D97-AF65-F5344CB8AC3E}">
        <p14:creationId xmlns:p14="http://schemas.microsoft.com/office/powerpoint/2010/main" val="21839346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8A192FD-E761-497E-8ED8-3537D4825D45}" type="datetimeFigureOut">
              <a:rPr lang="en-IN" smtClean="0"/>
              <a:t>19-09-2025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5EA43728-AC98-4911-85AA-6857352F29D6}" type="slidenum">
              <a:rPr lang="en-IN" smtClean="0"/>
              <a:t>‹#›</a:t>
            </a:fld>
            <a:endParaRPr lang="en-IN"/>
          </a:p>
        </p:txBody>
      </p:sp>
    </p:spTree>
    <p:extLst>
      <p:ext uri="{BB962C8B-B14F-4D97-AF65-F5344CB8AC3E}">
        <p14:creationId xmlns:p14="http://schemas.microsoft.com/office/powerpoint/2010/main" val="25352814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8A192FD-E761-497E-8ED8-3537D4825D45}" type="datetimeFigureOut">
              <a:rPr lang="en-IN" smtClean="0"/>
              <a:t>19-09-2025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5EA43728-AC98-4911-85AA-6857352F29D6}" type="slidenum">
              <a:rPr lang="en-IN" smtClean="0"/>
              <a:t>‹#›</a:t>
            </a:fld>
            <a:endParaRPr lang="en-IN"/>
          </a:p>
        </p:txBody>
      </p:sp>
    </p:spTree>
    <p:extLst>
      <p:ext uri="{BB962C8B-B14F-4D97-AF65-F5344CB8AC3E}">
        <p14:creationId xmlns:p14="http://schemas.microsoft.com/office/powerpoint/2010/main" val="12996368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E8A192FD-E761-497E-8ED8-3537D4825D45}" type="datetimeFigureOut">
              <a:rPr lang="en-IN" smtClean="0"/>
              <a:t>19-09-2025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5EA43728-AC98-4911-85AA-6857352F29D6}" type="slidenum">
              <a:rPr lang="en-IN" smtClean="0"/>
              <a:t>‹#›</a:t>
            </a:fld>
            <a:endParaRPr lang="en-IN"/>
          </a:p>
        </p:txBody>
      </p:sp>
    </p:spTree>
    <p:extLst>
      <p:ext uri="{BB962C8B-B14F-4D97-AF65-F5344CB8AC3E}">
        <p14:creationId xmlns:p14="http://schemas.microsoft.com/office/powerpoint/2010/main" val="42291366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8A192FD-E761-497E-8ED8-3537D4825D45}" type="datetimeFigureOut">
              <a:rPr lang="en-IN" smtClean="0"/>
              <a:t>19-09-2025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EA43728-AC98-4911-85AA-6857352F29D6}" type="slidenum">
              <a:rPr lang="en-IN" smtClean="0"/>
              <a:t>‹#›</a:t>
            </a:fld>
            <a:endParaRPr lang="en-IN"/>
          </a:p>
        </p:txBody>
      </p:sp>
    </p:spTree>
    <p:extLst>
      <p:ext uri="{BB962C8B-B14F-4D97-AF65-F5344CB8AC3E}">
        <p14:creationId xmlns:p14="http://schemas.microsoft.com/office/powerpoint/2010/main" val="42382785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8A192FD-E761-497E-8ED8-3537D4825D45}" type="datetimeFigureOut">
              <a:rPr lang="en-IN" smtClean="0"/>
              <a:t>19-09-2025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EA43728-AC98-4911-85AA-6857352F29D6}" type="slidenum">
              <a:rPr lang="en-IN" smtClean="0"/>
              <a:t>‹#›</a:t>
            </a:fld>
            <a:endParaRPr lang="en-IN"/>
          </a:p>
        </p:txBody>
      </p:sp>
    </p:spTree>
    <p:extLst>
      <p:ext uri="{BB962C8B-B14F-4D97-AF65-F5344CB8AC3E}">
        <p14:creationId xmlns:p14="http://schemas.microsoft.com/office/powerpoint/2010/main" val="444182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8A192FD-E761-497E-8ED8-3537D4825D45}" type="datetimeFigureOut">
              <a:rPr lang="en-IN" smtClean="0"/>
              <a:t>19-09-2025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EA43728-AC98-4911-85AA-6857352F29D6}" type="slidenum">
              <a:rPr lang="en-IN" smtClean="0"/>
              <a:t>‹#›</a:t>
            </a:fld>
            <a:endParaRPr lang="en-IN"/>
          </a:p>
        </p:txBody>
      </p:sp>
    </p:spTree>
    <p:extLst>
      <p:ext uri="{BB962C8B-B14F-4D97-AF65-F5344CB8AC3E}">
        <p14:creationId xmlns:p14="http://schemas.microsoft.com/office/powerpoint/2010/main" val="3476469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8A192FD-E761-497E-8ED8-3537D4825D45}" type="datetimeFigureOut">
              <a:rPr lang="en-IN" smtClean="0"/>
              <a:t>19-09-2025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EA43728-AC98-4911-85AA-6857352F29D6}" type="slidenum">
              <a:rPr lang="en-IN" smtClean="0"/>
              <a:t>‹#›</a:t>
            </a:fld>
            <a:endParaRPr lang="en-IN"/>
          </a:p>
        </p:txBody>
      </p:sp>
    </p:spTree>
    <p:extLst>
      <p:ext uri="{BB962C8B-B14F-4D97-AF65-F5344CB8AC3E}">
        <p14:creationId xmlns:p14="http://schemas.microsoft.com/office/powerpoint/2010/main" val="38033049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8A192FD-E761-497E-8ED8-3537D4825D45}" type="datetimeFigureOut">
              <a:rPr lang="en-IN" smtClean="0"/>
              <a:t>19-09-2025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EA43728-AC98-4911-85AA-6857352F29D6}" type="slidenum">
              <a:rPr lang="en-IN" smtClean="0"/>
              <a:t>‹#›</a:t>
            </a:fld>
            <a:endParaRPr lang="en-IN"/>
          </a:p>
        </p:txBody>
      </p:sp>
    </p:spTree>
    <p:extLst>
      <p:ext uri="{BB962C8B-B14F-4D97-AF65-F5344CB8AC3E}">
        <p14:creationId xmlns:p14="http://schemas.microsoft.com/office/powerpoint/2010/main" val="20688126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8A192FD-E761-497E-8ED8-3537D4825D45}" type="datetimeFigureOut">
              <a:rPr lang="en-IN" smtClean="0"/>
              <a:t>19-09-2025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EA43728-AC98-4911-85AA-6857352F29D6}" type="slidenum">
              <a:rPr lang="en-IN" smtClean="0"/>
              <a:t>‹#›</a:t>
            </a:fld>
            <a:endParaRPr lang="en-IN"/>
          </a:p>
        </p:txBody>
      </p:sp>
    </p:spTree>
    <p:extLst>
      <p:ext uri="{BB962C8B-B14F-4D97-AF65-F5344CB8AC3E}">
        <p14:creationId xmlns:p14="http://schemas.microsoft.com/office/powerpoint/2010/main" val="4551495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8A192FD-E761-497E-8ED8-3537D4825D45}" type="datetimeFigureOut">
              <a:rPr lang="en-IN" smtClean="0"/>
              <a:t>19-09-2025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EA43728-AC98-4911-85AA-6857352F29D6}" type="slidenum">
              <a:rPr lang="en-IN" smtClean="0"/>
              <a:t>‹#›</a:t>
            </a:fld>
            <a:endParaRPr lang="en-IN"/>
          </a:p>
        </p:txBody>
      </p:sp>
    </p:spTree>
    <p:extLst>
      <p:ext uri="{BB962C8B-B14F-4D97-AF65-F5344CB8AC3E}">
        <p14:creationId xmlns:p14="http://schemas.microsoft.com/office/powerpoint/2010/main" val="33170582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8A192FD-E761-497E-8ED8-3537D4825D45}" type="datetimeFigureOut">
              <a:rPr lang="en-IN" smtClean="0"/>
              <a:t>19-09-2025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EA43728-AC98-4911-85AA-6857352F29D6}" type="slidenum">
              <a:rPr lang="en-IN" smtClean="0"/>
              <a:t>‹#›</a:t>
            </a:fld>
            <a:endParaRPr lang="en-IN"/>
          </a:p>
        </p:txBody>
      </p:sp>
    </p:spTree>
    <p:extLst>
      <p:ext uri="{BB962C8B-B14F-4D97-AF65-F5344CB8AC3E}">
        <p14:creationId xmlns:p14="http://schemas.microsoft.com/office/powerpoint/2010/main" val="30386179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8A192FD-E761-497E-8ED8-3537D4825D45}" type="datetimeFigureOut">
              <a:rPr lang="en-IN" smtClean="0"/>
              <a:t>19-09-2025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EA43728-AC98-4911-85AA-6857352F29D6}"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34746763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8A192FD-E761-497E-8ED8-3537D4825D45}" type="datetimeFigureOut">
              <a:rPr lang="en-IN" smtClean="0"/>
              <a:t>19-09-2025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EA43728-AC98-4911-85AA-6857352F29D6}" type="slidenum">
              <a:rPr lang="en-IN" smtClean="0"/>
              <a:t>‹#›</a:t>
            </a:fld>
            <a:endParaRPr lang="en-IN"/>
          </a:p>
        </p:txBody>
      </p:sp>
    </p:spTree>
    <p:extLst>
      <p:ext uri="{BB962C8B-B14F-4D97-AF65-F5344CB8AC3E}">
        <p14:creationId xmlns:p14="http://schemas.microsoft.com/office/powerpoint/2010/main" val="37284286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8A192FD-E761-497E-8ED8-3537D4825D45}" type="datetimeFigureOut">
              <a:rPr lang="en-IN" smtClean="0"/>
              <a:t>19-09-2025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EA43728-AC98-4911-85AA-6857352F29D6}" type="slidenum">
              <a:rPr lang="en-IN" smtClean="0"/>
              <a:t>‹#›</a:t>
            </a:fld>
            <a:endParaRPr lang="en-IN"/>
          </a:p>
        </p:txBody>
      </p:sp>
    </p:spTree>
    <p:extLst>
      <p:ext uri="{BB962C8B-B14F-4D97-AF65-F5344CB8AC3E}">
        <p14:creationId xmlns:p14="http://schemas.microsoft.com/office/powerpoint/2010/main" val="210828828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xml-ota.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xml-api-integration.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car-rental-website-development.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sabre-booking-engine.php"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galileo-ticketing-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car-rental-system-software.php"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sabre-travel-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online-reservation-system-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reservation-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booking-engine-onlin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travelopro.com/online-hotel-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www.travelopro.com/web-booking-engin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s://www.travelopro.com/corporate-travel-solution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hyperlink" Target="https://www.travelopro.com/online-booking-system-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s://issuu.com/bennetbill/docs/white_label_solutions.pptx"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hyperlink" Target="https://www.travelopro.com/gds-integration-solu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2975B74-19B6-6AD0-FDCE-4C862A10C2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5035" y="143204"/>
            <a:ext cx="1873961" cy="426385"/>
          </a:xfrm>
          <a:prstGeom prst="rect">
            <a:avLst/>
          </a:prstGeom>
        </p:spPr>
      </p:pic>
      <p:pic>
        <p:nvPicPr>
          <p:cNvPr id="7" name="Picture 6">
            <a:extLst>
              <a:ext uri="{FF2B5EF4-FFF2-40B4-BE49-F238E27FC236}">
                <a16:creationId xmlns:a16="http://schemas.microsoft.com/office/drawing/2014/main" id="{AEBF5365-A772-444C-5810-CC7FFB2D25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5826" y="1107200"/>
            <a:ext cx="10007491" cy="4286250"/>
          </a:xfrm>
          <a:prstGeom prst="rect">
            <a:avLst/>
          </a:prstGeom>
        </p:spPr>
      </p:pic>
      <p:sp>
        <p:nvSpPr>
          <p:cNvPr id="9" name="TextBox 8">
            <a:extLst>
              <a:ext uri="{FF2B5EF4-FFF2-40B4-BE49-F238E27FC236}">
                <a16:creationId xmlns:a16="http://schemas.microsoft.com/office/drawing/2014/main" id="{A472C643-0236-4245-D106-EBE62A76C1BD}"/>
              </a:ext>
            </a:extLst>
          </p:cNvPr>
          <p:cNvSpPr txBox="1"/>
          <p:nvPr/>
        </p:nvSpPr>
        <p:spPr>
          <a:xfrm>
            <a:off x="3121572" y="143204"/>
            <a:ext cx="6096000" cy="769441"/>
          </a:xfrm>
          <a:prstGeom prst="rect">
            <a:avLst/>
          </a:prstGeom>
          <a:noFill/>
        </p:spPr>
        <p:txBody>
          <a:bodyPr wrap="square">
            <a:spAutoFit/>
          </a:bodyPr>
          <a:lstStyle/>
          <a:p>
            <a:r>
              <a:rPr lang="en-IN" sz="4400" b="1" dirty="0"/>
              <a:t>GDS Integration Solution</a:t>
            </a:r>
          </a:p>
        </p:txBody>
      </p:sp>
      <p:sp>
        <p:nvSpPr>
          <p:cNvPr id="10" name="TextBox 9">
            <a:extLst>
              <a:ext uri="{FF2B5EF4-FFF2-40B4-BE49-F238E27FC236}">
                <a16:creationId xmlns:a16="http://schemas.microsoft.com/office/drawing/2014/main" id="{A69485AC-56FF-FAE7-E701-66F338395BB4}"/>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a:latin typeface="Calibri" panose="020F0502020204030204" pitchFamily="34" charset="0"/>
                <a:ea typeface="Calibri" panose="020F0502020204030204" pitchFamily="34" charset="0"/>
                <a:cs typeface="Calibri" panose="020F0502020204030204" pitchFamily="34" charset="0"/>
              </a:rPr>
              <a:t>Email id : </a:t>
            </a:r>
            <a:r>
              <a:rPr lang="en-IN" sz="200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contact@travelopro.com</a:t>
            </a:r>
            <a:endParaRPr lang="en-IN" sz="2000">
              <a:latin typeface="Calibri" panose="020F0502020204030204" pitchFamily="34" charset="0"/>
              <a:ea typeface="Calibri" panose="020F0502020204030204" pitchFamily="34" charset="0"/>
              <a:cs typeface="Calibri" panose="020F0502020204030204" pitchFamily="34" charset="0"/>
            </a:endParaRPr>
          </a:p>
          <a:p>
            <a:r>
              <a:rPr lang="en-IN" sz="2000" b="1">
                <a:latin typeface="Calibri" panose="020F0502020204030204" pitchFamily="34" charset="0"/>
                <a:ea typeface="Calibri" panose="020F0502020204030204" pitchFamily="34" charset="0"/>
                <a:cs typeface="Calibri" panose="020F0502020204030204" pitchFamily="34" charset="0"/>
              </a:rPr>
              <a:t>Phone No : </a:t>
            </a:r>
            <a:r>
              <a:rPr lang="en-GB" sz="2000" b="1">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362798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203E93-F96B-8FF2-0799-FAA13CA132A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9176B95-45A1-C0D2-E6B3-72A58234C7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5035" y="143204"/>
            <a:ext cx="1873961" cy="426385"/>
          </a:xfrm>
          <a:prstGeom prst="rect">
            <a:avLst/>
          </a:prstGeom>
        </p:spPr>
      </p:pic>
      <p:sp>
        <p:nvSpPr>
          <p:cNvPr id="3" name="TextBox 2">
            <a:extLst>
              <a:ext uri="{FF2B5EF4-FFF2-40B4-BE49-F238E27FC236}">
                <a16:creationId xmlns:a16="http://schemas.microsoft.com/office/drawing/2014/main" id="{463E2DFB-4547-AA56-A3DA-867FADD63723}"/>
              </a:ext>
            </a:extLst>
          </p:cNvPr>
          <p:cNvSpPr txBox="1"/>
          <p:nvPr/>
        </p:nvSpPr>
        <p:spPr>
          <a:xfrm>
            <a:off x="472965" y="222609"/>
            <a:ext cx="11246069" cy="6412781"/>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Is GDS Integration Solution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GDS (Global Distribution System) is a worldwide computerized booking network which is used as a single point of access for accommodating airplane seats, hotel rooms, car rentals and other travel products for travel agents, online booking websites and major corporations.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proven records in integrating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GDS systems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bookings of Airlines, Hotels, Car rental and holiday with the options of B2B, B2C and B2B2C as well as admin module. Our GDS Integration Service will assist your travel company book thousands of airlines, hotel rooms and holidays online.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connects a wide network of the providers that assists the travel agents make online computer-based reservations system. Travelopro raises your business level by providing the best of the solutions using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GDS Integration Technology</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It is an apt choice of technology to meet the changing requirements and demands of the travel agents, suppliers and the travelers.</a:t>
            </a:r>
          </a:p>
        </p:txBody>
      </p:sp>
    </p:spTree>
    <p:extLst>
      <p:ext uri="{BB962C8B-B14F-4D97-AF65-F5344CB8AC3E}">
        <p14:creationId xmlns:p14="http://schemas.microsoft.com/office/powerpoint/2010/main" val="39875434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BDF184-AE87-632B-C3BB-C3D007D915C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DC56A8A-8367-D2ED-F4D0-BBDAF20C14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5035" y="143204"/>
            <a:ext cx="1873961" cy="426385"/>
          </a:xfrm>
          <a:prstGeom prst="rect">
            <a:avLst/>
          </a:prstGeom>
        </p:spPr>
      </p:pic>
      <p:sp>
        <p:nvSpPr>
          <p:cNvPr id="3" name="TextBox 2">
            <a:extLst>
              <a:ext uri="{FF2B5EF4-FFF2-40B4-BE49-F238E27FC236}">
                <a16:creationId xmlns:a16="http://schemas.microsoft.com/office/drawing/2014/main" id="{1E313C20-6655-F3A9-6B38-9CB4935C110A}"/>
              </a:ext>
            </a:extLst>
          </p:cNvPr>
          <p:cNvSpPr txBox="1"/>
          <p:nvPr/>
        </p:nvSpPr>
        <p:spPr>
          <a:xfrm>
            <a:off x="914400" y="855473"/>
            <a:ext cx="10531366"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professionals deploy the best-in-class GDS development and integration services that allow you to manage and scale up your travel business efficiently, reduce cost, and increase ROI. Our top-notch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GDS software development</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professionals have extensive experience in developing web services including custom websites, online booking engines, front-office systems for online travel agencies, and self-booking tools.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Although, professionals or tech experts are needed to run and understand the GDS system properly. The three most effective and essential GDS systems universally are Amadeus, Sabre, and Galileo, and all GDS professionals are well versed with these platforms.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are highly experienced in providing end-to-end</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GDS integration services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we have rich expertise in popular GDS systems such as Amadeus, Galileo, Sabre, Worldspan, and Travelport. </a:t>
            </a:r>
          </a:p>
        </p:txBody>
      </p:sp>
    </p:spTree>
    <p:extLst>
      <p:ext uri="{BB962C8B-B14F-4D97-AF65-F5344CB8AC3E}">
        <p14:creationId xmlns:p14="http://schemas.microsoft.com/office/powerpoint/2010/main" val="24865208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ADF127-EE81-E230-8D30-9826C34B52B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0D026D7-5CD8-DA58-DC09-0CB2D6B6E1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5035" y="143204"/>
            <a:ext cx="1873961" cy="426385"/>
          </a:xfrm>
          <a:prstGeom prst="rect">
            <a:avLst/>
          </a:prstGeom>
        </p:spPr>
      </p:pic>
      <p:sp>
        <p:nvSpPr>
          <p:cNvPr id="3" name="TextBox 2">
            <a:extLst>
              <a:ext uri="{FF2B5EF4-FFF2-40B4-BE49-F238E27FC236}">
                <a16:creationId xmlns:a16="http://schemas.microsoft.com/office/drawing/2014/main" id="{66532F13-A0AE-29C3-C48E-E3F39C51C42A}"/>
              </a:ext>
            </a:extLst>
          </p:cNvPr>
          <p:cNvSpPr txBox="1"/>
          <p:nvPr/>
        </p:nvSpPr>
        <p:spPr>
          <a:xfrm>
            <a:off x="882869" y="1064250"/>
            <a:ext cx="10005848" cy="4729500"/>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is GDS Integration Solution so Important?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As a leading GDS integration company, we operate on GDS systems and low cost air carriers to provide our clients the comprehensive flight booking system. Whether you have signed for with Amadeus, Galileo, Sabre, Travelport or you don't have IATA agency and want to work with GSA's or published fares, we offer the best of the solutions to our clients.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Whether it may be GDS integration with B2B, B2C we deliver a robust reservation system and would be able to do live bookings from this GDS system or various GDS system by providing better options and new possibilities.</a:t>
            </a:r>
          </a:p>
        </p:txBody>
      </p:sp>
    </p:spTree>
    <p:extLst>
      <p:ext uri="{BB962C8B-B14F-4D97-AF65-F5344CB8AC3E}">
        <p14:creationId xmlns:p14="http://schemas.microsoft.com/office/powerpoint/2010/main" val="31059387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C569F7-49D0-36B0-252F-75C6D03F005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60C0AE0-E27D-1CEF-A65B-9898B46291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5035" y="143204"/>
            <a:ext cx="1873961" cy="426385"/>
          </a:xfrm>
          <a:prstGeom prst="rect">
            <a:avLst/>
          </a:prstGeom>
        </p:spPr>
      </p:pic>
      <p:sp>
        <p:nvSpPr>
          <p:cNvPr id="3" name="TextBox 2">
            <a:extLst>
              <a:ext uri="{FF2B5EF4-FFF2-40B4-BE49-F238E27FC236}">
                <a16:creationId xmlns:a16="http://schemas.microsoft.com/office/drawing/2014/main" id="{BF87C2D4-55FA-A16D-50A5-8A97067B4BB5}"/>
              </a:ext>
            </a:extLst>
          </p:cNvPr>
          <p:cNvSpPr txBox="1"/>
          <p:nvPr/>
        </p:nvSpPr>
        <p:spPr>
          <a:xfrm>
            <a:off x="609600" y="653703"/>
            <a:ext cx="10972800" cy="581242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GDS API Integration Service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will assist your travel company book unlimited airlines and hotel rooms online without any commission or service charge in between. Travelopro is a leading service provider specializing in user experience design and cutting-edge technologies. We partner with worldwide startups and business of all sizes to build, enhance and scale products across platforms leveraging disruptive technologies in GDS API.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developed and designed various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Internet Booking Engines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(IBE) integrating different GDS functionalities for many travel startups previously. Our experience and superior expertise in designing and developing different types of IBE's and integrating them with various GDS API has made us a worldwide leader in this service area.</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After GDS integration (Global Distribution System) with B2B, B2C and Admin modules in place, customer would have a powerful airline reservation system and would be able to do live bookings from this GDS system for flights. </a:t>
            </a:r>
          </a:p>
        </p:txBody>
      </p:sp>
    </p:spTree>
    <p:extLst>
      <p:ext uri="{BB962C8B-B14F-4D97-AF65-F5344CB8AC3E}">
        <p14:creationId xmlns:p14="http://schemas.microsoft.com/office/powerpoint/2010/main" val="7089750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379B14-DC49-E0BF-1714-F0B4C8D9320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0C48226-50BD-2853-4F90-F3125FD26E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5035" y="143204"/>
            <a:ext cx="1873961" cy="426385"/>
          </a:xfrm>
          <a:prstGeom prst="rect">
            <a:avLst/>
          </a:prstGeom>
        </p:spPr>
      </p:pic>
      <p:sp>
        <p:nvSpPr>
          <p:cNvPr id="3" name="TextBox 2">
            <a:extLst>
              <a:ext uri="{FF2B5EF4-FFF2-40B4-BE49-F238E27FC236}">
                <a16:creationId xmlns:a16="http://schemas.microsoft.com/office/drawing/2014/main" id="{820D12BE-7653-1A13-B43E-C9931F48A3DC}"/>
              </a:ext>
            </a:extLst>
          </p:cNvPr>
          <p:cNvSpPr txBox="1"/>
          <p:nvPr/>
        </p:nvSpPr>
        <p:spPr>
          <a:xfrm>
            <a:off x="1019504" y="1384919"/>
            <a:ext cx="9984827" cy="373397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promised to deliver GDS system products that can connect millions of travel agencies to travelers globally. After uncovering your business insights, which incorporate media, images, or content, we can develop the comprehensive booking system that can easily connect travelers to global air, hotel, train, car, ferry, villa rentals, restaurant, concerts, tour and travel agents using single website API interface.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quickly understand the significant requirements of travelers and try to offer a sumptuous traveling experience through our sophisticated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Global Distribution System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integrating service.</a:t>
            </a:r>
          </a:p>
        </p:txBody>
      </p:sp>
    </p:spTree>
    <p:extLst>
      <p:ext uri="{BB962C8B-B14F-4D97-AF65-F5344CB8AC3E}">
        <p14:creationId xmlns:p14="http://schemas.microsoft.com/office/powerpoint/2010/main" val="3785971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86618E-94D1-AA6B-1937-8A6F9ABD475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34816C4-8B87-E24E-B431-91FB8B0445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5035" y="143204"/>
            <a:ext cx="1873961" cy="426385"/>
          </a:xfrm>
          <a:prstGeom prst="rect">
            <a:avLst/>
          </a:prstGeom>
        </p:spPr>
      </p:pic>
      <p:sp>
        <p:nvSpPr>
          <p:cNvPr id="3" name="TextBox 2">
            <a:extLst>
              <a:ext uri="{FF2B5EF4-FFF2-40B4-BE49-F238E27FC236}">
                <a16:creationId xmlns:a16="http://schemas.microsoft.com/office/drawing/2014/main" id="{24C7256B-B57E-2F0C-E80E-34E915CD7A1F}"/>
              </a:ext>
            </a:extLst>
          </p:cNvPr>
          <p:cNvSpPr txBox="1"/>
          <p:nvPr/>
        </p:nvSpPr>
        <p:spPr>
          <a:xfrm>
            <a:off x="914400" y="1562014"/>
            <a:ext cx="10363200" cy="3733971"/>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Major GDS integration solutions involve Amadeus, Galileo, and Sabre. With these solutions integrated into your travel website, you can earn a really massive amount every year. After all, these tools permit you to access the real-time inventories of airlines, hotels, and bus, car or railway services.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single GDS system covers hundreds of airlines and other service providers who act as an intermediary and yearns through the booking and license fees, which obviously is a win-win situation for both the parties. The three major GDS in the global travel market are Sabre, Amadeus and Travelport. Travelopro is fully experienced in help business in GDS integration using their API services.</a:t>
            </a:r>
          </a:p>
        </p:txBody>
      </p:sp>
    </p:spTree>
    <p:extLst>
      <p:ext uri="{BB962C8B-B14F-4D97-AF65-F5344CB8AC3E}">
        <p14:creationId xmlns:p14="http://schemas.microsoft.com/office/powerpoint/2010/main" val="6220094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ACB71-8D8D-4A84-8F12-403033681E1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C86E509-8B9E-9CF1-409B-6FC65B2727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5035" y="143204"/>
            <a:ext cx="1873961" cy="426385"/>
          </a:xfrm>
          <a:prstGeom prst="rect">
            <a:avLst/>
          </a:prstGeom>
        </p:spPr>
      </p:pic>
      <p:sp>
        <p:nvSpPr>
          <p:cNvPr id="3" name="TextBox 2">
            <a:extLst>
              <a:ext uri="{FF2B5EF4-FFF2-40B4-BE49-F238E27FC236}">
                <a16:creationId xmlns:a16="http://schemas.microsoft.com/office/drawing/2014/main" id="{DCD24783-441A-2C39-B77E-2EBBDB97B6F5}"/>
              </a:ext>
            </a:extLst>
          </p:cNvPr>
          <p:cNvSpPr txBox="1"/>
          <p:nvPr/>
        </p:nvSpPr>
        <p:spPr>
          <a:xfrm>
            <a:off x="867103" y="783156"/>
            <a:ext cx="10457793" cy="5519844"/>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GDS Software Functions in The Travel Industry?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leading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web development company</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offering best in class online booking engines and travel portals development services with GDS Integration services for the travel agencies of all sizes. We integrate GDS system for travel agents, IATA and non IATA agents. Galileo GDS Integration solutions we provide for flights, hotels, cars, tours, cruise, OTA’s etc.</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are specialized in integrating global distribution systems and we have worked successfully on GDS systems like Amadeus &amp; Sabre. We have proven records in integrating GDS systems for bookings of Airlines, Hotels, car rental and holiday with the options of B2B &amp; B2C as well as admin module. Our GDS Integration Service will assist your travel company book thousands of airlines, hotel rooms and holidays online.</a:t>
            </a:r>
          </a:p>
        </p:txBody>
      </p:sp>
    </p:spTree>
    <p:extLst>
      <p:ext uri="{BB962C8B-B14F-4D97-AF65-F5344CB8AC3E}">
        <p14:creationId xmlns:p14="http://schemas.microsoft.com/office/powerpoint/2010/main" val="23014287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E0DF01-15BD-2BF1-C6FF-6BF381AE3FF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3FA0EBE-7A7E-73A1-6576-78DFCB28EA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5035" y="143204"/>
            <a:ext cx="1873961" cy="426385"/>
          </a:xfrm>
          <a:prstGeom prst="rect">
            <a:avLst/>
          </a:prstGeom>
        </p:spPr>
      </p:pic>
      <p:sp>
        <p:nvSpPr>
          <p:cNvPr id="3" name="TextBox 2">
            <a:extLst>
              <a:ext uri="{FF2B5EF4-FFF2-40B4-BE49-F238E27FC236}">
                <a16:creationId xmlns:a16="http://schemas.microsoft.com/office/drawing/2014/main" id="{179806E2-FDFC-41E3-B357-6984085B0436}"/>
              </a:ext>
            </a:extLst>
          </p:cNvPr>
          <p:cNvSpPr txBox="1"/>
          <p:nvPr/>
        </p:nvSpPr>
        <p:spPr>
          <a:xfrm>
            <a:off x="979022" y="1012910"/>
            <a:ext cx="10152993" cy="4524315"/>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authorize our clients to allow multiple flights, hotel car rental, and holiday packages booking on their booking engine. At Travelopro, we offer a platform to book various travel services from major GDSs in the world. Using API integration, our customers can market travel products of airlines, hotels, Low-Cost Carriers (LCCs), etc. The Global Distribution System is the excellent tool for travel agencies to market their business to the universal market.</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get the powerful functioning of the GDS system, GDS Integration is used. It is a platform for integration. Our professionals are so experienced in GDS System to provide you simple access to the travel distribution program in your required application. We provide cost effective services to our clients using the trendy technologies such as Amadeus, Galileo, and Sabre and Worldspan.</a:t>
            </a:r>
          </a:p>
        </p:txBody>
      </p:sp>
    </p:spTree>
    <p:extLst>
      <p:ext uri="{BB962C8B-B14F-4D97-AF65-F5344CB8AC3E}">
        <p14:creationId xmlns:p14="http://schemas.microsoft.com/office/powerpoint/2010/main" val="19535580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7A0726-F640-4D68-4EDB-FA711E0D9BB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23A5E83-C82A-4AF2-2F49-10BE5E9523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5035" y="143204"/>
            <a:ext cx="1873961" cy="426385"/>
          </a:xfrm>
          <a:prstGeom prst="rect">
            <a:avLst/>
          </a:prstGeom>
        </p:spPr>
      </p:pic>
      <p:sp>
        <p:nvSpPr>
          <p:cNvPr id="3" name="TextBox 2">
            <a:extLst>
              <a:ext uri="{FF2B5EF4-FFF2-40B4-BE49-F238E27FC236}">
                <a16:creationId xmlns:a16="http://schemas.microsoft.com/office/drawing/2014/main" id="{55F00C98-45E4-ACAE-BAE9-1267B3208F27}"/>
              </a:ext>
            </a:extLst>
          </p:cNvPr>
          <p:cNvSpPr txBox="1"/>
          <p:nvPr/>
        </p:nvSpPr>
        <p:spPr>
          <a:xfrm>
            <a:off x="756745" y="569589"/>
            <a:ext cx="10836166" cy="581242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allow you to better market your airline, sell your products, serve your customers and operate efficiently with our integrated suite of solutions, giving you the freedom to operate the way you want. Our fully integrated solution provides access to the same data across all points of sale and service, so you can better serve your customers.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Depending on the individual demands, we deliver effective GDS Integration services to cater to the changing requirements of travel e-commerce, by using state of the art technology when developing web applications, which instigate a thorough change for the better.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at Travelopro provide powerful integration of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third party Web Services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XML API into your existing application. As an API integration company we are providing integration services for Flight booking, Hotel reservation, Car rental reservation, payment gateways and SMS gateways. We give hassle free integration of both SOAP and REST APIs.</a:t>
            </a:r>
          </a:p>
        </p:txBody>
      </p:sp>
    </p:spTree>
    <p:extLst>
      <p:ext uri="{BB962C8B-B14F-4D97-AF65-F5344CB8AC3E}">
        <p14:creationId xmlns:p14="http://schemas.microsoft.com/office/powerpoint/2010/main" val="31990009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3756D7-15AA-1E97-A249-976A9AC3E29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F0F99E9-A077-9AB7-AE71-5D5C9B18CB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5035" y="143204"/>
            <a:ext cx="1873961" cy="426385"/>
          </a:xfrm>
          <a:prstGeom prst="rect">
            <a:avLst/>
          </a:prstGeom>
        </p:spPr>
      </p:pic>
      <p:sp>
        <p:nvSpPr>
          <p:cNvPr id="3" name="TextBox 2">
            <a:extLst>
              <a:ext uri="{FF2B5EF4-FFF2-40B4-BE49-F238E27FC236}">
                <a16:creationId xmlns:a16="http://schemas.microsoft.com/office/drawing/2014/main" id="{4D090D0D-B567-3006-731F-CCF0586C6D29}"/>
              </a:ext>
            </a:extLst>
          </p:cNvPr>
          <p:cNvSpPr txBox="1"/>
          <p:nvPr/>
        </p:nvSpPr>
        <p:spPr>
          <a:xfrm>
            <a:off x="903889" y="942885"/>
            <a:ext cx="10384221" cy="4729500"/>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Choose Travelopro GDS Integration Solution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As a leading GDS integration company, we work on GDS systems and low cost air carriers to provide our customers the comprehensive flight booking system. Whether you have signed for with Amadeus, Galileo, Sabre, Travelport or you don't have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IATA agency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want to work with GSA's or published fares, we offer the best of the solutions to our clients.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fully integrated solution provides access to the same data across all points of sale and service, so you can better serve your customers. We power your internet booking engine, call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center</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inventory control, loyalty system, data warehouse and departure control, giving you the power to grow your business.</a:t>
            </a:r>
          </a:p>
        </p:txBody>
      </p:sp>
    </p:spTree>
    <p:extLst>
      <p:ext uri="{BB962C8B-B14F-4D97-AF65-F5344CB8AC3E}">
        <p14:creationId xmlns:p14="http://schemas.microsoft.com/office/powerpoint/2010/main" val="9546494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4F50ED-C491-F323-1A9D-BEA5B1C21E4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A63F9D0-52B0-5CA1-1A5A-13FA43AB06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5035" y="143204"/>
            <a:ext cx="1873961" cy="426385"/>
          </a:xfrm>
          <a:prstGeom prst="rect">
            <a:avLst/>
          </a:prstGeom>
        </p:spPr>
      </p:pic>
      <p:sp>
        <p:nvSpPr>
          <p:cNvPr id="3" name="TextBox 2">
            <a:extLst>
              <a:ext uri="{FF2B5EF4-FFF2-40B4-BE49-F238E27FC236}">
                <a16:creationId xmlns:a16="http://schemas.microsoft.com/office/drawing/2014/main" id="{6F9B31AA-80A6-8C82-558C-1F19618FF9AF}"/>
              </a:ext>
            </a:extLst>
          </p:cNvPr>
          <p:cNvSpPr txBox="1"/>
          <p:nvPr/>
        </p:nvSpPr>
        <p:spPr>
          <a:xfrm>
            <a:off x="861849" y="1331330"/>
            <a:ext cx="10047890" cy="373397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manage the process and end-to-end solution allowing your team to stay focused on your business. We create custom software that fully integrates your existing systems with a traditional Global Distribution System (GDS) such as Amadeus, Sabre, Travelport, Worldspan, Apollo, or Galileo.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Independent tour operators,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travel agents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and travel agencies now utilize increasingly more sophisticated GDS systems to search for the best available travel and accommodations and rates for their customers. Agents will make airline and hotel reservations (in real time) for customers, and they will complete their research and bookings within minutes.</a:t>
            </a:r>
          </a:p>
        </p:txBody>
      </p:sp>
    </p:spTree>
    <p:extLst>
      <p:ext uri="{BB962C8B-B14F-4D97-AF65-F5344CB8AC3E}">
        <p14:creationId xmlns:p14="http://schemas.microsoft.com/office/powerpoint/2010/main" val="41980298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4A8769-C672-E3B6-4EF7-F0934A00EBE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04E67D5-C76C-B0C8-B02C-AE68E2D3BB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5035" y="143204"/>
            <a:ext cx="1873961" cy="426385"/>
          </a:xfrm>
          <a:prstGeom prst="rect">
            <a:avLst/>
          </a:prstGeom>
        </p:spPr>
      </p:pic>
      <p:sp>
        <p:nvSpPr>
          <p:cNvPr id="3" name="TextBox 2">
            <a:extLst>
              <a:ext uri="{FF2B5EF4-FFF2-40B4-BE49-F238E27FC236}">
                <a16:creationId xmlns:a16="http://schemas.microsoft.com/office/drawing/2014/main" id="{2DD9F22D-61DF-201F-CE88-56414E63F0A2}"/>
              </a:ext>
            </a:extLst>
          </p:cNvPr>
          <p:cNvSpPr txBox="1"/>
          <p:nvPr/>
        </p:nvSpPr>
        <p:spPr>
          <a:xfrm>
            <a:off x="867103" y="1313132"/>
            <a:ext cx="10457793" cy="4231736"/>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Using GDS Hotel XML or GDS Airline XML, travel companies can link their websites to GDS systems to make bookings and check availability. We integrate it on your website using API’s (e.g. GDS Airline API and GDS Hotel API) to make the airline booking system or hotel booking system operational for customers.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cutting-edge information technology automates workflows and processes eliminating human errors, unnecessary duplications, and unproductive rework.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this situation multiple GDS systems – global distribution system (GDS) for the flight and hotel inventories helps in finding and delivering the excellent travel deals though integrating multiple APIs may be a time consuming process, but travel technology companies have now made that simple.</a:t>
            </a:r>
          </a:p>
        </p:txBody>
      </p:sp>
    </p:spTree>
    <p:extLst>
      <p:ext uri="{BB962C8B-B14F-4D97-AF65-F5344CB8AC3E}">
        <p14:creationId xmlns:p14="http://schemas.microsoft.com/office/powerpoint/2010/main" val="29801283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9D6AA3-760D-E28D-2D78-7014EC284F1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E177AE7-7545-EF51-EA34-BC04774FB2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5035" y="143204"/>
            <a:ext cx="1873961" cy="426385"/>
          </a:xfrm>
          <a:prstGeom prst="rect">
            <a:avLst/>
          </a:prstGeom>
        </p:spPr>
      </p:pic>
      <p:sp>
        <p:nvSpPr>
          <p:cNvPr id="3" name="TextBox 2">
            <a:extLst>
              <a:ext uri="{FF2B5EF4-FFF2-40B4-BE49-F238E27FC236}">
                <a16:creationId xmlns:a16="http://schemas.microsoft.com/office/drawing/2014/main" id="{10627508-DF48-23FA-B6A4-B2D7F492F287}"/>
              </a:ext>
            </a:extLst>
          </p:cNvPr>
          <p:cNvSpPr txBox="1"/>
          <p:nvPr/>
        </p:nvSpPr>
        <p:spPr>
          <a:xfrm>
            <a:off x="882869" y="271622"/>
            <a:ext cx="10110952" cy="6443174"/>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Benefits of Partnering with Us for GDS Integration Services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Greater Audience Reach</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Easy and Smooth Connection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Better Administrative Control</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Improved ROI</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Comprehensive Analytics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Real-time Content and Updates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Complete Identification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Increased Online Direct Sales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Enhanced Productivity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Decreased Dependency on Other Sales Channels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Secure Data and Full Compliance</a:t>
            </a:r>
          </a:p>
        </p:txBody>
      </p:sp>
    </p:spTree>
    <p:extLst>
      <p:ext uri="{BB962C8B-B14F-4D97-AF65-F5344CB8AC3E}">
        <p14:creationId xmlns:p14="http://schemas.microsoft.com/office/powerpoint/2010/main" val="30516841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956549-F5DA-F6EB-2F0D-5258C5AA0C5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EF3596B-A845-75C0-E591-7908A7BD9A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5035" y="143204"/>
            <a:ext cx="1873961" cy="426385"/>
          </a:xfrm>
          <a:prstGeom prst="rect">
            <a:avLst/>
          </a:prstGeom>
        </p:spPr>
      </p:pic>
      <p:sp>
        <p:nvSpPr>
          <p:cNvPr id="3" name="TextBox 2">
            <a:extLst>
              <a:ext uri="{FF2B5EF4-FFF2-40B4-BE49-F238E27FC236}">
                <a16:creationId xmlns:a16="http://schemas.microsoft.com/office/drawing/2014/main" id="{ACC06EEA-5C78-0E1B-6EC0-DEA2FD96B32A}"/>
              </a:ext>
            </a:extLst>
          </p:cNvPr>
          <p:cNvSpPr txBox="1"/>
          <p:nvPr/>
        </p:nvSpPr>
        <p:spPr>
          <a:xfrm>
            <a:off x="1198178" y="1594822"/>
            <a:ext cx="8145517" cy="2958823"/>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GDS Integration solutions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Flights GDS Integration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Hotels GDS Integration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Car rental GDS integration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Bus ticket booking</a:t>
            </a:r>
          </a:p>
        </p:txBody>
      </p:sp>
    </p:spTree>
    <p:extLst>
      <p:ext uri="{BB962C8B-B14F-4D97-AF65-F5344CB8AC3E}">
        <p14:creationId xmlns:p14="http://schemas.microsoft.com/office/powerpoint/2010/main" val="31118751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2214F6-0E81-167B-32F3-4969AF7B3AC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B2C3DE6-8348-8D25-5EDE-B439D8CC551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5035" y="143204"/>
            <a:ext cx="1873961" cy="426385"/>
          </a:xfrm>
          <a:prstGeom prst="rect">
            <a:avLst/>
          </a:prstGeom>
        </p:spPr>
      </p:pic>
      <p:sp>
        <p:nvSpPr>
          <p:cNvPr id="3" name="TextBox 2">
            <a:extLst>
              <a:ext uri="{FF2B5EF4-FFF2-40B4-BE49-F238E27FC236}">
                <a16:creationId xmlns:a16="http://schemas.microsoft.com/office/drawing/2014/main" id="{ED3EE152-1731-19B4-D39A-9172DE36F05E}"/>
              </a:ext>
            </a:extLst>
          </p:cNvPr>
          <p:cNvSpPr txBox="1"/>
          <p:nvPr/>
        </p:nvSpPr>
        <p:spPr>
          <a:xfrm>
            <a:off x="1040524" y="990677"/>
            <a:ext cx="10384221" cy="5124673"/>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Flight GDS Integration: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a global distribution system, you can have worldwide market reach with connections to hundreds of airlines and a wide network of travel agents throughout the world. With growing demand for flights Whether you have signed for Travelport Galileo, Travelport Worldspan, Sabre or Amadeus, we offer the best of the solutions to our customers when it comes to XML/</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API integration</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integrated with GDS Flight API integration enabling travel agents and travel portal websites to book flights online. We have also designed and developed booking engine which are integrated with GDS functionalities which are very helpful for airlines.</a:t>
            </a:r>
          </a:p>
        </p:txBody>
      </p:sp>
    </p:spTree>
    <p:extLst>
      <p:ext uri="{BB962C8B-B14F-4D97-AF65-F5344CB8AC3E}">
        <p14:creationId xmlns:p14="http://schemas.microsoft.com/office/powerpoint/2010/main" val="16246049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D86E64-7119-0094-69E4-4D4B3CB6F23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BCDD92D-4197-B842-2D49-4A47031B45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5035" y="143204"/>
            <a:ext cx="1873961" cy="426385"/>
          </a:xfrm>
          <a:prstGeom prst="rect">
            <a:avLst/>
          </a:prstGeom>
        </p:spPr>
      </p:pic>
      <p:sp>
        <p:nvSpPr>
          <p:cNvPr id="3" name="TextBox 2">
            <a:extLst>
              <a:ext uri="{FF2B5EF4-FFF2-40B4-BE49-F238E27FC236}">
                <a16:creationId xmlns:a16="http://schemas.microsoft.com/office/drawing/2014/main" id="{1E6EC48D-C9AF-10A1-B94F-A4E755D5E893}"/>
              </a:ext>
            </a:extLst>
          </p:cNvPr>
          <p:cNvSpPr txBox="1"/>
          <p:nvPr/>
        </p:nvSpPr>
        <p:spPr>
          <a:xfrm>
            <a:off x="993227" y="1176186"/>
            <a:ext cx="10205546" cy="4334328"/>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Hotels GDS Integration: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provides Hotel GDS integration service to make your hotel reservation system more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effecient</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We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developm</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high end bespoke hotel reservation system with the integration of GDS APIs, XML and web-</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sercice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at Travelopro provides Global Distribution Systems ( GDS) integration and API integration services. We provide end-to-end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hotel booking portal</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travel agents by integrating with leading GDS providers. We understand travel agent's demands and issues and work with GDS provider's technical team to provide end-to-end solutions.</a:t>
            </a:r>
          </a:p>
        </p:txBody>
      </p:sp>
    </p:spTree>
    <p:extLst>
      <p:ext uri="{BB962C8B-B14F-4D97-AF65-F5344CB8AC3E}">
        <p14:creationId xmlns:p14="http://schemas.microsoft.com/office/powerpoint/2010/main" val="3719892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DF85D9-2CA2-71D6-2434-25841DEB8DF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2905356-F80C-C233-096A-0EBFAD9F9A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5035" y="143204"/>
            <a:ext cx="1873961" cy="426385"/>
          </a:xfrm>
          <a:prstGeom prst="rect">
            <a:avLst/>
          </a:prstGeom>
        </p:spPr>
      </p:pic>
      <p:sp>
        <p:nvSpPr>
          <p:cNvPr id="3" name="TextBox 2">
            <a:extLst>
              <a:ext uri="{FF2B5EF4-FFF2-40B4-BE49-F238E27FC236}">
                <a16:creationId xmlns:a16="http://schemas.microsoft.com/office/drawing/2014/main" id="{DCBCE6EB-220B-1141-A568-A6A449308858}"/>
              </a:ext>
            </a:extLst>
          </p:cNvPr>
          <p:cNvSpPr txBox="1"/>
          <p:nvPr/>
        </p:nvSpPr>
        <p:spPr>
          <a:xfrm>
            <a:off x="1198179" y="1874834"/>
            <a:ext cx="7430814" cy="2753639"/>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Car rental GDS integration: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Car rental systems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permit visitors to search for availability of Cars and rent using booking engines.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GDS and API integration team offers types of reservations through GDS and API integration services.</a:t>
            </a:r>
          </a:p>
        </p:txBody>
      </p:sp>
    </p:spTree>
    <p:extLst>
      <p:ext uri="{BB962C8B-B14F-4D97-AF65-F5344CB8AC3E}">
        <p14:creationId xmlns:p14="http://schemas.microsoft.com/office/powerpoint/2010/main" val="1384037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4C357D-8E91-C37F-AB9E-28B5068EE0C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47266ED-9D3D-252A-517E-C741473152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5035" y="143204"/>
            <a:ext cx="1873961" cy="426385"/>
          </a:xfrm>
          <a:prstGeom prst="rect">
            <a:avLst/>
          </a:prstGeom>
        </p:spPr>
      </p:pic>
      <p:sp>
        <p:nvSpPr>
          <p:cNvPr id="3" name="TextBox 2">
            <a:extLst>
              <a:ext uri="{FF2B5EF4-FFF2-40B4-BE49-F238E27FC236}">
                <a16:creationId xmlns:a16="http://schemas.microsoft.com/office/drawing/2014/main" id="{1116F3C8-7B64-AE6D-B239-757186B6B50C}"/>
              </a:ext>
            </a:extLst>
          </p:cNvPr>
          <p:cNvSpPr txBox="1"/>
          <p:nvPr/>
        </p:nvSpPr>
        <p:spPr>
          <a:xfrm>
            <a:off x="1031574" y="1134143"/>
            <a:ext cx="10100441" cy="4334328"/>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Conclusion: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present’s era, having a GDS system and online presence is very important to offer competitive pricing, service, and convenience. Therefore, it is necessary for any travel company to immediately facilitate a GDS system if they have not until now.</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helps you by understanding your business so that we help you to choose the most suitable GDS. You can view the testimonies of our customers to know that we will provide you with quality services that will help you to take your business to the next level.</a:t>
            </a:r>
          </a:p>
        </p:txBody>
      </p:sp>
    </p:spTree>
    <p:extLst>
      <p:ext uri="{BB962C8B-B14F-4D97-AF65-F5344CB8AC3E}">
        <p14:creationId xmlns:p14="http://schemas.microsoft.com/office/powerpoint/2010/main" val="20822162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C1526E-59E0-8BB3-2607-E15E976CE42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E3E7D61-55EF-C537-9C90-589FBDFF48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5035" y="143204"/>
            <a:ext cx="1873961" cy="426385"/>
          </a:xfrm>
          <a:prstGeom prst="rect">
            <a:avLst/>
          </a:prstGeom>
        </p:spPr>
      </p:pic>
      <p:sp>
        <p:nvSpPr>
          <p:cNvPr id="3" name="TextBox 2">
            <a:extLst>
              <a:ext uri="{FF2B5EF4-FFF2-40B4-BE49-F238E27FC236}">
                <a16:creationId xmlns:a16="http://schemas.microsoft.com/office/drawing/2014/main" id="{9E063CCE-6486-FC47-A463-2FD25D890414}"/>
              </a:ext>
            </a:extLst>
          </p:cNvPr>
          <p:cNvSpPr txBox="1"/>
          <p:nvPr/>
        </p:nvSpPr>
        <p:spPr>
          <a:xfrm>
            <a:off x="977461" y="1115546"/>
            <a:ext cx="10531367"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After Integration of all these software, our customers can provide simple services to their customers from any location of the world as well as they can participate worldwide and deliver travel related services such as ticketing, reservation , car rentals, hotels etc. to their customers.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a separate team of specialists developers who are seasoned professionals when it comes to GDS API consumption and integration. Whether it’s a travel and hospitality API or a payment gateway API or a Social Media APIs (Facebook, Twitter, Google+ etc.), we are thoroughly experienced.</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also have the thorough understanding of the web compliance required by these APIs. Get in touch with us if you are interested to integrate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third party APIs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your travel portal or require a GDS Integration Solution.</a:t>
            </a:r>
          </a:p>
        </p:txBody>
      </p:sp>
    </p:spTree>
    <p:extLst>
      <p:ext uri="{BB962C8B-B14F-4D97-AF65-F5344CB8AC3E}">
        <p14:creationId xmlns:p14="http://schemas.microsoft.com/office/powerpoint/2010/main" val="6684888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2B6FBD-26CE-CF36-DFB4-1BFBF7DE3FD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DA33131-D50E-A82A-332D-CB41CD51CB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5035" y="143204"/>
            <a:ext cx="1873961" cy="426385"/>
          </a:xfrm>
          <a:prstGeom prst="rect">
            <a:avLst/>
          </a:prstGeom>
        </p:spPr>
      </p:pic>
      <p:sp>
        <p:nvSpPr>
          <p:cNvPr id="2" name="Title 1">
            <a:extLst>
              <a:ext uri="{FF2B5EF4-FFF2-40B4-BE49-F238E27FC236}">
                <a16:creationId xmlns:a16="http://schemas.microsoft.com/office/drawing/2014/main" id="{9DCE7A6E-5D7A-F454-5FBC-5ACE3AD91169}"/>
              </a:ext>
            </a:extLst>
          </p:cNvPr>
          <p:cNvSpPr txBox="1">
            <a:spLocks/>
          </p:cNvSpPr>
          <p:nvPr/>
        </p:nvSpPr>
        <p:spPr>
          <a:xfrm>
            <a:off x="979722" y="911086"/>
            <a:ext cx="10424002"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https://www.travelopro.com/gds-integration-solution.php</a:t>
            </a: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95222002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47</TotalTime>
  <Words>2248</Words>
  <Application>Microsoft Office PowerPoint</Application>
  <PresentationFormat>Widescreen</PresentationFormat>
  <Paragraphs>85</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1</cp:revision>
  <dcterms:created xsi:type="dcterms:W3CDTF">2025-09-19T10:17:49Z</dcterms:created>
  <dcterms:modified xsi:type="dcterms:W3CDTF">2025-09-19T11:05:24Z</dcterms:modified>
</cp:coreProperties>
</file>