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78"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99F47D78-EE0D-439A-A0A7-D860714C8144}" type="datetimeFigureOut">
              <a:rPr lang="en-IN" smtClean="0"/>
              <a:t>10-03-2025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D87A416B-79FB-49E3-AD66-E135CA7358FB}" type="slidenum">
              <a:rPr lang="en-IN" smtClean="0"/>
              <a:t>‹#›</a:t>
            </a:fld>
            <a:endParaRPr lang="en-IN"/>
          </a:p>
        </p:txBody>
      </p:sp>
    </p:spTree>
    <p:extLst>
      <p:ext uri="{BB962C8B-B14F-4D97-AF65-F5344CB8AC3E}">
        <p14:creationId xmlns:p14="http://schemas.microsoft.com/office/powerpoint/2010/main" val="100903319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F47D78-EE0D-439A-A0A7-D860714C8144}" type="datetimeFigureOut">
              <a:rPr lang="en-IN" smtClean="0"/>
              <a:t>10-03-2025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87A416B-79FB-49E3-AD66-E135CA7358FB}" type="slidenum">
              <a:rPr lang="en-IN" smtClean="0"/>
              <a:t>‹#›</a:t>
            </a:fld>
            <a:endParaRPr lang="en-IN"/>
          </a:p>
        </p:txBody>
      </p:sp>
    </p:spTree>
    <p:extLst>
      <p:ext uri="{BB962C8B-B14F-4D97-AF65-F5344CB8AC3E}">
        <p14:creationId xmlns:p14="http://schemas.microsoft.com/office/powerpoint/2010/main" val="1119955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F47D78-EE0D-439A-A0A7-D860714C8144}" type="datetimeFigureOut">
              <a:rPr lang="en-IN" smtClean="0"/>
              <a:t>10-03-2025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87A416B-79FB-49E3-AD66-E135CA7358FB}" type="slidenum">
              <a:rPr lang="en-IN" smtClean="0"/>
              <a:t>‹#›</a:t>
            </a:fld>
            <a:endParaRPr lang="en-IN"/>
          </a:p>
        </p:txBody>
      </p:sp>
    </p:spTree>
    <p:extLst>
      <p:ext uri="{BB962C8B-B14F-4D97-AF65-F5344CB8AC3E}">
        <p14:creationId xmlns:p14="http://schemas.microsoft.com/office/powerpoint/2010/main" val="463624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9F47D78-EE0D-439A-A0A7-D860714C8144}" type="datetimeFigureOut">
              <a:rPr lang="en-IN" smtClean="0"/>
              <a:t>10-03-2025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87A416B-79FB-49E3-AD66-E135CA7358FB}" type="slidenum">
              <a:rPr lang="en-IN" smtClean="0"/>
              <a:t>‹#›</a:t>
            </a:fld>
            <a:endParaRPr lang="en-IN"/>
          </a:p>
        </p:txBody>
      </p:sp>
    </p:spTree>
    <p:extLst>
      <p:ext uri="{BB962C8B-B14F-4D97-AF65-F5344CB8AC3E}">
        <p14:creationId xmlns:p14="http://schemas.microsoft.com/office/powerpoint/2010/main" val="30509843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9F47D78-EE0D-439A-A0A7-D860714C8144}" type="datetimeFigureOut">
              <a:rPr lang="en-IN" smtClean="0"/>
              <a:t>10-03-2025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87A416B-79FB-49E3-AD66-E135CA7358FB}" type="slidenum">
              <a:rPr lang="en-IN" smtClean="0"/>
              <a:t>‹#›</a:t>
            </a:fld>
            <a:endParaRPr lang="en-IN"/>
          </a:p>
        </p:txBody>
      </p:sp>
    </p:spTree>
    <p:extLst>
      <p:ext uri="{BB962C8B-B14F-4D97-AF65-F5344CB8AC3E}">
        <p14:creationId xmlns:p14="http://schemas.microsoft.com/office/powerpoint/2010/main" val="168976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9F47D78-EE0D-439A-A0A7-D860714C8144}" type="datetimeFigureOut">
              <a:rPr lang="en-IN" smtClean="0"/>
              <a:t>10-03-2025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87A416B-79FB-49E3-AD66-E135CA7358FB}" type="slidenum">
              <a:rPr lang="en-IN" smtClean="0"/>
              <a:t>‹#›</a:t>
            </a:fld>
            <a:endParaRPr lang="en-IN"/>
          </a:p>
        </p:txBody>
      </p:sp>
    </p:spTree>
    <p:extLst>
      <p:ext uri="{BB962C8B-B14F-4D97-AF65-F5344CB8AC3E}">
        <p14:creationId xmlns:p14="http://schemas.microsoft.com/office/powerpoint/2010/main" val="9713992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99F47D78-EE0D-439A-A0A7-D860714C8144}" type="datetimeFigureOut">
              <a:rPr lang="en-IN" smtClean="0"/>
              <a:t>10-03-2025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87A416B-79FB-49E3-AD66-E135CA7358FB}" type="slidenum">
              <a:rPr lang="en-IN" smtClean="0"/>
              <a:t>‹#›</a:t>
            </a:fld>
            <a:endParaRPr lang="en-IN"/>
          </a:p>
        </p:txBody>
      </p:sp>
    </p:spTree>
    <p:extLst>
      <p:ext uri="{BB962C8B-B14F-4D97-AF65-F5344CB8AC3E}">
        <p14:creationId xmlns:p14="http://schemas.microsoft.com/office/powerpoint/2010/main" val="18284403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9F47D78-EE0D-439A-A0A7-D860714C8144}" type="datetimeFigureOut">
              <a:rPr lang="en-IN" smtClean="0"/>
              <a:t>10-03-2025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87A416B-79FB-49E3-AD66-E135CA7358FB}" type="slidenum">
              <a:rPr lang="en-IN" smtClean="0"/>
              <a:t>‹#›</a:t>
            </a:fld>
            <a:endParaRPr lang="en-IN"/>
          </a:p>
        </p:txBody>
      </p:sp>
    </p:spTree>
    <p:extLst>
      <p:ext uri="{BB962C8B-B14F-4D97-AF65-F5344CB8AC3E}">
        <p14:creationId xmlns:p14="http://schemas.microsoft.com/office/powerpoint/2010/main" val="7337094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9F47D78-EE0D-439A-A0A7-D860714C8144}" type="datetimeFigureOut">
              <a:rPr lang="en-IN" smtClean="0"/>
              <a:t>10-03-2025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87A416B-79FB-49E3-AD66-E135CA7358FB}" type="slidenum">
              <a:rPr lang="en-IN" smtClean="0"/>
              <a:t>‹#›</a:t>
            </a:fld>
            <a:endParaRPr lang="en-IN"/>
          </a:p>
        </p:txBody>
      </p:sp>
    </p:spTree>
    <p:extLst>
      <p:ext uri="{BB962C8B-B14F-4D97-AF65-F5344CB8AC3E}">
        <p14:creationId xmlns:p14="http://schemas.microsoft.com/office/powerpoint/2010/main" val="39913976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9F47D78-EE0D-439A-A0A7-D860714C8144}" type="datetimeFigureOut">
              <a:rPr lang="en-IN" smtClean="0"/>
              <a:t>10-03-2025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87A416B-79FB-49E3-AD66-E135CA7358FB}" type="slidenum">
              <a:rPr lang="en-IN" smtClean="0"/>
              <a:t>‹#›</a:t>
            </a:fld>
            <a:endParaRPr lang="en-IN"/>
          </a:p>
        </p:txBody>
      </p:sp>
    </p:spTree>
    <p:extLst>
      <p:ext uri="{BB962C8B-B14F-4D97-AF65-F5344CB8AC3E}">
        <p14:creationId xmlns:p14="http://schemas.microsoft.com/office/powerpoint/2010/main" val="20995126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F47D78-EE0D-439A-A0A7-D860714C8144}" type="datetimeFigureOut">
              <a:rPr lang="en-IN" smtClean="0"/>
              <a:t>10-03-2025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87A416B-79FB-49E3-AD66-E135CA7358FB}" type="slidenum">
              <a:rPr lang="en-IN" smtClean="0"/>
              <a:t>‹#›</a:t>
            </a:fld>
            <a:endParaRPr lang="en-IN"/>
          </a:p>
        </p:txBody>
      </p:sp>
    </p:spTree>
    <p:extLst>
      <p:ext uri="{BB962C8B-B14F-4D97-AF65-F5344CB8AC3E}">
        <p14:creationId xmlns:p14="http://schemas.microsoft.com/office/powerpoint/2010/main" val="14264599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F47D78-EE0D-439A-A0A7-D860714C8144}" type="datetimeFigureOut">
              <a:rPr lang="en-IN" smtClean="0"/>
              <a:t>10-03-2025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87A416B-79FB-49E3-AD66-E135CA7358FB}" type="slidenum">
              <a:rPr lang="en-IN" smtClean="0"/>
              <a:t>‹#›</a:t>
            </a:fld>
            <a:endParaRPr lang="en-IN"/>
          </a:p>
        </p:txBody>
      </p:sp>
    </p:spTree>
    <p:extLst>
      <p:ext uri="{BB962C8B-B14F-4D97-AF65-F5344CB8AC3E}">
        <p14:creationId xmlns:p14="http://schemas.microsoft.com/office/powerpoint/2010/main" val="12219904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F47D78-EE0D-439A-A0A7-D860714C8144}" type="datetimeFigureOut">
              <a:rPr lang="en-IN" smtClean="0"/>
              <a:t>10-03-2025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87A416B-79FB-49E3-AD66-E135CA7358FB}" type="slidenum">
              <a:rPr lang="en-IN" smtClean="0"/>
              <a:t>‹#›</a:t>
            </a:fld>
            <a:endParaRPr lang="en-IN"/>
          </a:p>
        </p:txBody>
      </p:sp>
    </p:spTree>
    <p:extLst>
      <p:ext uri="{BB962C8B-B14F-4D97-AF65-F5344CB8AC3E}">
        <p14:creationId xmlns:p14="http://schemas.microsoft.com/office/powerpoint/2010/main" val="7855170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F47D78-EE0D-439A-A0A7-D860714C8144}" type="datetimeFigureOut">
              <a:rPr lang="en-IN" smtClean="0"/>
              <a:t>10-03-2025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87A416B-79FB-49E3-AD66-E135CA7358FB}" type="slidenum">
              <a:rPr lang="en-IN" smtClean="0"/>
              <a:t>‹#›</a:t>
            </a:fld>
            <a:endParaRPr lang="en-IN"/>
          </a:p>
        </p:txBody>
      </p:sp>
    </p:spTree>
    <p:extLst>
      <p:ext uri="{BB962C8B-B14F-4D97-AF65-F5344CB8AC3E}">
        <p14:creationId xmlns:p14="http://schemas.microsoft.com/office/powerpoint/2010/main" val="29179565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F47D78-EE0D-439A-A0A7-D860714C8144}" type="datetimeFigureOut">
              <a:rPr lang="en-IN" smtClean="0"/>
              <a:t>10-03-2025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87A416B-79FB-49E3-AD66-E135CA7358FB}" type="slidenum">
              <a:rPr lang="en-IN" smtClean="0"/>
              <a:t>‹#›</a:t>
            </a:fld>
            <a:endParaRPr lang="en-IN"/>
          </a:p>
        </p:txBody>
      </p:sp>
    </p:spTree>
    <p:extLst>
      <p:ext uri="{BB962C8B-B14F-4D97-AF65-F5344CB8AC3E}">
        <p14:creationId xmlns:p14="http://schemas.microsoft.com/office/powerpoint/2010/main" val="34058591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F47D78-EE0D-439A-A0A7-D860714C8144}" type="datetimeFigureOut">
              <a:rPr lang="en-IN" smtClean="0"/>
              <a:t>10-03-2025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87A416B-79FB-49E3-AD66-E135CA7358FB}"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28003700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F47D78-EE0D-439A-A0A7-D860714C8144}" type="datetimeFigureOut">
              <a:rPr lang="en-IN" smtClean="0"/>
              <a:t>10-03-2025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87A416B-79FB-49E3-AD66-E135CA7358FB}" type="slidenum">
              <a:rPr lang="en-IN" smtClean="0"/>
              <a:t>‹#›</a:t>
            </a:fld>
            <a:endParaRPr lang="en-IN"/>
          </a:p>
        </p:txBody>
      </p:sp>
    </p:spTree>
    <p:extLst>
      <p:ext uri="{BB962C8B-B14F-4D97-AF65-F5344CB8AC3E}">
        <p14:creationId xmlns:p14="http://schemas.microsoft.com/office/powerpoint/2010/main" val="2358403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9F47D78-EE0D-439A-A0A7-D860714C8144}" type="datetimeFigureOut">
              <a:rPr lang="en-IN" smtClean="0"/>
              <a:t>10-03-2025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87A416B-79FB-49E3-AD66-E135CA7358FB}" type="slidenum">
              <a:rPr lang="en-IN" smtClean="0"/>
              <a:t>‹#›</a:t>
            </a:fld>
            <a:endParaRPr lang="en-IN"/>
          </a:p>
        </p:txBody>
      </p:sp>
    </p:spTree>
    <p:extLst>
      <p:ext uri="{BB962C8B-B14F-4D97-AF65-F5344CB8AC3E}">
        <p14:creationId xmlns:p14="http://schemas.microsoft.com/office/powerpoint/2010/main" val="291086215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flight-booking-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flight-booking-engine.php" TargetMode="External"/><Relationship Id="rId4" Type="http://schemas.openxmlformats.org/officeDocument/2006/relationships/hyperlink" Target="https://www.travelopro.com/online-travel-agencies-otas.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hotel-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reddit.com/user/rashad123456789/comments/eeifsr/airline_reservation_system/" TargetMode="External"/><Relationship Id="rId4" Type="http://schemas.openxmlformats.org/officeDocument/2006/relationships/hyperlink" Target="https://www.travelopro.com/car-rental-system.php"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travel-technology-company.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corporate-self-booking-tool.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flight-booking-engine-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amadeus-flight-api-integration.php"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airline-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D58EDCF-2B4F-D0C3-E242-8EE03C1F3E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22183"/>
            <a:ext cx="2031616" cy="462256"/>
          </a:xfrm>
          <a:prstGeom prst="rect">
            <a:avLst/>
          </a:prstGeom>
        </p:spPr>
      </p:pic>
      <p:sp>
        <p:nvSpPr>
          <p:cNvPr id="8" name="TextBox 7">
            <a:extLst>
              <a:ext uri="{FF2B5EF4-FFF2-40B4-BE49-F238E27FC236}">
                <a16:creationId xmlns:a16="http://schemas.microsoft.com/office/drawing/2014/main" id="{23453427-216C-7096-E6A4-518945FC2158}"/>
              </a:ext>
            </a:extLst>
          </p:cNvPr>
          <p:cNvSpPr txBox="1"/>
          <p:nvPr/>
        </p:nvSpPr>
        <p:spPr>
          <a:xfrm>
            <a:off x="4981903" y="122183"/>
            <a:ext cx="2228193" cy="658835"/>
          </a:xfrm>
          <a:prstGeom prst="rect">
            <a:avLst/>
          </a:prstGeom>
          <a:noFill/>
        </p:spPr>
        <p:txBody>
          <a:bodyPr wrap="square">
            <a:spAutoFit/>
          </a:bodyPr>
          <a:lstStyle/>
          <a:p>
            <a:pPr algn="just">
              <a:lnSpc>
                <a:spcPct val="107000"/>
              </a:lnSpc>
              <a:spcAft>
                <a:spcPts val="800"/>
              </a:spcAft>
            </a:pPr>
            <a:r>
              <a:rPr lang="en-IN" sz="3600" b="1" kern="100" dirty="0">
                <a:effectLst/>
                <a:latin typeface="Calibri" panose="020F0502020204030204" pitchFamily="34" charset="0"/>
                <a:ea typeface="Calibri" panose="020F0502020204030204" pitchFamily="34" charset="0"/>
                <a:cs typeface="Times New Roman" panose="02020603050405020304" pitchFamily="18" charset="0"/>
              </a:rPr>
              <a:t>Airline API</a:t>
            </a:r>
            <a:endParaRPr lang="en-IN" sz="3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ABB6D553-D8C3-7C47-08FC-AD24D52A16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7698" y="872358"/>
            <a:ext cx="9906000" cy="4845269"/>
          </a:xfrm>
          <a:prstGeom prst="rect">
            <a:avLst/>
          </a:prstGeom>
        </p:spPr>
      </p:pic>
      <p:sp>
        <p:nvSpPr>
          <p:cNvPr id="11" name="TextBox 10">
            <a:extLst>
              <a:ext uri="{FF2B5EF4-FFF2-40B4-BE49-F238E27FC236}">
                <a16:creationId xmlns:a16="http://schemas.microsoft.com/office/drawing/2014/main" id="{873DA313-D0B0-BDD8-4018-FDCFD97430A4}"/>
              </a:ext>
            </a:extLst>
          </p:cNvPr>
          <p:cNvSpPr txBox="1"/>
          <p:nvPr/>
        </p:nvSpPr>
        <p:spPr>
          <a:xfrm>
            <a:off x="4407723" y="5798441"/>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03137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9446B7-0654-9FA7-7474-D2540900B7E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A6EBCD6-A62F-8DEF-AE9E-E1B7FB7276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22183"/>
            <a:ext cx="2031616" cy="462256"/>
          </a:xfrm>
          <a:prstGeom prst="rect">
            <a:avLst/>
          </a:prstGeom>
        </p:spPr>
      </p:pic>
      <p:sp>
        <p:nvSpPr>
          <p:cNvPr id="3" name="TextBox 2">
            <a:extLst>
              <a:ext uri="{FF2B5EF4-FFF2-40B4-BE49-F238E27FC236}">
                <a16:creationId xmlns:a16="http://schemas.microsoft.com/office/drawing/2014/main" id="{C9EF35BB-DE44-D0F9-AE7D-039B68109D34}"/>
              </a:ext>
            </a:extLst>
          </p:cNvPr>
          <p:cNvSpPr txBox="1"/>
          <p:nvPr/>
        </p:nvSpPr>
        <p:spPr>
          <a:xfrm>
            <a:off x="945930" y="584439"/>
            <a:ext cx="10499836"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Airline API?</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reputed Travel Portal Development Company Globally. We offer a complete solution. Whether it is about developing a travel booking software or an online booking system, we ensure that latest techniques are put to work.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majored in providing travel technology related services. With Travelopro You can access to the all domestic and international airlines from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flight ticketing system</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With the growth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online travel agency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model, travel agencies are using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online flight booking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flight bookings.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one of the leading company in providing all required solutions for travel companies and tour operators.   Advanced flight booking system offer the features like one way, roundtrip, multi-destinations all together. also providing the end users the better deals / offers on every booking, they do.</a:t>
            </a:r>
          </a:p>
        </p:txBody>
      </p:sp>
    </p:spTree>
    <p:extLst>
      <p:ext uri="{BB962C8B-B14F-4D97-AF65-F5344CB8AC3E}">
        <p14:creationId xmlns:p14="http://schemas.microsoft.com/office/powerpoint/2010/main" val="26442337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1F8A33-F36E-FEEF-7AA0-9DFFC19D944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6427212-829F-BD23-7DDC-61539B02AB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22183"/>
            <a:ext cx="2031616" cy="462256"/>
          </a:xfrm>
          <a:prstGeom prst="rect">
            <a:avLst/>
          </a:prstGeom>
        </p:spPr>
      </p:pic>
      <p:sp>
        <p:nvSpPr>
          <p:cNvPr id="3" name="TextBox 2">
            <a:extLst>
              <a:ext uri="{FF2B5EF4-FFF2-40B4-BE49-F238E27FC236}">
                <a16:creationId xmlns:a16="http://schemas.microsoft.com/office/drawing/2014/main" id="{ADDD931C-56E7-127D-0253-5760B6AA24CB}"/>
              </a:ext>
            </a:extLst>
          </p:cNvPr>
          <p:cNvSpPr txBox="1"/>
          <p:nvPr/>
        </p:nvSpPr>
        <p:spPr>
          <a:xfrm>
            <a:off x="625365" y="584439"/>
            <a:ext cx="11146221"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Most of the flight booking systems is also offering the dynamic packages like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hotel reservation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car rental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cruise booking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clubbing the packages together. This helps the buyers to plan the travel in a better way. Are you a travel agent or TMC, searching for a flight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api</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provider to set up a flight booking engine?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Flight APIs are a set of web services XMLs to access the airline contents / deals in on way, roundtrip, multi-city and group booking combinations. So if you are building an amazing flight booking platform or an app and looking for a third party flight APIs provider for airline inventory - contact Travelopro today.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leading flight API provider and along with its IATA accredited fully owned subsidiary, it helps you to maximise your need of flight inventory through a single unified flight API connection while providing rich flight contents aggregated through several IATA and Non IATA consolidators.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open travel API XML suite includes flight API, hotel API, car API, transfer API and sightseeing API.</a:t>
            </a:r>
          </a:p>
        </p:txBody>
      </p:sp>
    </p:spTree>
    <p:extLst>
      <p:ext uri="{BB962C8B-B14F-4D97-AF65-F5344CB8AC3E}">
        <p14:creationId xmlns:p14="http://schemas.microsoft.com/office/powerpoint/2010/main" val="8564230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F1E393-70AF-0736-917F-B9E7848F84A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8EA2942-BE38-8F86-9B24-2FB07BA181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22183"/>
            <a:ext cx="2031616" cy="462256"/>
          </a:xfrm>
          <a:prstGeom prst="rect">
            <a:avLst/>
          </a:prstGeom>
        </p:spPr>
      </p:pic>
      <p:sp>
        <p:nvSpPr>
          <p:cNvPr id="3" name="TextBox 2">
            <a:extLst>
              <a:ext uri="{FF2B5EF4-FFF2-40B4-BE49-F238E27FC236}">
                <a16:creationId xmlns:a16="http://schemas.microsoft.com/office/drawing/2014/main" id="{1BFB34BC-22BC-F871-843C-46AF6D7E64B6}"/>
              </a:ext>
            </a:extLst>
          </p:cNvPr>
          <p:cNvSpPr txBox="1"/>
          <p:nvPr/>
        </p:nvSpPr>
        <p:spPr>
          <a:xfrm>
            <a:off x="1051033" y="1006167"/>
            <a:ext cx="10489325" cy="522726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Airlines Global Distribution System Integration - Flight GDS, XML API Integration Service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time- tested portal development methodologies help us deliver clients with a product that is both realistic and affordable.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online booking facilities to customers or end users visiting the website.  Constitutes of following important features to its customers,  air ticket booking for domestic and international airlines, Hotel booking for domestic and international hotels, Car rental booking engine using which a user can book, etc.</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a leading travel portal development company in Italy. Travel companies; no longer follow the traditional process for booking travel deals for customers and corporates.</a:t>
            </a:r>
          </a:p>
        </p:txBody>
      </p:sp>
    </p:spTree>
    <p:extLst>
      <p:ext uri="{BB962C8B-B14F-4D97-AF65-F5344CB8AC3E}">
        <p14:creationId xmlns:p14="http://schemas.microsoft.com/office/powerpoint/2010/main" val="25636538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34714E-5FB2-2364-BAC7-5925A1440B5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1FB472F-EAB9-064C-12D2-DC7096EA98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22183"/>
            <a:ext cx="2031616" cy="462256"/>
          </a:xfrm>
          <a:prstGeom prst="rect">
            <a:avLst/>
          </a:prstGeom>
        </p:spPr>
      </p:pic>
      <p:sp>
        <p:nvSpPr>
          <p:cNvPr id="3" name="TextBox 2">
            <a:extLst>
              <a:ext uri="{FF2B5EF4-FFF2-40B4-BE49-F238E27FC236}">
                <a16:creationId xmlns:a16="http://schemas.microsoft.com/office/drawing/2014/main" id="{B3EF2050-BF2F-98DB-7D5E-5FA355DDE800}"/>
              </a:ext>
            </a:extLst>
          </p:cNvPr>
          <p:cNvSpPr txBox="1"/>
          <p:nvPr/>
        </p:nvSpPr>
        <p:spPr>
          <a:xfrm>
            <a:off x="819807" y="584439"/>
            <a:ext cx="10909738" cy="6017609"/>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advancement of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agencies are using B2C B2B travel portal software solutions, where in end customers and sub agencies can book online.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cater to a wide range of B2B needs. Our team has extensive experience in B2C Travel Portal, White Label Travel Portal, Travel Portal API, Flight xml API, tour operators, travel agencies, DMC's, aggregators, booking portals and suppliers.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you Travel Portal development facilitating your users to book their tickets and hotels online. You can sell custom-built holiday packages and collect payment through payment gateway.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wide-ranging bookable solutions exclusively for the travel agencies at affordable rates. The advancements in technological field have enabled us to develop extensive range of travel solutions.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services are best suited for wide-ranging clients starting from large-scale travel organizations to smaller travel agents.</a:t>
            </a:r>
          </a:p>
        </p:txBody>
      </p:sp>
    </p:spTree>
    <p:extLst>
      <p:ext uri="{BB962C8B-B14F-4D97-AF65-F5344CB8AC3E}">
        <p14:creationId xmlns:p14="http://schemas.microsoft.com/office/powerpoint/2010/main" val="12613926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9F85FE-5492-1E78-A7C0-CAAE0A1B409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632F6AC-4859-2276-89A5-A386D3317E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22183"/>
            <a:ext cx="2031616" cy="462256"/>
          </a:xfrm>
          <a:prstGeom prst="rect">
            <a:avLst/>
          </a:prstGeom>
        </p:spPr>
      </p:pic>
      <p:sp>
        <p:nvSpPr>
          <p:cNvPr id="3" name="TextBox 2">
            <a:extLst>
              <a:ext uri="{FF2B5EF4-FFF2-40B4-BE49-F238E27FC236}">
                <a16:creationId xmlns:a16="http://schemas.microsoft.com/office/drawing/2014/main" id="{11CF24C0-D525-AC82-CC16-A0BEC5178FE3}"/>
              </a:ext>
            </a:extLst>
          </p:cNvPr>
          <p:cNvSpPr txBox="1"/>
          <p:nvPr/>
        </p:nvSpPr>
        <p:spPr>
          <a:xfrm>
            <a:off x="1124606" y="954059"/>
            <a:ext cx="8692055" cy="4949881"/>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Airline API includes these services: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Flight status and tracking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Historical flight status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Schedule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Connections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Airlines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Airports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Flight features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Weather</a:t>
            </a:r>
          </a:p>
        </p:txBody>
      </p:sp>
    </p:spTree>
    <p:extLst>
      <p:ext uri="{BB962C8B-B14F-4D97-AF65-F5344CB8AC3E}">
        <p14:creationId xmlns:p14="http://schemas.microsoft.com/office/powerpoint/2010/main" val="42913030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1DC175-27AF-070B-3BDC-08B5EF6DB2E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44CBC08-5050-05F6-5389-A072261451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22183"/>
            <a:ext cx="2031616" cy="462256"/>
          </a:xfrm>
          <a:prstGeom prst="rect">
            <a:avLst/>
          </a:prstGeom>
        </p:spPr>
      </p:pic>
      <p:sp>
        <p:nvSpPr>
          <p:cNvPr id="3" name="TextBox 2">
            <a:extLst>
              <a:ext uri="{FF2B5EF4-FFF2-40B4-BE49-F238E27FC236}">
                <a16:creationId xmlns:a16="http://schemas.microsoft.com/office/drawing/2014/main" id="{9EBFC6FB-5919-63D4-9A76-097668B3E966}"/>
              </a:ext>
            </a:extLst>
          </p:cNvPr>
          <p:cNvSpPr txBox="1"/>
          <p:nvPr/>
        </p:nvSpPr>
        <p:spPr>
          <a:xfrm>
            <a:off x="993227" y="584439"/>
            <a:ext cx="10205545"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Is Airline API Important for Travel Business?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the world of travel planning platforms, airline API offers a portal to real-time flight data sourced from airlines, travel agencies, and more. Through this, platforms arm travelers with the most current flight details such as status, timings, and even gate changes.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one of the top API provider companies worldwide providing flight booking API prices at competitive rates. Our APIs are extremely functional and featured with all the latest tools and technologies.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a powerful platform for travel distribution based on our immense API interface and leading-edge technology infrastructure. We offer solutions to help travelers find the best flights. We may also customize the booking engine to each customer's individual needs.</a:t>
            </a:r>
          </a:p>
        </p:txBody>
      </p:sp>
    </p:spTree>
    <p:extLst>
      <p:ext uri="{BB962C8B-B14F-4D97-AF65-F5344CB8AC3E}">
        <p14:creationId xmlns:p14="http://schemas.microsoft.com/office/powerpoint/2010/main" val="18918642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6118E1-ADE0-46C3-EB23-9272F3DBACD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BC51821-25A3-B151-A0EF-B2781D567A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22183"/>
            <a:ext cx="2031616" cy="462256"/>
          </a:xfrm>
          <a:prstGeom prst="rect">
            <a:avLst/>
          </a:prstGeom>
        </p:spPr>
      </p:pic>
      <p:sp>
        <p:nvSpPr>
          <p:cNvPr id="3" name="TextBox 2">
            <a:extLst>
              <a:ext uri="{FF2B5EF4-FFF2-40B4-BE49-F238E27FC236}">
                <a16:creationId xmlns:a16="http://schemas.microsoft.com/office/drawing/2014/main" id="{2A496FBE-EB73-C235-2656-E5E6AF711597}"/>
              </a:ext>
            </a:extLst>
          </p:cNvPr>
          <p:cNvSpPr txBox="1"/>
          <p:nvPr/>
        </p:nvSpPr>
        <p:spPr>
          <a:xfrm>
            <a:off x="982717" y="908024"/>
            <a:ext cx="10226566"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at Travelopro have committed ourselves to the flawless integration of API in any format. We have a specialized team of engineers that are experts in API integration. We have huge experience with travel and hospitality APIs, payment gateway APIs, and other similar technologies.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a trustworthy integration to various GDSs (Global Distribution Systems), flight consolidators and low-cost carriers. The robust Flights API connection enables your travel agents and travelers to book flight tickets online via your B2B, B2C,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Corporate Booking Systems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our integrated API solution, we allow travel portals to get the best service suppliers on their site and display services effectively. We develop the most engaging websites when it comes to inventory checking via our highly advanced and efficient API integration to help you increase the engagement rate on your website.</a:t>
            </a:r>
          </a:p>
        </p:txBody>
      </p:sp>
    </p:spTree>
    <p:extLst>
      <p:ext uri="{BB962C8B-B14F-4D97-AF65-F5344CB8AC3E}">
        <p14:creationId xmlns:p14="http://schemas.microsoft.com/office/powerpoint/2010/main" val="26497223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E7277-EB32-97A7-77B6-A90DA46D2B0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A15E431-1985-8F82-2572-B51D251462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22183"/>
            <a:ext cx="2031616" cy="462256"/>
          </a:xfrm>
          <a:prstGeom prst="rect">
            <a:avLst/>
          </a:prstGeom>
        </p:spPr>
      </p:pic>
      <p:sp>
        <p:nvSpPr>
          <p:cNvPr id="3" name="TextBox 2">
            <a:extLst>
              <a:ext uri="{FF2B5EF4-FFF2-40B4-BE49-F238E27FC236}">
                <a16:creationId xmlns:a16="http://schemas.microsoft.com/office/drawing/2014/main" id="{68270AD6-B7E4-ED68-B2F8-0701B25352EB}"/>
              </a:ext>
            </a:extLst>
          </p:cNvPr>
          <p:cNvSpPr txBox="1"/>
          <p:nvPr/>
        </p:nvSpPr>
        <p:spPr>
          <a:xfrm>
            <a:off x="1226015" y="1048587"/>
            <a:ext cx="9837683" cy="493468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specialize in making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flight booking engine portal</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best affordable prices.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is defined as an application that helps with the travel and tourism industry to help get the airline reservation made effortlessly.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booking engine helps customers book flights domestically and internationally and other services online.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decodes the real-time search data and sends the requirements of the travelers to the service providers.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airlines, in response to the query, inform the customers about the best options, deals, and discounts for the travelers. </a:t>
            </a:r>
          </a:p>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Flight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Solution that could help your business expand.</a:t>
            </a:r>
          </a:p>
        </p:txBody>
      </p:sp>
    </p:spTree>
    <p:extLst>
      <p:ext uri="{BB962C8B-B14F-4D97-AF65-F5344CB8AC3E}">
        <p14:creationId xmlns:p14="http://schemas.microsoft.com/office/powerpoint/2010/main" val="20789717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AF6D2F-7886-3ED7-CF78-B82489622A3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91A1E78-89C8-173C-48E6-EDA0CB2F36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22183"/>
            <a:ext cx="2031616" cy="462256"/>
          </a:xfrm>
          <a:prstGeom prst="rect">
            <a:avLst/>
          </a:prstGeom>
        </p:spPr>
      </p:pic>
      <p:sp>
        <p:nvSpPr>
          <p:cNvPr id="3" name="TextBox 2">
            <a:extLst>
              <a:ext uri="{FF2B5EF4-FFF2-40B4-BE49-F238E27FC236}">
                <a16:creationId xmlns:a16="http://schemas.microsoft.com/office/drawing/2014/main" id="{C2D055F7-D611-46DA-2A5B-FD109C9AED78}"/>
              </a:ext>
            </a:extLst>
          </p:cNvPr>
          <p:cNvSpPr txBox="1"/>
          <p:nvPr/>
        </p:nvSpPr>
        <p:spPr>
          <a:xfrm>
            <a:off x="987972" y="1064250"/>
            <a:ext cx="10216055"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Flight API offers a broad range of features, including the ability to access complete airport data, get search links, get search results, and display price calendars.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Additionally, businesses can use the API to work with multiple currencies, enabling a flexible and customizable user experience.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agencies and all major airlines are connected through flight API integration. The Flight API will help travel agencies broaden their clients, sell a remarkable portion of their flight inventory, and boost revenue.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Moreover, our Flight API allows for the implementation of the complete subsequent processes like payment and ticketing up to rebooking, cancelation, refund and revalidation of GDS flights.</a:t>
            </a:r>
          </a:p>
        </p:txBody>
      </p:sp>
    </p:spTree>
    <p:extLst>
      <p:ext uri="{BB962C8B-B14F-4D97-AF65-F5344CB8AC3E}">
        <p14:creationId xmlns:p14="http://schemas.microsoft.com/office/powerpoint/2010/main" val="39763069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7A980A-C5FF-A456-12B7-1C3638DEE62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029EB51-441B-FE60-142A-BCEC7A45B3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22183"/>
            <a:ext cx="2031616" cy="462256"/>
          </a:xfrm>
          <a:prstGeom prst="rect">
            <a:avLst/>
          </a:prstGeom>
        </p:spPr>
      </p:pic>
      <p:sp>
        <p:nvSpPr>
          <p:cNvPr id="2" name="Title 1">
            <a:extLst>
              <a:ext uri="{FF2B5EF4-FFF2-40B4-BE49-F238E27FC236}">
                <a16:creationId xmlns:a16="http://schemas.microsoft.com/office/drawing/2014/main" id="{EC63A3C3-AFE7-E9FF-0FA8-6AF70C2AD1AF}"/>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https://www.travelopro.com/airline-api.php</a:t>
            </a: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9473358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10</TotalTime>
  <Words>1201</Words>
  <Application>Microsoft Office PowerPoint</Application>
  <PresentationFormat>Widescreen</PresentationFormat>
  <Paragraphs>57</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2</cp:revision>
  <dcterms:created xsi:type="dcterms:W3CDTF">2025-03-10T11:56:24Z</dcterms:created>
  <dcterms:modified xsi:type="dcterms:W3CDTF">2025-03-10T12:07:03Z</dcterms:modified>
</cp:coreProperties>
</file>