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85"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6FB1265A-7BDD-4188-A8A8-F6959539723D}" type="datetimeFigureOut">
              <a:rPr lang="en-IN" smtClean="0"/>
              <a:t>24-12-2025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242144940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B1265A-7BDD-4188-A8A8-F6959539723D}" type="datetimeFigureOut">
              <a:rPr lang="en-IN" smtClean="0"/>
              <a:t>24-12-2025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18345482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B1265A-7BDD-4188-A8A8-F6959539723D}" type="datetimeFigureOut">
              <a:rPr lang="en-IN" smtClean="0"/>
              <a:t>24-12-2025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24251904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FB1265A-7BDD-4188-A8A8-F6959539723D}" type="datetimeFigureOut">
              <a:rPr lang="en-IN" smtClean="0"/>
              <a:t>24-12-2025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1510589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B1265A-7BDD-4188-A8A8-F6959539723D}" type="datetimeFigureOut">
              <a:rPr lang="en-IN" smtClean="0"/>
              <a:t>24-12-2025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11032671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B1265A-7BDD-4188-A8A8-F6959539723D}" type="datetimeFigureOut">
              <a:rPr lang="en-IN" smtClean="0"/>
              <a:t>24-12-2025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15591358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6FB1265A-7BDD-4188-A8A8-F6959539723D}" type="datetimeFigureOut">
              <a:rPr lang="en-IN" smtClean="0"/>
              <a:t>24-12-2025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40940144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B1265A-7BDD-4188-A8A8-F6959539723D}" type="datetimeFigureOut">
              <a:rPr lang="en-IN" smtClean="0"/>
              <a:t>24-12-2025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2164373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B1265A-7BDD-4188-A8A8-F6959539723D}" type="datetimeFigureOut">
              <a:rPr lang="en-IN" smtClean="0"/>
              <a:t>24-12-2025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24851676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B1265A-7BDD-4188-A8A8-F6959539723D}" type="datetimeFigureOut">
              <a:rPr lang="en-IN" smtClean="0"/>
              <a:t>24-12-2025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3925552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B1265A-7BDD-4188-A8A8-F6959539723D}" type="datetimeFigureOut">
              <a:rPr lang="en-IN" smtClean="0"/>
              <a:t>24-12-2025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4354979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B1265A-7BDD-4188-A8A8-F6959539723D}" type="datetimeFigureOut">
              <a:rPr lang="en-IN" smtClean="0"/>
              <a:t>24-12-2025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1273778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B1265A-7BDD-4188-A8A8-F6959539723D}" type="datetimeFigureOut">
              <a:rPr lang="en-IN" smtClean="0"/>
              <a:t>24-12-2025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12641300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B1265A-7BDD-4188-A8A8-F6959539723D}" type="datetimeFigureOut">
              <a:rPr lang="en-IN" smtClean="0"/>
              <a:t>24-12-2025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35333591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B1265A-7BDD-4188-A8A8-F6959539723D}" type="datetimeFigureOut">
              <a:rPr lang="en-IN" smtClean="0"/>
              <a:t>24-12-2025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35321251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B1265A-7BDD-4188-A8A8-F6959539723D}" type="datetimeFigureOut">
              <a:rPr lang="en-IN" smtClean="0"/>
              <a:t>24-12-2025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EB783EB-D75E-4678-8938-ED81510E5686}"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837172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B1265A-7BDD-4188-A8A8-F6959539723D}" type="datetimeFigureOut">
              <a:rPr lang="en-IN" smtClean="0"/>
              <a:t>24-12-2025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EB783EB-D75E-4678-8938-ED81510E5686}" type="slidenum">
              <a:rPr lang="en-IN" smtClean="0"/>
              <a:t>‹#›</a:t>
            </a:fld>
            <a:endParaRPr lang="en-IN"/>
          </a:p>
        </p:txBody>
      </p:sp>
    </p:spTree>
    <p:extLst>
      <p:ext uri="{BB962C8B-B14F-4D97-AF65-F5344CB8AC3E}">
        <p14:creationId xmlns:p14="http://schemas.microsoft.com/office/powerpoint/2010/main" val="39065257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FB1265A-7BDD-4188-A8A8-F6959539723D}" type="datetimeFigureOut">
              <a:rPr lang="en-IN" smtClean="0"/>
              <a:t>24-12-2025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EB783EB-D75E-4678-8938-ED81510E5686}" type="slidenum">
              <a:rPr lang="en-IN" smtClean="0"/>
              <a:t>‹#›</a:t>
            </a:fld>
            <a:endParaRPr lang="en-IN"/>
          </a:p>
        </p:txBody>
      </p:sp>
    </p:spTree>
    <p:extLst>
      <p:ext uri="{BB962C8B-B14F-4D97-AF65-F5344CB8AC3E}">
        <p14:creationId xmlns:p14="http://schemas.microsoft.com/office/powerpoint/2010/main" val="378006665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online-booking-tool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corporate-travel-manage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booking-engine-for-travel-agencies.php"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best-travel-itinerary-builder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gds-flight-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ravel-white-label-website.php" TargetMode="External"/><Relationship Id="rId4" Type="http://schemas.openxmlformats.org/officeDocument/2006/relationships/hyperlink" Target="https://www.travelopro.com/expedia-affiliate-network.ph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travel-inventory-manage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travel-boutique-online-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flights-gds-and-lcc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computer-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velopro.com/airline-operations-solution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issuu.com/robertad6677/docs/b2b_travel_software.pptx"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www.travelopro.com/package-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C8D7E30-BBE0-8A12-33EE-22FF3C1468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6" name="TextBox 5">
            <a:extLst>
              <a:ext uri="{FF2B5EF4-FFF2-40B4-BE49-F238E27FC236}">
                <a16:creationId xmlns:a16="http://schemas.microsoft.com/office/drawing/2014/main" id="{5AA63921-DE22-B8E7-57B9-56D8C88BC067}"/>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D6FADAAA-8C0B-DA26-C389-9E31487ABD86}"/>
              </a:ext>
            </a:extLst>
          </p:cNvPr>
          <p:cNvSpPr txBox="1"/>
          <p:nvPr/>
        </p:nvSpPr>
        <p:spPr>
          <a:xfrm>
            <a:off x="3463158" y="101162"/>
            <a:ext cx="5265683" cy="707886"/>
          </a:xfrm>
          <a:prstGeom prst="rect">
            <a:avLst/>
          </a:prstGeom>
          <a:noFill/>
        </p:spPr>
        <p:txBody>
          <a:bodyPr wrap="square">
            <a:spAutoFit/>
          </a:bodyPr>
          <a:lstStyle/>
          <a:p>
            <a:r>
              <a:rPr lang="en-IN" sz="4000" b="1" dirty="0"/>
              <a:t>Package Booking Engine</a:t>
            </a:r>
          </a:p>
        </p:txBody>
      </p:sp>
      <p:pic>
        <p:nvPicPr>
          <p:cNvPr id="10" name="Picture 9">
            <a:extLst>
              <a:ext uri="{FF2B5EF4-FFF2-40B4-BE49-F238E27FC236}">
                <a16:creationId xmlns:a16="http://schemas.microsoft.com/office/drawing/2014/main" id="{125BB98C-9634-09F9-9317-2E87443B49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1895" y="1049511"/>
            <a:ext cx="10228208" cy="4615684"/>
          </a:xfrm>
          <a:prstGeom prst="rect">
            <a:avLst/>
          </a:prstGeom>
        </p:spPr>
      </p:pic>
    </p:spTree>
    <p:extLst>
      <p:ext uri="{BB962C8B-B14F-4D97-AF65-F5344CB8AC3E}">
        <p14:creationId xmlns:p14="http://schemas.microsoft.com/office/powerpoint/2010/main" val="1254567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80483-43FF-C7A4-0A07-A1A2EFC84F4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66EFFE9-0B5B-18C6-647C-785F46D8B7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890C400C-F08A-729F-6B91-983CE59D812B}"/>
              </a:ext>
            </a:extLst>
          </p:cNvPr>
          <p:cNvSpPr txBox="1"/>
          <p:nvPr/>
        </p:nvSpPr>
        <p:spPr>
          <a:xfrm>
            <a:off x="709448" y="420195"/>
            <a:ext cx="10773103" cy="601760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Package Booking Engine?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a fully concentrated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portal development company</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Travelopro provides highly interactive package tour booking websites with complete dynamic packaging system. We understand the interest and mindset of travelers and develop industry particular package tour booking solution that can meet your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expectations.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package booking engine offers a quick and simple reservation experience and require minimum efforts to book the desired package online. Our solution is compatible to run on PCs, laptops, smartphones or tablets.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custom-made software allows easy modifications and cancellations, along with remarks &amp; special standards. Travel Cloud Suite aims to create the all-in-one package booking engine that enables desired customization in your vacation packages.</a:t>
            </a:r>
          </a:p>
        </p:txBody>
      </p:sp>
    </p:spTree>
    <p:extLst>
      <p:ext uri="{BB962C8B-B14F-4D97-AF65-F5344CB8AC3E}">
        <p14:creationId xmlns:p14="http://schemas.microsoft.com/office/powerpoint/2010/main" val="26295113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A0FA78-1437-DAFD-5487-4BB9E3B4BCD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14DB7A0-E793-5EC3-A732-171B9399C6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4B910BAC-AEB6-F42E-D888-49BF07C358D0}"/>
              </a:ext>
            </a:extLst>
          </p:cNvPr>
          <p:cNvSpPr txBox="1"/>
          <p:nvPr/>
        </p:nvSpPr>
        <p:spPr>
          <a:xfrm>
            <a:off x="1045778" y="1679208"/>
            <a:ext cx="10100443"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package booking system or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package booking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comes with advanced technology which is complete Package booking IT solution to develop the booking engine helps travel agents and tour operators to increase their revenues.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very comprehensive booking management tool associated with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where it allows easy post booking operations such as additions, modifications, and cancellations, along with notes and special standards to increase your customer service, with all the booking history being locked at single place in package booking engine.</a:t>
            </a:r>
          </a:p>
        </p:txBody>
      </p:sp>
    </p:spTree>
    <p:extLst>
      <p:ext uri="{BB962C8B-B14F-4D97-AF65-F5344CB8AC3E}">
        <p14:creationId xmlns:p14="http://schemas.microsoft.com/office/powerpoint/2010/main" val="5080629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6A349-FDE6-603B-DE47-A13A0F5FB91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858BEA0-C8FA-345B-396F-A3FE9E55E1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22106295-9869-D471-C886-7A2C0FF87FB3}"/>
              </a:ext>
            </a:extLst>
          </p:cNvPr>
          <p:cNvSpPr txBox="1"/>
          <p:nvPr/>
        </p:nvSpPr>
        <p:spPr>
          <a:xfrm>
            <a:off x="1271751" y="1562014"/>
            <a:ext cx="9648497"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developed a complete vacation package system where customer can search for the packages which are designed from admin panel by travel companies by having all relevant data like Inclusion, itinerary, prices date wise, accommodation details so that client or user can check all the relevant data from a single place and can book the package without consuming their time by travelling physically to a location.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use of the latest tools available, you are able to offer your customers the Travel Packages Online, offer your Packages to Retail Agents, or end-consumers, always with a Secure Payment Channel.</a:t>
            </a:r>
          </a:p>
        </p:txBody>
      </p:sp>
    </p:spTree>
    <p:extLst>
      <p:ext uri="{BB962C8B-B14F-4D97-AF65-F5344CB8AC3E}">
        <p14:creationId xmlns:p14="http://schemas.microsoft.com/office/powerpoint/2010/main" val="1997373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0B9D40-50A3-D316-86AD-271FC0A1C05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0D8AB56-6A3B-254E-FD89-A9BAD5CFA4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AA9A3891-95D1-D614-EF8A-253AD8244D7F}"/>
              </a:ext>
            </a:extLst>
          </p:cNvPr>
          <p:cNvSpPr txBox="1"/>
          <p:nvPr/>
        </p:nvSpPr>
        <p:spPr>
          <a:xfrm>
            <a:off x="777765" y="788276"/>
            <a:ext cx="10825655" cy="512467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Online Package Booking Engine Is Advantageous for Operators and Travel Agencies?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a travel agency, if you want to build your online presence in travel industry, we at Travelopro, a leading Travel Technology Company, offer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Best Tour Booking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travel agents, Destination management company, Online Travel Agents &amp; tour operators. Our system is completely IT solution based through which you can easily manage your tour business in real-time.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this module, you can assign a price for the entire package and to any supplements that you may wish to offer along with the packages. The holiday booking engine can create a combination of various holiday properties like Flights/Hotels/Cars/Transfers/Excursions.</a:t>
            </a:r>
          </a:p>
        </p:txBody>
      </p:sp>
    </p:spTree>
    <p:extLst>
      <p:ext uri="{BB962C8B-B14F-4D97-AF65-F5344CB8AC3E}">
        <p14:creationId xmlns:p14="http://schemas.microsoft.com/office/powerpoint/2010/main" val="639636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CED038-6EDA-0D96-0022-8B80EBE6CA4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CA42DC0-2FEE-3D5E-7F0A-E16F57D1DE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F576CAEE-5914-5F11-978B-26B0B353A2F3}"/>
              </a:ext>
            </a:extLst>
          </p:cNvPr>
          <p:cNvSpPr txBox="1"/>
          <p:nvPr/>
        </p:nvSpPr>
        <p:spPr>
          <a:xfrm>
            <a:off x="1008993" y="1562014"/>
            <a:ext cx="9753600"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leading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Software Development Company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develops the best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Package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travel agencies and tour operators to manage inventory, bookings, group travel, create the customized package and automate sales to maximize bookings and revenues.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our tour booking engine software,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Online Travel Agents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provide various options to their guests who can choose from a wide range of available packages as per their needs. You can also boost customer relationship with email / SMS based automated follow up system.</a:t>
            </a:r>
          </a:p>
        </p:txBody>
      </p:sp>
    </p:spTree>
    <p:extLst>
      <p:ext uri="{BB962C8B-B14F-4D97-AF65-F5344CB8AC3E}">
        <p14:creationId xmlns:p14="http://schemas.microsoft.com/office/powerpoint/2010/main" val="4348865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5A6CCE-7445-9961-8212-9113BAA0C95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FE0C4A6-4064-0040-1FBC-77C58F96BE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BDB84438-AE81-3FF3-BEFF-B6D2C6D1C850}"/>
              </a:ext>
            </a:extLst>
          </p:cNvPr>
          <p:cNvSpPr txBox="1"/>
          <p:nvPr/>
        </p:nvSpPr>
        <p:spPr>
          <a:xfrm>
            <a:off x="830317" y="1288252"/>
            <a:ext cx="10531366" cy="41291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provides a Tour Package Management for the various types of Travel Portals such as B2C, B2B, B2E, and B2B2B. In Holiday Package Management, the admin can add all the details such as Package Category, Package Sub Category, Package Name, Inclusions, Exclusions, Itinerary, Tour Images, and many more. Admin can add the Day Wise Itinerary by filling the details of Day Itinerary, Itinerary Title and Itinerary Description.</a:t>
            </a: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Package Website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be developed with multi-Currency functionality. It can also be developed as the Multi-Language System so that customers can choose their own language and can easily understand the Tour Package Details and do the booking.</a:t>
            </a:r>
          </a:p>
        </p:txBody>
      </p:sp>
    </p:spTree>
    <p:extLst>
      <p:ext uri="{BB962C8B-B14F-4D97-AF65-F5344CB8AC3E}">
        <p14:creationId xmlns:p14="http://schemas.microsoft.com/office/powerpoint/2010/main" val="5451681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5DCB0-5D30-E358-C498-7ABD99B59B9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7A3296B-694D-3898-11F0-0D22D352B7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441B1FC0-3E40-1792-EC6E-9ED6172DEA7E}"/>
              </a:ext>
            </a:extLst>
          </p:cNvPr>
          <p:cNvSpPr txBox="1"/>
          <p:nvPr/>
        </p:nvSpPr>
        <p:spPr>
          <a:xfrm>
            <a:off x="675289" y="222609"/>
            <a:ext cx="10841421" cy="641278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Should You Use Package Booking Engine?</a:t>
            </a:r>
          </a:p>
          <a:p>
            <a:pPr algn="just">
              <a:lnSpc>
                <a:spcPct val="107000"/>
              </a:lnSpc>
              <a:spcAft>
                <a:spcPts val="800"/>
              </a:spcAft>
              <a:buNone/>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Get access to the personalized holiday packages with our complete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services. Offer your customers exactly what they want by designing customized holiday package with our state-of-the-art travel solutions. Not just that, our travel solutions integrate top-tier algorithms that enable travel agents to manage inventory, automate the sales process, manage customers and generate higher revenues.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Packages Booking Engine helps you create attractive, value added, customized packages for one or multiple destinations. Give your customers' value beyond their imagination!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creative design team ensures your internet booking engine and customized Travelopro website is mobile responsive to optimize user experience. Your booking engine also integrates seamlessly through to your Travelopro software assisting overall operational efficiency. </a:t>
            </a:r>
          </a:p>
        </p:txBody>
      </p:sp>
    </p:spTree>
    <p:extLst>
      <p:ext uri="{BB962C8B-B14F-4D97-AF65-F5344CB8AC3E}">
        <p14:creationId xmlns:p14="http://schemas.microsoft.com/office/powerpoint/2010/main" val="9354705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92955-8A0A-B49D-162B-C0473EE2DE5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75B0E48-F47D-3F31-F66B-0AF5B81BF4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AE34ADC2-A381-374D-3044-D2DB5FB28699}"/>
              </a:ext>
            </a:extLst>
          </p:cNvPr>
          <p:cNvSpPr txBox="1"/>
          <p:nvPr/>
        </p:nvSpPr>
        <p:spPr>
          <a:xfrm>
            <a:off x="746235" y="1313132"/>
            <a:ext cx="10951780"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our holiday software provider you can develop better insights into your marketing and sales automation processes. It gives complete transparency between co-workers and saves so much time managing leads and bookings.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Tour Booking Portals that are easy to navigate, enrich with interactive designs and technology. The Package Portals is cheap flight booking, best holiday packages of all popular destination around the world, Instant bookings of tickets and many more features can be added to portals.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deliver our service in promised time so as to maintain good and healthy relationship with our customers. We relate our experience with the technology to serve our customers better than any other travel technology company.</a:t>
            </a:r>
          </a:p>
        </p:txBody>
      </p:sp>
    </p:spTree>
    <p:extLst>
      <p:ext uri="{BB962C8B-B14F-4D97-AF65-F5344CB8AC3E}">
        <p14:creationId xmlns:p14="http://schemas.microsoft.com/office/powerpoint/2010/main" val="1088042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D0AF9-D960-A7B0-79BB-44A809DC7D4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2F40198-1873-822A-B585-9943B9B4A9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D100C1EA-4394-129C-1844-3CD98A32ED5C}"/>
              </a:ext>
            </a:extLst>
          </p:cNvPr>
          <p:cNvSpPr txBox="1"/>
          <p:nvPr/>
        </p:nvSpPr>
        <p:spPr>
          <a:xfrm>
            <a:off x="1040523" y="1670771"/>
            <a:ext cx="9291145"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the tour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holiday packages booking portal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we provide variety and so many features which is make easy and helpful activity for the client portal. Now customer can sell his holiday and tour packages at the online platform to the customer by the using our website development and design services.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ready to use software supports simple modification and cancellation. We support travel agencies, travel management companies to interface directly to their customers for an accurate information.</a:t>
            </a:r>
          </a:p>
        </p:txBody>
      </p:sp>
    </p:spTree>
    <p:extLst>
      <p:ext uri="{BB962C8B-B14F-4D97-AF65-F5344CB8AC3E}">
        <p14:creationId xmlns:p14="http://schemas.microsoft.com/office/powerpoint/2010/main" val="19873768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7ADCEF-A8D8-71EE-109C-1C4205866DF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F097952-ADED-BEAE-16F7-7BCA4C4C62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FEB5D0B7-F0EE-4B28-D77B-BC87719ECCCB}"/>
              </a:ext>
            </a:extLst>
          </p:cNvPr>
          <p:cNvSpPr txBox="1"/>
          <p:nvPr/>
        </p:nvSpPr>
        <p:spPr>
          <a:xfrm>
            <a:off x="1261241" y="1657008"/>
            <a:ext cx="9144000" cy="354398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Choose Travelopro's Holiday Booking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It’s the one system to handle all operations from one log-in. How much easier can it get? Change rates &amp; availability at any time. Make instant updates.</a:t>
            </a: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Bulk Booking Updates -</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Receive instant booking notifications from the top channels and automatically import booking details and other data to your guests.</a:t>
            </a:r>
          </a:p>
        </p:txBody>
      </p:sp>
    </p:spTree>
    <p:extLst>
      <p:ext uri="{BB962C8B-B14F-4D97-AF65-F5344CB8AC3E}">
        <p14:creationId xmlns:p14="http://schemas.microsoft.com/office/powerpoint/2010/main" val="6887207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EDDE0A-92F5-27B6-866A-820A0F62581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DCB9F4B-15C5-CF02-7C8C-333127AA39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17C61EA3-234A-78F5-AFAC-6686E36FDFA0}"/>
              </a:ext>
            </a:extLst>
          </p:cNvPr>
          <p:cNvSpPr txBox="1"/>
          <p:nvPr/>
        </p:nvSpPr>
        <p:spPr>
          <a:xfrm>
            <a:off x="1114097" y="1218138"/>
            <a:ext cx="9511862" cy="4421723"/>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Unlimited Online Travel Agency connections </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set different strategies for different groups of rentals to maximize occupancy and handle your engagements automatically with our advanced algorithms.</a:t>
            </a: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Real-time Rates &amp; Cost Management -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revenue management is second to none and enables you to generate the most revenue for your holiday rentals.</a:t>
            </a: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Synchronized Calendars -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Manage calendars from a single account and minimize the chances of overlapping.</a:t>
            </a: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Teamwork -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collaborative effort that operates for all our stakeholders involved, we believe that working as a team produces exceptional results.</a:t>
            </a:r>
          </a:p>
        </p:txBody>
      </p:sp>
    </p:spTree>
    <p:extLst>
      <p:ext uri="{BB962C8B-B14F-4D97-AF65-F5344CB8AC3E}">
        <p14:creationId xmlns:p14="http://schemas.microsoft.com/office/powerpoint/2010/main" val="22585681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70122-C00F-E187-5E65-5BDFC5655B2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823BC43-343D-EEBB-E5BC-C9BD59BF25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EC263585-F4EF-5579-6457-C08401769010}"/>
              </a:ext>
            </a:extLst>
          </p:cNvPr>
          <p:cNvSpPr txBox="1"/>
          <p:nvPr/>
        </p:nvSpPr>
        <p:spPr>
          <a:xfrm>
            <a:off x="914399" y="815367"/>
            <a:ext cx="10510345" cy="522726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Travelopro Can Transform Your Travel Business?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offers solutions for different teams and processes to help you achieve your goals faster, provide better experiences, and maximize business results.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Travelopro, get access to the customised tour packages with overall API integration services. We believe that a travel portal should easily meet the needs of its customers by designing customised holiday package with advanced travel solutions.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a fully customized vacation packages software as per our clients` requirements to ensure the best travel system development.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vacation packages API 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 offers extremely optimized and well-organized tour booking system for online travel websites. </a:t>
            </a:r>
          </a:p>
        </p:txBody>
      </p:sp>
    </p:spTree>
    <p:extLst>
      <p:ext uri="{BB962C8B-B14F-4D97-AF65-F5344CB8AC3E}">
        <p14:creationId xmlns:p14="http://schemas.microsoft.com/office/powerpoint/2010/main" val="24909968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053D0-5CB9-535E-327E-76043A23481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D3D716A-400D-70B1-D366-8DFC622745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4ED18987-87FB-D24C-8A4F-A45F5499B02B}"/>
              </a:ext>
            </a:extLst>
          </p:cNvPr>
          <p:cNvSpPr txBox="1"/>
          <p:nvPr/>
        </p:nvSpPr>
        <p:spPr>
          <a:xfrm>
            <a:off x="814551" y="720374"/>
            <a:ext cx="10562897"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tour booking software makes it simple for your customer to connect with your platform. A user-friendly and easy interface of our tour booking software makes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journey planning super simple and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fulfills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your clients` requirements.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booking motor offers your visitors a speedy and effortless reservation encounter including least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endeavors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while utilizing their PC, advanced cells or tablets. The occasion booking motor makes a blend of multiple occasion properties (Flights/Hotels/Cars/Transfers/Excursions). These booking things can be planned exclusively or bundles.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Transform your website traffic into confirmed, commission free bookings with our holiday booking system. We use cutting-edge technology and tools to develop the booking engines, which helps travel agents and tour operators to maximize their revenues.</a:t>
            </a:r>
          </a:p>
        </p:txBody>
      </p:sp>
    </p:spTree>
    <p:extLst>
      <p:ext uri="{BB962C8B-B14F-4D97-AF65-F5344CB8AC3E}">
        <p14:creationId xmlns:p14="http://schemas.microsoft.com/office/powerpoint/2010/main" val="11027871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122D75-BF27-389F-003A-FB9C14917D7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086E2AC-9F2D-72F6-4A36-66FD1DF62B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A7FC918E-E1D6-680A-3B5A-B43311A12835}"/>
              </a:ext>
            </a:extLst>
          </p:cNvPr>
          <p:cNvSpPr txBox="1"/>
          <p:nvPr/>
        </p:nvSpPr>
        <p:spPr>
          <a:xfrm>
            <a:off x="930165" y="886429"/>
            <a:ext cx="10331669" cy="551984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Easy-To-Use Vacation Rental Software Built To Elevate Your Operations and Delight Your Guests</a:t>
            </a:r>
          </a:p>
          <a:p>
            <a:pPr algn="just">
              <a:lnSpc>
                <a:spcPct val="107000"/>
              </a:lnSpc>
              <a:spcAft>
                <a:spcPts val="800"/>
              </a:spcAft>
              <a:buNone/>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If you have a Tour &amp; Travel website and looking for the excellent holiday packaging system or holiday booking website redesigning, connect with us, we are one among the travel portal development company, we provide entire Travel &amp; Tour booking software for tourism industry, with high end features of tour and vacation package modules.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cutting-edge, highly configurable vacation rental software is specifically designed to meet the needs of vacation rental owners and management companies. We've assisted thousands of properties streamline operations to save time and money, increase bookings and revenue, and improve the guest experience.</a:t>
            </a:r>
          </a:p>
        </p:txBody>
      </p:sp>
    </p:spTree>
    <p:extLst>
      <p:ext uri="{BB962C8B-B14F-4D97-AF65-F5344CB8AC3E}">
        <p14:creationId xmlns:p14="http://schemas.microsoft.com/office/powerpoint/2010/main" val="12282074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AC296-D686-4879-2CE1-F42CAA5C885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9745B45-8546-ABA4-F25D-4078EF665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DB0287D2-6B1A-4918-4473-F5B3BE6669EF}"/>
              </a:ext>
            </a:extLst>
          </p:cNvPr>
          <p:cNvSpPr txBox="1"/>
          <p:nvPr/>
        </p:nvSpPr>
        <p:spPr>
          <a:xfrm>
            <a:off x="635876" y="669078"/>
            <a:ext cx="10920248"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vacation rental reservation software does more than streamline the booking process. It also provides overall automated tools to handle virtually every aspect of managing your properties.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strong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vacation rental management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streamlines many of the most tedious tasks associated with managing your reservations and payments. Our solutions are designed to help you save time and improve your revenue streams by ensuring a quick and seamless process for booking reservations.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offering competitive pricing and a home-like setting, vacation rental properties are gaining more and more popularity. To manage this sort of business smoothly and effectively, property owners and managers will need feature-rich vacation rentals software with API integrations in place.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built-in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vacation rental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helps you handle your reservations easily and efficiently so you can save time and money while growing your business.</a:t>
            </a:r>
          </a:p>
        </p:txBody>
      </p:sp>
    </p:spTree>
    <p:extLst>
      <p:ext uri="{BB962C8B-B14F-4D97-AF65-F5344CB8AC3E}">
        <p14:creationId xmlns:p14="http://schemas.microsoft.com/office/powerpoint/2010/main" val="25062000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DCA0DF-E2A4-B45E-7C09-B82A1230848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8EDB67E-74AC-EDE4-085B-D62B5EB213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FA65383A-A70A-C14C-C7FE-93F94D77B8A9}"/>
              </a:ext>
            </a:extLst>
          </p:cNvPr>
          <p:cNvSpPr txBox="1"/>
          <p:nvPr/>
        </p:nvSpPr>
        <p:spPr>
          <a:xfrm>
            <a:off x="874986" y="803958"/>
            <a:ext cx="10442028"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our custom vacation rental software, you can seamlessly handle reservations and can enhance your online booking processes. The custom software also enables you to save a lot of essential resources while simultaneously helping you to grow your online rental business smoothly and efficiently.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vacation rental software involves all the top features in our hotel reservation software. It is a one-stop-shop solution, comes with a separate reservation calendar where you can see the total number of reservations that happened, who has checked in &amp; checked out, who has paid &amp; more.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bring all the tools you need to run a successful vacation rental business under one roof. We’re the leading-edge company that simplifies your life. And with our mobile-first vacation rental software, you can take reservations on the go and provide exceptional customer service.</a:t>
            </a:r>
          </a:p>
        </p:txBody>
      </p:sp>
    </p:spTree>
    <p:extLst>
      <p:ext uri="{BB962C8B-B14F-4D97-AF65-F5344CB8AC3E}">
        <p14:creationId xmlns:p14="http://schemas.microsoft.com/office/powerpoint/2010/main" val="40558108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2FE999-E5C7-C646-A382-83374927230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4E6DFE3-E049-FC59-D00F-9BE2434FE7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51205D47-1B25-EB73-3013-7D1214AC7E92}"/>
              </a:ext>
            </a:extLst>
          </p:cNvPr>
          <p:cNvSpPr txBox="1"/>
          <p:nvPr/>
        </p:nvSpPr>
        <p:spPr>
          <a:xfrm>
            <a:off x="861848" y="799507"/>
            <a:ext cx="10468303" cy="543244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the Best Vacation Rental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Vacation rental management isn’t always a simple task, especially if you don’t have the best vacation rental software solution to help. Here are a few points to find the best and run a more successful business.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Allows You to Create a Professional Vacation Rental Website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Numerous of the best vacation rental software solutions come with a website builder. This enables you to create a professional website easily. It also permits you to build a custom domain, have unlimited hosting and SSL certification. The website will be optimized for your industry.</a:t>
            </a:r>
          </a:p>
        </p:txBody>
      </p:sp>
    </p:spTree>
    <p:extLst>
      <p:ext uri="{BB962C8B-B14F-4D97-AF65-F5344CB8AC3E}">
        <p14:creationId xmlns:p14="http://schemas.microsoft.com/office/powerpoint/2010/main" val="10442389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6D4E9-9F93-4301-F98C-761E92BCAE1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42B10B3-6024-A918-5B70-9451CD6411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81878710-5C67-BF2A-E646-E79C3727BA08}"/>
              </a:ext>
            </a:extLst>
          </p:cNvPr>
          <p:cNvSpPr txBox="1"/>
          <p:nvPr/>
        </p:nvSpPr>
        <p:spPr>
          <a:xfrm>
            <a:off x="651641" y="255615"/>
            <a:ext cx="10888717" cy="6325386"/>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Achieve Direct Booking</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Assist to diversify bookings, but a direct booking is always going to be good for avoiding listing site fees. Choose a software provider that authorizes you to accept online bookings on your website.</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Save Time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right vacation rental software can also save you time when it comes to handling various rental properties. You can automate any and all repetitive tasks and concentrate on the guest experience and faster response times.</a:t>
            </a:r>
          </a:p>
          <a:p>
            <a:pPr marL="342900" indent="-342900" algn="just">
              <a:lnSpc>
                <a:spcPct val="107000"/>
              </a:lnSpc>
              <a:spcAft>
                <a:spcPts val="800"/>
              </a:spcAft>
              <a:buFont typeface="Arial" panose="020B0604020202020204" pitchFamily="34" charset="0"/>
              <a:buChar char="•"/>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Stay Organized</a:t>
            </a:r>
            <a:endParaRPr lang="en-IN" dirty="0"/>
          </a:p>
          <a:p>
            <a:pPr marL="342900" indent="-342900" algn="just">
              <a:lnSpc>
                <a:spcPct val="107000"/>
              </a:lnSpc>
              <a:spcAft>
                <a:spcPts val="800"/>
              </a:spcAft>
              <a:buFont typeface="Arial" panose="020B0604020202020204" pitchFamily="34" charset="0"/>
              <a:buChar char="•"/>
            </a:pPr>
            <a:r>
              <a:rPr lang="en-IN" sz="2400" kern="100" dirty="0">
                <a:latin typeface="Calibri" panose="020F0502020204030204" pitchFamily="34" charset="0"/>
                <a:ea typeface="Calibri" panose="020F0502020204030204" pitchFamily="34" charset="0"/>
                <a:cs typeface="Times New Roman" panose="02020603050405020304" pitchFamily="18" charset="0"/>
              </a:rPr>
              <a:t>It also enables you to stay organized and on top of your booking channels, calendar, inquiries, and even messages. Everything is synchronized and you get a centralized inbox so you can run your vacation rental property business more effectively.</a:t>
            </a:r>
          </a:p>
        </p:txBody>
      </p:sp>
    </p:spTree>
    <p:extLst>
      <p:ext uri="{BB962C8B-B14F-4D97-AF65-F5344CB8AC3E}">
        <p14:creationId xmlns:p14="http://schemas.microsoft.com/office/powerpoint/2010/main" val="28482045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741671-7933-7C95-5473-E73F5F8394D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3D09141-81C9-8876-858E-73DB2827CF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3AF9AA05-2739-FD03-0712-BB21ADC05628}"/>
              </a:ext>
            </a:extLst>
          </p:cNvPr>
          <p:cNvSpPr txBox="1"/>
          <p:nvPr/>
        </p:nvSpPr>
        <p:spPr>
          <a:xfrm>
            <a:off x="1048750" y="815367"/>
            <a:ext cx="10005848" cy="522726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Wrapping Up: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Different factors play a crucial role in the search for the perfect vacation rental software. Most platforms have a clear booking calendar; secure payment options and a channel manager feature that links to well-known marketing portals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 latest generation of our platform includes the industry’s most powerful and comprehensive mobile solution.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incredible features in our Vacation Rental Management software offer comprehensive managing powers to organize your property system. The software helps in automation of your property for seamless management of all the activities taking place at your property. </a:t>
            </a:r>
          </a:p>
        </p:txBody>
      </p:sp>
    </p:spTree>
    <p:extLst>
      <p:ext uri="{BB962C8B-B14F-4D97-AF65-F5344CB8AC3E}">
        <p14:creationId xmlns:p14="http://schemas.microsoft.com/office/powerpoint/2010/main" val="18324973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4399B0-122A-E1E0-225E-B7B664BD7B5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85D5F47-CAE3-7BF0-345F-451E9FE7C4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3" name="TextBox 2">
            <a:extLst>
              <a:ext uri="{FF2B5EF4-FFF2-40B4-BE49-F238E27FC236}">
                <a16:creationId xmlns:a16="http://schemas.microsoft.com/office/drawing/2014/main" id="{EC6F07AD-2ACF-3DF1-4953-FA392C7E4CE4}"/>
              </a:ext>
            </a:extLst>
          </p:cNvPr>
          <p:cNvSpPr txBox="1"/>
          <p:nvPr/>
        </p:nvSpPr>
        <p:spPr>
          <a:xfrm>
            <a:off x="1282261" y="1682319"/>
            <a:ext cx="8618483" cy="3338799"/>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supports and combines your property management system, online reservation system, and hotel channel manager for better management of resources. It can be easily installed in a web-based or cloud-based system.</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can develop myriad ways to help your business succeed in the fiercely competitive market. Whether you are setting up a fledgling online business or managing an existing one, let us know how we can help you and your customers.</a:t>
            </a:r>
          </a:p>
        </p:txBody>
      </p:sp>
    </p:spTree>
    <p:extLst>
      <p:ext uri="{BB962C8B-B14F-4D97-AF65-F5344CB8AC3E}">
        <p14:creationId xmlns:p14="http://schemas.microsoft.com/office/powerpoint/2010/main" val="31026627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5D3001-F449-6FE2-5068-AD74A126544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6D8A818-1B78-9BDE-8629-FF1E5EFA0E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9691" y="101162"/>
            <a:ext cx="2049815" cy="466397"/>
          </a:xfrm>
          <a:prstGeom prst="rect">
            <a:avLst/>
          </a:prstGeom>
        </p:spPr>
      </p:pic>
      <p:sp>
        <p:nvSpPr>
          <p:cNvPr id="2" name="Title 1">
            <a:extLst>
              <a:ext uri="{FF2B5EF4-FFF2-40B4-BE49-F238E27FC236}">
                <a16:creationId xmlns:a16="http://schemas.microsoft.com/office/drawing/2014/main" id="{BA505B81-E7C4-A5C2-E0BF-548376FF1C99}"/>
              </a:ext>
            </a:extLst>
          </p:cNvPr>
          <p:cNvSpPr txBox="1">
            <a:spLocks/>
          </p:cNvSpPr>
          <p:nvPr/>
        </p:nvSpPr>
        <p:spPr>
          <a:xfrm>
            <a:off x="979722" y="911086"/>
            <a:ext cx="10424002"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https://www.travelopro.com/package-booking-engine.php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414077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19</TotalTime>
  <Words>2302</Words>
  <Application>Microsoft Office PowerPoint</Application>
  <PresentationFormat>Widescreen</PresentationFormat>
  <Paragraphs>86</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cp:revision>
  <dcterms:created xsi:type="dcterms:W3CDTF">2025-09-26T09:07:43Z</dcterms:created>
  <dcterms:modified xsi:type="dcterms:W3CDTF">2025-12-24T03:31:51Z</dcterms:modified>
</cp:coreProperties>
</file>