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3" autoAdjust="0"/>
    <p:restoredTop sz="94660"/>
  </p:normalViewPr>
  <p:slideViewPr>
    <p:cSldViewPr snapToGrid="0">
      <p:cViewPr varScale="1">
        <p:scale>
          <a:sx n="73" d="100"/>
          <a:sy n="73" d="100"/>
        </p:scale>
        <p:origin x="102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07136488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3451983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896219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83FC81-0282-4F62-ACD5-D3BED39E29D8}" type="datetimeFigureOut">
              <a:rPr lang="en-IN" smtClean="0"/>
              <a:t>26-12-2025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907874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83FC81-0282-4F62-ACD5-D3BED39E29D8}" type="datetimeFigureOut">
              <a:rPr lang="en-IN" smtClean="0"/>
              <a:t>26-12-2025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932351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83FC81-0282-4F62-ACD5-D3BED39E29D8}" type="datetimeFigureOut">
              <a:rPr lang="en-IN" smtClean="0"/>
              <a:t>26-12-2025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2355449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F83FC81-0282-4F62-ACD5-D3BED39E29D8}" type="datetimeFigureOut">
              <a:rPr lang="en-IN" smtClean="0"/>
              <a:t>26-12-2025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664808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83FC81-0282-4F62-ACD5-D3BED39E29D8}" type="datetimeFigureOut">
              <a:rPr lang="en-IN" smtClean="0"/>
              <a:t>26-12-2025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098039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83FC81-0282-4F62-ACD5-D3BED39E29D8}" type="datetimeFigureOut">
              <a:rPr lang="en-IN" smtClean="0"/>
              <a:t>26-12-2025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105154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83FC81-0282-4F62-ACD5-D3BED39E29D8}" type="datetimeFigureOut">
              <a:rPr lang="en-IN" smtClean="0"/>
              <a:t>26-12-2025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6588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3185673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693304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38155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987234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13973842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919762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83FC81-0282-4F62-ACD5-D3BED39E29D8}" type="datetimeFigureOut">
              <a:rPr lang="en-IN" smtClean="0"/>
              <a:t>26-12-2025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130118-5698-49C6-93E2-71B365548637}" type="slidenum">
              <a:rPr lang="en-IN" smtClean="0"/>
              <a:t>‹#›</a:t>
            </a:fld>
            <a:endParaRPr lang="en-IN"/>
          </a:p>
        </p:txBody>
      </p:sp>
    </p:spTree>
    <p:extLst>
      <p:ext uri="{BB962C8B-B14F-4D97-AF65-F5344CB8AC3E}">
        <p14:creationId xmlns:p14="http://schemas.microsoft.com/office/powerpoint/2010/main" val="294341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83FC81-0282-4F62-ACD5-D3BED39E29D8}" type="datetimeFigureOut">
              <a:rPr lang="en-IN" smtClean="0"/>
              <a:t>26-12-2025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6130118-5698-49C6-93E2-71B365548637}" type="slidenum">
              <a:rPr lang="en-IN" smtClean="0"/>
              <a:t>‹#›</a:t>
            </a:fld>
            <a:endParaRPr lang="en-IN"/>
          </a:p>
        </p:txBody>
      </p:sp>
    </p:spTree>
    <p:extLst>
      <p:ext uri="{BB962C8B-B14F-4D97-AF65-F5344CB8AC3E}">
        <p14:creationId xmlns:p14="http://schemas.microsoft.com/office/powerpoint/2010/main" val="563900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api-provider.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ree-travel-api.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hat-is-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yment-gateway-integration.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ds-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airline-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hotel-booking-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car-api-provi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cruise-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transfer-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activities-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travelopro.com/ndc-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www.slideshare.net/slideshow/travel-booking-engine-apipptx-260705124/260705124"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s://www.travelopro.com/api-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A9B699-3665-0489-6ACB-595384F31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6" name="TextBox 5">
            <a:extLst>
              <a:ext uri="{FF2B5EF4-FFF2-40B4-BE49-F238E27FC236}">
                <a16:creationId xmlns:a16="http://schemas.microsoft.com/office/drawing/2014/main" id="{6BD5D4B0-E1C2-0C9D-BE6A-0F48EBCCE04E}"/>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A9E76D93-29ED-D510-B3DD-ABBDAFE7820E}"/>
              </a:ext>
            </a:extLst>
          </p:cNvPr>
          <p:cNvSpPr txBox="1"/>
          <p:nvPr/>
        </p:nvSpPr>
        <p:spPr>
          <a:xfrm>
            <a:off x="4824249" y="135977"/>
            <a:ext cx="2816772" cy="707886"/>
          </a:xfrm>
          <a:prstGeom prst="rect">
            <a:avLst/>
          </a:prstGeom>
          <a:noFill/>
        </p:spPr>
        <p:txBody>
          <a:bodyPr wrap="square">
            <a:spAutoFit/>
          </a:bodyPr>
          <a:lstStyle/>
          <a:p>
            <a:r>
              <a:rPr lang="en-IN" sz="4000" b="1" dirty="0"/>
              <a:t>API Solution</a:t>
            </a:r>
          </a:p>
        </p:txBody>
      </p:sp>
      <p:pic>
        <p:nvPicPr>
          <p:cNvPr id="3" name="Picture 2">
            <a:extLst>
              <a:ext uri="{FF2B5EF4-FFF2-40B4-BE49-F238E27FC236}">
                <a16:creationId xmlns:a16="http://schemas.microsoft.com/office/drawing/2014/main" id="{43EAD95C-BAEA-F8E3-2624-97C1A69382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475" y="1256907"/>
            <a:ext cx="10575049" cy="4286250"/>
          </a:xfrm>
          <a:prstGeom prst="rect">
            <a:avLst/>
          </a:prstGeom>
        </p:spPr>
      </p:pic>
    </p:spTree>
    <p:extLst>
      <p:ext uri="{BB962C8B-B14F-4D97-AF65-F5344CB8AC3E}">
        <p14:creationId xmlns:p14="http://schemas.microsoft.com/office/powerpoint/2010/main" val="3116492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0FE24-4BA2-1A52-EE9C-5C78756D40B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17461C-4D2D-20C5-C75D-D0EAF7086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415D42BF-F9FC-B2B3-7269-EFA23170FEFF}"/>
              </a:ext>
            </a:extLst>
          </p:cNvPr>
          <p:cNvSpPr txBox="1"/>
          <p:nvPr/>
        </p:nvSpPr>
        <p:spPr>
          <a:xfrm>
            <a:off x="1166441" y="1004691"/>
            <a:ext cx="9879724"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API Solution in Travel Industry? And How Does It Work?</a:t>
            </a:r>
          </a:p>
          <a:p>
            <a:pPr algn="just">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stands for Application Programmable Interface and is responsible for specifying how one application communicates with others. To put it in simple words,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set of web services used for accessing travel deals from various travel connections.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API acts as a bridge between travel service providers, enabling businesses to integrate external data directly into their platforms, offering smooth booking experiences and up-to-date information for customers.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raises usability, value, and engagement in your travel platform and enables you to present the most relevant available flight or hotel variants to the audience.</a:t>
            </a:r>
          </a:p>
        </p:txBody>
      </p:sp>
    </p:spTree>
    <p:extLst>
      <p:ext uri="{BB962C8B-B14F-4D97-AF65-F5344CB8AC3E}">
        <p14:creationId xmlns:p14="http://schemas.microsoft.com/office/powerpoint/2010/main" val="255905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5C353-3FD4-AE25-E489-8C98C8F9B2A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6FBA13-EE69-FE0B-6E43-CA95227D2F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6" name="TextBox 5">
            <a:extLst>
              <a:ext uri="{FF2B5EF4-FFF2-40B4-BE49-F238E27FC236}">
                <a16:creationId xmlns:a16="http://schemas.microsoft.com/office/drawing/2014/main" id="{BD4DF468-2003-FAC6-B6FA-35326031FD82}"/>
              </a:ext>
            </a:extLst>
          </p:cNvPr>
          <p:cNvSpPr txBox="1"/>
          <p:nvPr/>
        </p:nvSpPr>
        <p:spPr>
          <a:xfrm>
            <a:off x="1282262" y="1850484"/>
            <a:ext cx="9375228"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easy to implement and integrate with existing systems, ensuring that you will always be at the forefront of the technology. Numerous travel APIs provide you access to their rich content and travel deals, such as hotel APIs, flight APIs, and APIs for travel agents, your operators, and corporations.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booking a flight, renting a car, or researching hotels at holiday destinations, an API connects in the background, connecting you to the data.</a:t>
            </a:r>
          </a:p>
        </p:txBody>
      </p:sp>
    </p:spTree>
    <p:extLst>
      <p:ext uri="{BB962C8B-B14F-4D97-AF65-F5344CB8AC3E}">
        <p14:creationId xmlns:p14="http://schemas.microsoft.com/office/powerpoint/2010/main" val="3358002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BF59C-464F-094A-D8AB-094D1D03411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D64230-7F3F-BED6-0F9D-6F66798EC0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8C7E2CBF-60FE-B7C5-24B9-3B753DAD3877}"/>
              </a:ext>
            </a:extLst>
          </p:cNvPr>
          <p:cNvSpPr txBox="1"/>
          <p:nvPr/>
        </p:nvSpPr>
        <p:spPr>
          <a:xfrm>
            <a:off x="998484" y="617781"/>
            <a:ext cx="10594427"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 Is an Excellent Choice for AN API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you a developer or an IT company searching for an API to create your own travel portal or mobile app? Then Travelopro's Travel API is the ideal solution for you.</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well-known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 service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offers top-notch software solutions. Our Travel Portal Solution provides seamless integration of travel APIs within existing systems. With Travelopro's suite of APIs, businesses can grow and thrive.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tourism portal development, online hotel and car booking, flight and holiday booking, tour reservation systems, bus booking,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payment gateway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insurance, and cruise booking, we at Travelopro have proven our ability to create custom B2B and B2C travel portals and integrate travel APIs for many years.</a:t>
            </a:r>
          </a:p>
        </p:txBody>
      </p:sp>
    </p:spTree>
    <p:extLst>
      <p:ext uri="{BB962C8B-B14F-4D97-AF65-F5344CB8AC3E}">
        <p14:creationId xmlns:p14="http://schemas.microsoft.com/office/powerpoint/2010/main" val="3398766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8355B-D309-9B15-8B48-400009D41D4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356C2D0-1C61-BEE6-1B82-E21656E3EE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F4117972-788F-571B-0691-98D6AC1F940B}"/>
              </a:ext>
            </a:extLst>
          </p:cNvPr>
          <p:cNvSpPr txBox="1"/>
          <p:nvPr/>
        </p:nvSpPr>
        <p:spPr>
          <a:xfrm>
            <a:off x="1061544" y="1089811"/>
            <a:ext cx="1025809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several GDSs, including Amadeus, Travelport, Sabre, Galileo, Hotelbeds, Jacob,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RoomsXML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Sabre, Tourico,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Travco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Expedia, Viator,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BeMyGuest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several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integrating the API, you gain access to real-time availability, price, and booking features for hotels, flights, rental cars, and other travel services. This enables your users to search for, compare, and book travel options instantly from your platform.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Amongst our highly skilled and exceptional technological products 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API integration, XML API integration, hotel API integration, flight API integration,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tripjack</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API integration, travel boutique online (TBO) API, via API integration, Yatra API integration, MakeMyTrip API integration, and a lot more than you can think of.</a:t>
            </a:r>
          </a:p>
        </p:txBody>
      </p:sp>
    </p:spTree>
    <p:extLst>
      <p:ext uri="{BB962C8B-B14F-4D97-AF65-F5344CB8AC3E}">
        <p14:creationId xmlns:p14="http://schemas.microsoft.com/office/powerpoint/2010/main" val="3965575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A2FC7-3772-F439-701F-31AECBC8AB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E009B1-B280-FD6C-A55A-421F3A8CFE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EC85DBCD-6065-1E01-740A-2BAA9DC0C84F}"/>
              </a:ext>
            </a:extLst>
          </p:cNvPr>
          <p:cNvSpPr txBox="1"/>
          <p:nvPr/>
        </p:nvSpPr>
        <p:spPr>
          <a:xfrm>
            <a:off x="987971" y="1166842"/>
            <a:ext cx="10405241"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Additionally, it combines different travel elements via third-party integrations to provide superior booking experiences to customers. It technically showcases prospective clients' best travel options; technically, developers get programmatic access to servers hosting the world’s airlines, hotels, and activities’ data through travel APIs.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knowledgeable team specializes in integrating state-of-the-art travel APIs into your existing platforms or applications. These APIs encompass a wide range of travel services, including flight booking, hotel reservations, car rentals, activities, and more. By integrating these APIs, we ensure that your users have access to a comprehensive suite of travel options, all within a smooth and intuitive interface.</a:t>
            </a:r>
          </a:p>
        </p:txBody>
      </p:sp>
    </p:spTree>
    <p:extLst>
      <p:ext uri="{BB962C8B-B14F-4D97-AF65-F5344CB8AC3E}">
        <p14:creationId xmlns:p14="http://schemas.microsoft.com/office/powerpoint/2010/main" val="3077928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23065-5A9A-2620-60B6-3A24FA6CE26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682803-EFCB-14F5-CA46-052389E548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1B15E7BE-5AB7-113F-E5D4-E63A05B37A81}"/>
              </a:ext>
            </a:extLst>
          </p:cNvPr>
          <p:cNvSpPr txBox="1"/>
          <p:nvPr/>
        </p:nvSpPr>
        <p:spPr>
          <a:xfrm>
            <a:off x="779079" y="961658"/>
            <a:ext cx="10633842"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Types of Travel APIs Available to Revolutionize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your trustworthy partner in the world of travel booking solutions. As a leading software development company, we are proud to offer our Flight Booking API Service, especially tailored for new travel booking business owners like you.</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renowned flight API provider offering access to content from over 750 airlines, including both GDS carriers and low-cost carriers (LCCs), connecting travelers to more than 275 countries worldwide.</a:t>
            </a:r>
          </a:p>
        </p:txBody>
      </p:sp>
    </p:spTree>
    <p:extLst>
      <p:ext uri="{BB962C8B-B14F-4D97-AF65-F5344CB8AC3E}">
        <p14:creationId xmlns:p14="http://schemas.microsoft.com/office/powerpoint/2010/main" val="3353548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02828-366E-6C43-CB01-F60A3EDB114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D99A28-A5F3-78FB-9811-5088F85716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7A77255A-4BEA-F26E-CFE6-785DB92AFDA2}"/>
              </a:ext>
            </a:extLst>
          </p:cNvPr>
          <p:cNvSpPr txBox="1"/>
          <p:nvPr/>
        </p:nvSpPr>
        <p:spPr>
          <a:xfrm>
            <a:off x="945930" y="854436"/>
            <a:ext cx="1076259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travel service provider, you may provide your prospective customers with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unrivaled</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travel-related services by integrating the Flight API with your own software program. Our comprehensive API makes it easy to include flight booking features in your business, giving your clients an easy and convenient booking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expertise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airline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flight data integration, your travel platform can obtain up-to-date information on flight availability, schedules, prices, and other relevant data. Our industry-leading Flight API integration solutions guarantee that your customers can make well-informed decisions and conveniently book flights, all within your travel company’s interface.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delivers you with complete integration support, enabling customers to make real-time bookings from your website. We usually focus on developing a flight booking engine portal with the most affordable prices.</a:t>
            </a:r>
          </a:p>
        </p:txBody>
      </p:sp>
    </p:spTree>
    <p:extLst>
      <p:ext uri="{BB962C8B-B14F-4D97-AF65-F5344CB8AC3E}">
        <p14:creationId xmlns:p14="http://schemas.microsoft.com/office/powerpoint/2010/main" val="1338006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81A80-E326-576D-F921-F105714545E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BF37C77-95C7-5CE7-BA7C-CA76EBC530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E66DBDB2-E725-DBBF-8918-97249FF5E1E2}"/>
              </a:ext>
            </a:extLst>
          </p:cNvPr>
          <p:cNvSpPr txBox="1"/>
          <p:nvPr/>
        </p:nvSpPr>
        <p:spPr>
          <a:xfrm>
            <a:off x="1219199" y="1059450"/>
            <a:ext cx="8628993" cy="445211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Core Features of our Flight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Holds Domestic and International Airlines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all LCCs in Indian region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Continuously Optimised Product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Developed in JSON format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setup and implementation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Developer support and documentation</a:t>
            </a:r>
          </a:p>
        </p:txBody>
      </p:sp>
    </p:spTree>
    <p:extLst>
      <p:ext uri="{BB962C8B-B14F-4D97-AF65-F5344CB8AC3E}">
        <p14:creationId xmlns:p14="http://schemas.microsoft.com/office/powerpoint/2010/main" val="323067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F6F53-2184-ACC6-C1DF-CEE79D37896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8711237-1E29-BA04-7F33-8FE891DD55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D0E36AAD-3867-41A7-53A7-AC3BEDF68E91}"/>
              </a:ext>
            </a:extLst>
          </p:cNvPr>
          <p:cNvSpPr txBox="1"/>
          <p:nvPr/>
        </p:nvSpPr>
        <p:spPr>
          <a:xfrm>
            <a:off x="945930" y="617781"/>
            <a:ext cx="10552387"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your premier provider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API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tailored for new travel tech business owners. Being a leading API provider and software development company, we understand the cruciality of smooth and effective hotel booking processes in the travel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connecting our hotel API with the web portal, you can browse live hotel availabilities from the suppliers. Hotel API provides hotels with live data where you can quickly book rooms, cancel rooms, generate reports for booking and cancellation, etc., very conveniently and efficiently by integrating the API in your portal.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API is a web service giving online functionality for searching and booking hotels. </a:t>
            </a:r>
          </a:p>
        </p:txBody>
      </p:sp>
    </p:spTree>
    <p:extLst>
      <p:ext uri="{BB962C8B-B14F-4D97-AF65-F5344CB8AC3E}">
        <p14:creationId xmlns:p14="http://schemas.microsoft.com/office/powerpoint/2010/main" val="1942902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4E039-0EA3-0E3E-0CFB-40633C56AC5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2CA3A43-C8B0-B041-3A45-2B3B8819FC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559F65CC-C522-06E8-AE0F-810408F1F7C3}"/>
              </a:ext>
            </a:extLst>
          </p:cNvPr>
          <p:cNvSpPr txBox="1"/>
          <p:nvPr/>
        </p:nvSpPr>
        <p:spPr>
          <a:xfrm>
            <a:off x="872358" y="588579"/>
            <a:ext cx="10741573"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hotel APIs manage rates, availability, and a variety of accommodations, enabling you to offer clients the best options for their ideal stay in a specific city. Hotel API is also called Hotel Booking API.</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API integration makes it possible for web and mobile applications to link to extensive hotel databases, allowing guests to easily check the pricing and availability of rooms and make reservations using a sophisticated reservation engine.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assistance of hotel booking API integration, the traveler can offer a wide range of accommodations in a more effective method. The API integration provides a better way to develop the hotel booking platform by utilizing content from several supplier sources.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Partner with Travelopro today and unlock the potential of hotel booking services for your fintech business. Experience the difference our responsible and efficient API can make for your booking processes and improve business operations.</a:t>
            </a:r>
          </a:p>
        </p:txBody>
      </p:sp>
    </p:spTree>
    <p:extLst>
      <p:ext uri="{BB962C8B-B14F-4D97-AF65-F5344CB8AC3E}">
        <p14:creationId xmlns:p14="http://schemas.microsoft.com/office/powerpoint/2010/main" val="853856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9FFB7-A20A-6D94-84FE-DC5535EA484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534C6A-E476-A89F-6063-DF7715BFF2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1F7FF9FF-B3E5-B359-42BB-1C36A9831E03}"/>
              </a:ext>
            </a:extLst>
          </p:cNvPr>
          <p:cNvSpPr txBox="1"/>
          <p:nvPr/>
        </p:nvSpPr>
        <p:spPr>
          <a:xfrm>
            <a:off x="1198179" y="1099418"/>
            <a:ext cx="9795641" cy="445211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Booking API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booking API increases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offers a trustworthy and easy to use platform to users.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developed on open standard system architecture.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Saves time and money involved in development and marketing.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updated booking solution improved for performance.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booking solution setup in REST, JSON/XML format.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customers to current price quotations from hotels.</a:t>
            </a:r>
          </a:p>
        </p:txBody>
      </p:sp>
    </p:spTree>
    <p:extLst>
      <p:ext uri="{BB962C8B-B14F-4D97-AF65-F5344CB8AC3E}">
        <p14:creationId xmlns:p14="http://schemas.microsoft.com/office/powerpoint/2010/main" val="3534969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DEBDF-A232-4ED9-B2AD-74E83C8893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7CA775A-AFC9-5BD3-7B85-7FF9E821B0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734E03AD-B362-D72B-1878-D0AB4E8F8A18}"/>
              </a:ext>
            </a:extLst>
          </p:cNvPr>
          <p:cNvSpPr txBox="1"/>
          <p:nvPr/>
        </p:nvSpPr>
        <p:spPr>
          <a:xfrm>
            <a:off x="1208689" y="2000884"/>
            <a:ext cx="8734097" cy="285623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update and comply with Web 2.0.</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booking solution supports multiple languages.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24/7 updated prices to book guests.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Integration is easy to adapt, achieve and use.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strengthens the development of a customized hotel booking system.</a:t>
            </a:r>
          </a:p>
        </p:txBody>
      </p:sp>
    </p:spTree>
    <p:extLst>
      <p:ext uri="{BB962C8B-B14F-4D97-AF65-F5344CB8AC3E}">
        <p14:creationId xmlns:p14="http://schemas.microsoft.com/office/powerpoint/2010/main" val="1064657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42AA3-38EC-E79C-AC54-14AF979C30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09A702-F29E-A0C7-1A28-F8FA13D8E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F7FC4337-9527-9708-34A7-719F44282C0C}"/>
              </a:ext>
            </a:extLst>
          </p:cNvPr>
          <p:cNvSpPr txBox="1"/>
          <p:nvPr/>
        </p:nvSpPr>
        <p:spPr>
          <a:xfrm>
            <a:off x="882868" y="617781"/>
            <a:ext cx="10699531" cy="562243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#1 choice of car booking API solutions designed for startup fintech business owners. As a premier software development company and API provider, we understand the value of smooth and efficient car booking processes in the modern digital age. Our Car Booking API is designed to give your business the ability to easily provide your customers with complete car booking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Integrating car rental booking software with an API not only adds more clarity to the car booking system of your travel portal but also supports your customers with the services of full-service car rental booking companies and providers.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APIs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directly connect you to all the data you require to develop a state-of-the-art website or Android or iOS app. Your customers will be able to take advantage of the best fares on cars from global suppliers.</a:t>
            </a:r>
          </a:p>
        </p:txBody>
      </p:sp>
    </p:spTree>
    <p:extLst>
      <p:ext uri="{BB962C8B-B14F-4D97-AF65-F5344CB8AC3E}">
        <p14:creationId xmlns:p14="http://schemas.microsoft.com/office/powerpoint/2010/main" val="2017173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9390A-FEB1-BE1C-998F-49F95FEE0B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D8B3FE0-7F20-FFBE-A69F-F86369DB87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9B720C72-3BA7-204D-9BA1-D0F4C15E9ABE}"/>
              </a:ext>
            </a:extLst>
          </p:cNvPr>
          <p:cNvSpPr txBox="1"/>
          <p:nvPr/>
        </p:nvSpPr>
        <p:spPr>
          <a:xfrm>
            <a:off x="1019503" y="1520517"/>
            <a:ext cx="10321159"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Car API, agents or agencies are quick to access or track car availability and rental activity at their locations. Without a shadow of a doubt, our integrated Car Booking API helps clients access car rental offers and data around the globe. With our Car Rental API, you are reaching the best content with hundreds of suppliers throughout the globe, competing with each other for the lowest rates possible with just a single click.</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will customize our system to fit your brand and will provide all the support to integrate your website with third-party car rental APIs. We aim to offer a new perspective service concept and always strive to stay on the forefront of technology at all times by offering the best solutions for the travel business.</a:t>
            </a:r>
          </a:p>
        </p:txBody>
      </p:sp>
    </p:spTree>
    <p:extLst>
      <p:ext uri="{BB962C8B-B14F-4D97-AF65-F5344CB8AC3E}">
        <p14:creationId xmlns:p14="http://schemas.microsoft.com/office/powerpoint/2010/main" val="575122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EA365-6CB8-7F9F-FC38-F85F992F19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CADCC0-8D07-5098-9FD4-93F50CFB3C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16CED403-BC76-9266-70EE-F40E6490A10F}"/>
              </a:ext>
            </a:extLst>
          </p:cNvPr>
          <p:cNvSpPr txBox="1"/>
          <p:nvPr/>
        </p:nvSpPr>
        <p:spPr>
          <a:xfrm>
            <a:off x="1135117" y="1202942"/>
            <a:ext cx="9921766" cy="445211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Car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offers an adaptable and user-friendly way of merger and usage.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Able to develop and tailor the travel reservation requests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Created on capable Open System structure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Minimized expansion expenses and valuable time engaged in marketing.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Customized solutions that boost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Fully achievable and Web 2.0 pliant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a reliable and powerful interface</a:t>
            </a:r>
          </a:p>
        </p:txBody>
      </p:sp>
    </p:spTree>
    <p:extLst>
      <p:ext uri="{BB962C8B-B14F-4D97-AF65-F5344CB8AC3E}">
        <p14:creationId xmlns:p14="http://schemas.microsoft.com/office/powerpoint/2010/main" val="4168054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91BA5-0D86-CC02-31BF-D8F3A469BC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F347B3-83A1-F1E5-B084-850A307E6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BC6A783C-93A6-DD6D-83E4-0C5407E3B0D9}"/>
              </a:ext>
            </a:extLst>
          </p:cNvPr>
          <p:cNvSpPr txBox="1"/>
          <p:nvPr/>
        </p:nvSpPr>
        <p:spPr>
          <a:xfrm>
            <a:off x="1324303" y="2198471"/>
            <a:ext cx="8839200" cy="2461058"/>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does not rely on language and structure of request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All-time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updation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 costs for your users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Product solutions that are enhanced continuously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full REST API format coupled with JSON/XML feedback</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simple navigation and display Live rates supplies</a:t>
            </a:r>
          </a:p>
        </p:txBody>
      </p:sp>
    </p:spTree>
    <p:extLst>
      <p:ext uri="{BB962C8B-B14F-4D97-AF65-F5344CB8AC3E}">
        <p14:creationId xmlns:p14="http://schemas.microsoft.com/office/powerpoint/2010/main" val="3131144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B9E1B-ED86-2F04-1276-0C126C2D94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31E5CA-62A6-44AD-E283-64CCF7051A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9FF60CDA-B285-259F-9BA4-34D23BACED1C}"/>
              </a:ext>
            </a:extLst>
          </p:cNvPr>
          <p:cNvSpPr txBox="1"/>
          <p:nvPr/>
        </p:nvSpPr>
        <p:spPr>
          <a:xfrm>
            <a:off x="854457" y="360636"/>
            <a:ext cx="10717433" cy="601760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Cruise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renowned provider of top-notch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of all sizes. Our API integration services offer an interface between cruise suppliers and online travel agencies, empowering online travel agents to access real-time inventory and availability through B2B or B2C sales channels.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cruise API with a quick, reliable booking reservation system, which saves consumers time and effort. It is a really unique solution that comes up with reservations for those travelers who plan their holidays to visit various locations. Our cruise API offers an end-to-end booking platform without any third-party redirection.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API provides you with access to an extensive range of cruise possibilities, including everything from intimate yacht excursions to luxurious ocean liners. </a:t>
            </a:r>
          </a:p>
        </p:txBody>
      </p:sp>
    </p:spTree>
    <p:extLst>
      <p:ext uri="{BB962C8B-B14F-4D97-AF65-F5344CB8AC3E}">
        <p14:creationId xmlns:p14="http://schemas.microsoft.com/office/powerpoint/2010/main" val="2447381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D91FD-5CB1-9239-939A-7B98B3F614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F23FE2-BC2D-C0EE-F6B3-ADBE3A4D16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C9C08642-7C60-C1A3-09AD-A67D595FB387}"/>
              </a:ext>
            </a:extLst>
          </p:cNvPr>
          <p:cNvSpPr txBox="1"/>
          <p:nvPr/>
        </p:nvSpPr>
        <p:spPr>
          <a:xfrm>
            <a:off x="788276" y="665470"/>
            <a:ext cx="10962290"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cater to all budgets and destinations, making sure that there is something for everyone. Our user-friendly interface makes it easy to create and design your unique website and sell dream cruises to your customers, all from the comfort of your own device.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provides an interface that associates cruise suppliers and online travel agencies where online travel agents can access the real-time inventory and availability. Our content is available in multiple languages, and our cache comprises 28 local market prices of each cruise line in whatever currency you like.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platform can connect you to more cruise suppliers than any available system on the market. With the integration of top major ocean and river cruise lines, our cruise API provides you with access to over 30,000 itineraries.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agencies or corporations looking to create their own search and booking platforms, we offer the APIs with content, prices, and booking capabilities to various cruise lines.</a:t>
            </a:r>
          </a:p>
        </p:txBody>
      </p:sp>
    </p:spTree>
    <p:extLst>
      <p:ext uri="{BB962C8B-B14F-4D97-AF65-F5344CB8AC3E}">
        <p14:creationId xmlns:p14="http://schemas.microsoft.com/office/powerpoint/2010/main" val="382078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8C156-6148-098A-1C76-C157ED509DE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6930DA-D191-B34B-FD1C-24A8E359D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6C2555A3-D929-B183-E95E-F4238CE8427F}"/>
              </a:ext>
            </a:extLst>
          </p:cNvPr>
          <p:cNvSpPr txBox="1"/>
          <p:nvPr/>
        </p:nvSpPr>
        <p:spPr>
          <a:xfrm>
            <a:off x="1208688" y="954059"/>
            <a:ext cx="10342179"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We Offer Through Our Cruise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in maximizing sales through online distribution channels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ease in managing the profit percentage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Facilitate an online platform for faster cruise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a 360-degree view feature to know your cruise ahead of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assistance through real-time customer support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API offers return on investment within shortest span of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Maintains the reliability of the data and comply with legal requirements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 your reach to huge inventory available at inexpensive rates</a:t>
            </a:r>
          </a:p>
        </p:txBody>
      </p:sp>
    </p:spTree>
    <p:extLst>
      <p:ext uri="{BB962C8B-B14F-4D97-AF65-F5344CB8AC3E}">
        <p14:creationId xmlns:p14="http://schemas.microsoft.com/office/powerpoint/2010/main" val="3257014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43D3D-6A39-59FD-19B0-34FA2D182C9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ABDCBE4-7420-BEB2-EB93-C798986AF2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3AB30CDC-E8AC-0316-F21A-6B1B542E50EE}"/>
              </a:ext>
            </a:extLst>
          </p:cNvPr>
          <p:cNvSpPr txBox="1"/>
          <p:nvPr/>
        </p:nvSpPr>
        <p:spPr>
          <a:xfrm>
            <a:off x="1329559" y="1949588"/>
            <a:ext cx="9280634" cy="295882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Facilitate continuous evaluation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Give you access to the enormous travel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 platform where you can arrange your individual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all-time availability of inventory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supports B2C / B2B / B2E modules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an interface that can be modified from time to time</a:t>
            </a:r>
          </a:p>
        </p:txBody>
      </p:sp>
    </p:spTree>
    <p:extLst>
      <p:ext uri="{BB962C8B-B14F-4D97-AF65-F5344CB8AC3E}">
        <p14:creationId xmlns:p14="http://schemas.microsoft.com/office/powerpoint/2010/main" val="437359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28DC9-13D4-73E5-E39D-2EDA71F223E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A41B73-810F-3EBC-01E9-CC69283F26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6303A444-B90C-607E-0A4F-B49D66D371E2}"/>
              </a:ext>
            </a:extLst>
          </p:cNvPr>
          <p:cNvSpPr txBox="1"/>
          <p:nvPr/>
        </p:nvSpPr>
        <p:spPr>
          <a:xfrm>
            <a:off x="1197972" y="1261836"/>
            <a:ext cx="9848193" cy="433432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Transfer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Transfer APIs are a way to integrate ground functionality with your travel business objectives. You can integrate all software products for all essential travel tools for consolidated flights, hotels, transport, and tour bookings.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being one of the leading transfer API providers, allows easy and affordable solutions for end-users and travel businesses throughout the world. We understand the importance of transfer services for travel businesses and travelers. This is the reason that we have focused our efforts towards a robust and user-friendly transfer reservation system.</a:t>
            </a:r>
          </a:p>
        </p:txBody>
      </p:sp>
    </p:spTree>
    <p:extLst>
      <p:ext uri="{BB962C8B-B14F-4D97-AF65-F5344CB8AC3E}">
        <p14:creationId xmlns:p14="http://schemas.microsoft.com/office/powerpoint/2010/main" val="3464106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969A0-C846-0B1B-10EF-CAAD47A01DD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FF0D97-D01A-0528-6A57-0AF18C7A66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3F6FE0FF-1A0E-5D5E-F8FD-AD3B0EBFC3CE}"/>
              </a:ext>
            </a:extLst>
          </p:cNvPr>
          <p:cNvSpPr txBox="1"/>
          <p:nvPr/>
        </p:nvSpPr>
        <p:spPr>
          <a:xfrm>
            <a:off x="966951" y="993144"/>
            <a:ext cx="1065749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Integrating a travel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offer a number of advantages. It allows you to provide a seamless transportation booking experience for your customers, access real-time availability and pricing data, automate booking processes, and expand your range of travel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APIs facilitate straightforward land transfers along with the reservation system. At the end, you will get lots of choices along with the design that requires a significant production effort. For instance, with this API, you can maintain flow in the booking process, and customers will not be required to enter their travel information again and again.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OTAs that offer full-service travel services, integrating a transfer API provides significant revenue generation. You access premium inventory around the world by integrating the API onto your website or application.</a:t>
            </a:r>
          </a:p>
        </p:txBody>
      </p:sp>
    </p:spTree>
    <p:extLst>
      <p:ext uri="{BB962C8B-B14F-4D97-AF65-F5344CB8AC3E}">
        <p14:creationId xmlns:p14="http://schemas.microsoft.com/office/powerpoint/2010/main" val="645173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45923-FD59-1D5D-44BC-C8E97634EC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A3E934C-DB61-6E6F-D5D2-8045D9502A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585191A3-1833-0175-3F1F-4B4C24989CCA}"/>
              </a:ext>
            </a:extLst>
          </p:cNvPr>
          <p:cNvSpPr txBox="1"/>
          <p:nvPr/>
        </p:nvSpPr>
        <p:spPr>
          <a:xfrm>
            <a:off x="1008995" y="360636"/>
            <a:ext cx="10415752" cy="644317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Transfer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User-friendly merger and application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Tailored travel reservation application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Open system infrastructure is the basis of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saves valuable time and money engaged in production and marketing.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ultimately increases productivity by allowing Custom made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supports web 2.0 and set completely achievable goals.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does not depend on languages and application infrastructure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API offers an all-time display of rates.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solutions that can be improved from time to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 REST API format along with JSON/XML answers ready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can crawl through updated prices.</a:t>
            </a:r>
          </a:p>
        </p:txBody>
      </p:sp>
    </p:spTree>
    <p:extLst>
      <p:ext uri="{BB962C8B-B14F-4D97-AF65-F5344CB8AC3E}">
        <p14:creationId xmlns:p14="http://schemas.microsoft.com/office/powerpoint/2010/main" val="3220367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E4CF4-BA5C-D2E4-2C6D-E49A6BF25D8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5F36D2-63F0-CB45-B43C-63C43FC1C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026CFFAF-CAA6-C469-491A-EDF752EFA265}"/>
              </a:ext>
            </a:extLst>
          </p:cNvPr>
          <p:cNvSpPr txBox="1"/>
          <p:nvPr/>
        </p:nvSpPr>
        <p:spPr>
          <a:xfrm>
            <a:off x="1166649" y="1143618"/>
            <a:ext cx="10005848"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Activities API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integrated all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activity API providers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including Viator, Hotelbeds, GTA, and Tourico Holidays. We provide an end-to-end activity booking engine that can integrate with any activity supplier of your choice to give your B2C/B2B customers bookable deals on your website with real-time pricing and availability.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an Activities API that can be integrated effortlessly into your system. It will provide a way by which you can aggregate content from leading suppliers to add your own markups and increase your sales online through our booking engine.</a:t>
            </a:r>
          </a:p>
        </p:txBody>
      </p:sp>
    </p:spTree>
    <p:extLst>
      <p:ext uri="{BB962C8B-B14F-4D97-AF65-F5344CB8AC3E}">
        <p14:creationId xmlns:p14="http://schemas.microsoft.com/office/powerpoint/2010/main" val="22065439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DEE54-DBE1-3333-E20A-9551C78BD1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8F8AA9D-F15B-532A-36BF-A9CEC7EF75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68379912-A2B2-BC0D-C8D3-2CCC96FF32B0}"/>
              </a:ext>
            </a:extLst>
          </p:cNvPr>
          <p:cNvSpPr txBox="1"/>
          <p:nvPr/>
        </p:nvSpPr>
        <p:spPr>
          <a:xfrm>
            <a:off x="1156138" y="1331330"/>
            <a:ext cx="9879724" cy="452431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Activities API, you can get the best travel content from hundreds of suppliers throughout the globe, competing with each other for the lowest rates possible with just one click. Sell your activities online and synchronize your inventory with major market leaders. Get maximum conversion, boost your cart value through add-ons, and monitor your overall sales.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our activity API, travel agencies gain the capability to integrate a vast variety of tour and activity offerings into their websites, enhancing the experiences they provide to their clients. This integration facilitates the smooth distribution of activity content, ensuring that travel agencies can showcase a large range of possibilities to their website visitors.</a:t>
            </a:r>
          </a:p>
        </p:txBody>
      </p:sp>
    </p:spTree>
    <p:extLst>
      <p:ext uri="{BB962C8B-B14F-4D97-AF65-F5344CB8AC3E}">
        <p14:creationId xmlns:p14="http://schemas.microsoft.com/office/powerpoint/2010/main" val="3649070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A4ACD-1D5C-B88B-9F28-66124DF2E7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127657A-9268-E62F-1356-2C40542E9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495C263F-9860-3FF0-3509-7EFAA9BBCB8F}"/>
              </a:ext>
            </a:extLst>
          </p:cNvPr>
          <p:cNvSpPr txBox="1"/>
          <p:nvPr/>
        </p:nvSpPr>
        <p:spPr>
          <a:xfrm>
            <a:off x="1176951" y="1474841"/>
            <a:ext cx="9869214" cy="36465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Great for providing app users to a wide range of activities. It makes the traveler's experience easy and memorable.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real-time availability and booking features on various tours and attraction places.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reviews and rating integration boost credibility and help in making better decisions in the selection of city attractions.</a:t>
            </a:r>
          </a:p>
        </p:txBody>
      </p:sp>
    </p:spTree>
    <p:extLst>
      <p:ext uri="{BB962C8B-B14F-4D97-AF65-F5344CB8AC3E}">
        <p14:creationId xmlns:p14="http://schemas.microsoft.com/office/powerpoint/2010/main" val="3356344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F333E-FE3D-9130-3340-72441A24A1D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F35553-30D5-5003-AB3B-0F776152F2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006B8C96-A2DE-1EC4-6926-6442AE511EC2}"/>
              </a:ext>
            </a:extLst>
          </p:cNvPr>
          <p:cNvSpPr txBox="1"/>
          <p:nvPr/>
        </p:nvSpPr>
        <p:spPr>
          <a:xfrm>
            <a:off x="896006" y="662151"/>
            <a:ext cx="10399987" cy="572502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Our API Services ?</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Comprehensive GDS Coverage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Get access to real-time inventory from top GDS platforms such as Sabre, Amadeus, and Travelport, ensuring access to a wide variety of flights, hotels, cars, and fares.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Extensive NDC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Easily connect to major airlines via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NDC APIs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increase access to exclusive content, and specialized offers.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Self-Service and Enterprise APIs: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Choose from our self-service APIs for quick integration or opt for enterprise-level solutions for extensive customization and support.</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Reliable Performance: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Enjoy robust and responsible performance with our API services, which guarantee minimal downtime and uninterrupted access to vital travel information.</a:t>
            </a:r>
          </a:p>
        </p:txBody>
      </p:sp>
    </p:spTree>
    <p:extLst>
      <p:ext uri="{BB962C8B-B14F-4D97-AF65-F5344CB8AC3E}">
        <p14:creationId xmlns:p14="http://schemas.microsoft.com/office/powerpoint/2010/main" val="3644377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49562-F6DC-C146-8A56-AC7071F8A2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50F44C7-4598-F03F-BF83-729D885BBE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43894776-0CA0-A85B-5908-7F79DC19817F}"/>
              </a:ext>
            </a:extLst>
          </p:cNvPr>
          <p:cNvSpPr txBox="1"/>
          <p:nvPr/>
        </p:nvSpPr>
        <p:spPr>
          <a:xfrm>
            <a:off x="1072055" y="1123633"/>
            <a:ext cx="10047890"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Scalable Solutions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services are designed to expand with your business, accommodating growth and adapting to changing market demands effortlessly.</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Flexible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Effortlessly integrate our APIs into your existing systems and applications, saving time and resources with our easy-to-use integration process.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Customizable Solutions: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Tailor our API services to meet your specific business needs, with flexible customization options that enable you to create unique solutions.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Responsive Support: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Benefit from dedicated technical support and assistance from our team of experts, guaranteeing prompt resolution of any issues or queries you may encounter.</a:t>
            </a:r>
          </a:p>
        </p:txBody>
      </p:sp>
    </p:spTree>
    <p:extLst>
      <p:ext uri="{BB962C8B-B14F-4D97-AF65-F5344CB8AC3E}">
        <p14:creationId xmlns:p14="http://schemas.microsoft.com/office/powerpoint/2010/main" val="40807085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61E3B-200D-F219-14A9-1262A76EA5B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21ADB88-FC2A-5094-65B7-E9884FEBCC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3" name="TextBox 2">
            <a:extLst>
              <a:ext uri="{FF2B5EF4-FFF2-40B4-BE49-F238E27FC236}">
                <a16:creationId xmlns:a16="http://schemas.microsoft.com/office/drawing/2014/main" id="{26471706-6C3B-2798-F750-D1EC41EAE7EA}"/>
              </a:ext>
            </a:extLst>
          </p:cNvPr>
          <p:cNvSpPr txBox="1"/>
          <p:nvPr/>
        </p:nvSpPr>
        <p:spPr>
          <a:xfrm>
            <a:off x="1292772" y="1210540"/>
            <a:ext cx="9848193"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 Travel API Integration—Your Key to Growth</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you’re looking to extend your inventory, improve the customer experience, or grow your business, integrating APIs allows you to deliver more value with less effort.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understanding the various pricing models, budgeting for both initial and ongoing costs, planning integration timelines, and streamlining your platform, you can maximize the benefits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right approach, this technology can help you grow your business to new heights in the competitive travel sector.</a:t>
            </a:r>
          </a:p>
        </p:txBody>
      </p:sp>
    </p:spTree>
    <p:extLst>
      <p:ext uri="{BB962C8B-B14F-4D97-AF65-F5344CB8AC3E}">
        <p14:creationId xmlns:p14="http://schemas.microsoft.com/office/powerpoint/2010/main" val="556678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DC40A-5926-3C9D-54DE-7FC9167AA1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86ECD56-C964-C049-8A95-DF54489E57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356" y="132693"/>
            <a:ext cx="2003619" cy="455886"/>
          </a:xfrm>
          <a:prstGeom prst="rect">
            <a:avLst/>
          </a:prstGeom>
        </p:spPr>
      </p:pic>
      <p:sp>
        <p:nvSpPr>
          <p:cNvPr id="2" name="Title 1">
            <a:extLst>
              <a:ext uri="{FF2B5EF4-FFF2-40B4-BE49-F238E27FC236}">
                <a16:creationId xmlns:a16="http://schemas.microsoft.com/office/drawing/2014/main" id="{99A344D2-52C0-E85D-87A3-D89376397F0C}"/>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https://www.travelopro.com/api-solution.php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454680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28</TotalTime>
  <Words>3127</Words>
  <Application>Microsoft Office PowerPoint</Application>
  <PresentationFormat>Widescreen</PresentationFormat>
  <Paragraphs>159</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2025-03-28T05:51:07Z</dcterms:created>
  <dcterms:modified xsi:type="dcterms:W3CDTF">2025-12-26T03:55:28Z</dcterms:modified>
</cp:coreProperties>
</file>