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244533089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481790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2082282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46EB67-681B-493C-BF08-DF7B394B7D32}" type="datetimeFigureOut">
              <a:rPr lang="en-IN" smtClean="0"/>
              <a:t>29-12-2025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811977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46EB67-681B-493C-BF08-DF7B394B7D32}" type="datetimeFigureOut">
              <a:rPr lang="en-IN" smtClean="0"/>
              <a:t>29-12-2025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2314245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46EB67-681B-493C-BF08-DF7B394B7D32}" type="datetimeFigureOut">
              <a:rPr lang="en-IN" smtClean="0"/>
              <a:t>29-12-2025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3699107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146EB67-681B-493C-BF08-DF7B394B7D32}" type="datetimeFigureOut">
              <a:rPr lang="en-IN" smtClean="0"/>
              <a:t>29-12-2025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1512315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46EB67-681B-493C-BF08-DF7B394B7D32}" type="datetimeFigureOut">
              <a:rPr lang="en-IN" smtClean="0"/>
              <a:t>29-12-2025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2059530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46EB67-681B-493C-BF08-DF7B394B7D32}" type="datetimeFigureOut">
              <a:rPr lang="en-IN" smtClean="0"/>
              <a:t>29-12-2025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22050239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46EB67-681B-493C-BF08-DF7B394B7D32}" type="datetimeFigureOut">
              <a:rPr lang="en-IN" smtClean="0"/>
              <a:t>29-12-2025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4288917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12030020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2714444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20647699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76897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10817969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8057321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46EB67-681B-493C-BF08-DF7B394B7D32}" type="datetimeFigureOut">
              <a:rPr lang="en-IN" smtClean="0"/>
              <a:t>29-12-2025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5AA5691-6A20-4D4B-B6E7-1418DFB62CB4}" type="slidenum">
              <a:rPr lang="en-IN" smtClean="0"/>
              <a:t>‹#›</a:t>
            </a:fld>
            <a:endParaRPr lang="en-IN"/>
          </a:p>
        </p:txBody>
      </p:sp>
    </p:spTree>
    <p:extLst>
      <p:ext uri="{BB962C8B-B14F-4D97-AF65-F5344CB8AC3E}">
        <p14:creationId xmlns:p14="http://schemas.microsoft.com/office/powerpoint/2010/main" val="1590595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146EB67-681B-493C-BF08-DF7B394B7D32}" type="datetimeFigureOut">
              <a:rPr lang="en-IN" smtClean="0"/>
              <a:t>29-12-2025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5AA5691-6A20-4D4B-B6E7-1418DFB62CB4}" type="slidenum">
              <a:rPr lang="en-IN" smtClean="0"/>
              <a:t>‹#›</a:t>
            </a:fld>
            <a:endParaRPr lang="en-IN"/>
          </a:p>
        </p:txBody>
      </p:sp>
    </p:spTree>
    <p:extLst>
      <p:ext uri="{BB962C8B-B14F-4D97-AF65-F5344CB8AC3E}">
        <p14:creationId xmlns:p14="http://schemas.microsoft.com/office/powerpoint/2010/main" val="5590881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hird-party-api-integration.php"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flight-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flight-booking-software.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8-types-travel-apis-gds-flights-hotels-car-rental.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portals.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flight-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amadeus-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medium.com/@javiergilliam60/what-are-the-key-features-of-b2b-online-travel-portals-travelopro-525d626f8647"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global-distribution-system-amadeus-galileo-sabre-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best-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xml-api-integrations.php"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gds.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B40E0B-4886-9265-917C-E7803DD189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6" name="TextBox 5">
            <a:extLst>
              <a:ext uri="{FF2B5EF4-FFF2-40B4-BE49-F238E27FC236}">
                <a16:creationId xmlns:a16="http://schemas.microsoft.com/office/drawing/2014/main" id="{6528017F-6E9D-4E67-AC46-0EB508A6D606}"/>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8860FE2F-F85B-72DA-8F5A-D483739471D2}"/>
              </a:ext>
            </a:extLst>
          </p:cNvPr>
          <p:cNvSpPr txBox="1"/>
          <p:nvPr/>
        </p:nvSpPr>
        <p:spPr>
          <a:xfrm>
            <a:off x="5002923" y="174734"/>
            <a:ext cx="2186152" cy="707886"/>
          </a:xfrm>
          <a:prstGeom prst="rect">
            <a:avLst/>
          </a:prstGeom>
          <a:noFill/>
        </p:spPr>
        <p:txBody>
          <a:bodyPr wrap="square">
            <a:spAutoFit/>
          </a:bodyPr>
          <a:lstStyle/>
          <a:p>
            <a:r>
              <a:rPr lang="en-IN" sz="4000" b="1" dirty="0"/>
              <a:t>Flight API</a:t>
            </a:r>
          </a:p>
        </p:txBody>
      </p:sp>
      <p:pic>
        <p:nvPicPr>
          <p:cNvPr id="4" name="Picture 3">
            <a:extLst>
              <a:ext uri="{FF2B5EF4-FFF2-40B4-BE49-F238E27FC236}">
                <a16:creationId xmlns:a16="http://schemas.microsoft.com/office/drawing/2014/main" id="{2904631A-D037-0674-D02B-61CADC38C18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397603"/>
            <a:ext cx="9906000" cy="4198883"/>
          </a:xfrm>
          <a:prstGeom prst="rect">
            <a:avLst/>
          </a:prstGeom>
        </p:spPr>
      </p:pic>
    </p:spTree>
    <p:extLst>
      <p:ext uri="{BB962C8B-B14F-4D97-AF65-F5344CB8AC3E}">
        <p14:creationId xmlns:p14="http://schemas.microsoft.com/office/powerpoint/2010/main" val="573429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C38C5-AB90-9A59-E5DC-D10F00FE79E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D4BC0E6-882F-8878-2621-C93F355D99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C010B34F-DCE3-85CF-7BC2-660A5DDC6281}"/>
              </a:ext>
            </a:extLst>
          </p:cNvPr>
          <p:cNvSpPr txBox="1"/>
          <p:nvPr/>
        </p:nvSpPr>
        <p:spPr>
          <a:xfrm>
            <a:off x="1005873" y="815367"/>
            <a:ext cx="10429381"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Flight API- Enhance the Capabilities of the Flight Booking Engine in Every Aspect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the most powerful and intuitive tools to start and grow a travel business. Find, book and manage flights effectively. All through a single platform.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one of the leading , most reputed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 provider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empowers travel business by providing travel technology solutions to tour operators, travel agents, online Travel agencies and travel management companies all around the world.</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flight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features 200 low-cost carriers, 700 full service carriers. We invest in consistently upgrading our content to remain ahead of the pack. As our customer you are assured of the most competitive prices for airfares.</a:t>
            </a:r>
          </a:p>
        </p:txBody>
      </p:sp>
    </p:spTree>
    <p:extLst>
      <p:ext uri="{BB962C8B-B14F-4D97-AF65-F5344CB8AC3E}">
        <p14:creationId xmlns:p14="http://schemas.microsoft.com/office/powerpoint/2010/main" val="5666797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AB6A0-C785-452A-A3BD-E7B30747CC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E37A922-C343-C050-4E9A-B1A05D42A7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1C7D68F4-C914-0104-1117-3A4E8841D955}"/>
              </a:ext>
            </a:extLst>
          </p:cNvPr>
          <p:cNvSpPr txBox="1"/>
          <p:nvPr/>
        </p:nvSpPr>
        <p:spPr>
          <a:xfrm>
            <a:off x="829537" y="707291"/>
            <a:ext cx="10532925" cy="581242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Browse through various available collection of offers which have been created hand-in-hand with chosen partners with whom we have cemented a long standing relationship with. Our Flight API enables travelers to book tickets for flight online and this plays a vital role in the development of different airlines now a days.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Modern Era, it's time to shift from booking flight tickets from offline mode to online mode. The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flight API will help your business increase revenues while it automates processes and reduces the time and effort required to complete an airline booking.</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 private label versions are also supported where we can change the complete layout to meet a client’s specific requirements. The applications developed with our API are also compatible with multi devices, using the latest responsive technology to automatically adjust the display layout to fit the screen of the device being used.</a:t>
            </a:r>
          </a:p>
        </p:txBody>
      </p:sp>
    </p:spTree>
    <p:extLst>
      <p:ext uri="{BB962C8B-B14F-4D97-AF65-F5344CB8AC3E}">
        <p14:creationId xmlns:p14="http://schemas.microsoft.com/office/powerpoint/2010/main" val="2046572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077069-4F20-8013-7571-4AE16027ED7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7A84F8-1624-8A8A-E4A8-AC684B1F7C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5C7AB1AB-98B2-A2FA-D16F-353B40E5F982}"/>
              </a:ext>
            </a:extLst>
          </p:cNvPr>
          <p:cNvSpPr txBox="1"/>
          <p:nvPr/>
        </p:nvSpPr>
        <p:spPr>
          <a:xfrm>
            <a:off x="1250731" y="2051218"/>
            <a:ext cx="8166538" cy="294362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develop and implement a broad range of software that helps airlines themselves, sell their products in both direct and indirect channels. Our API consist of data from major airlines, low-cost airlines, hybrid airlines, corporate fleets.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will help your business increase revenues while it automates processes and reduces the time and effort required to complete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airline booking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515163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75526-72C8-C0CC-684D-4D964883BA3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AD086D7-4D3A-346F-1CA9-13A6F4129F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7A32269C-B656-065B-BFD9-C3FB1BEA309C}"/>
              </a:ext>
            </a:extLst>
          </p:cNvPr>
          <p:cNvSpPr txBox="1"/>
          <p:nvPr/>
        </p:nvSpPr>
        <p:spPr>
          <a:xfrm>
            <a:off x="923350" y="572422"/>
            <a:ext cx="10595987"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Is Flight API Integration One of the Most Innovative Travel Technology Solution?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within your new or existing online travel website. Flight API integration connects travel agents and customers all over the world, extensively broadening your market reach.</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deliver Flight API Integration Solution- one of the most reliable and most trusted Global Distribution Systems (GDS), that helps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portals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the best service providers by their side to broadcast their effective services at the portal and which in turn will bring huge website traffic as well.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integrate Flight API which will enable you to reach the maximum number of travelers and business partners. The integration will increase your business revenue, improve operational efficiency and boost business productivity.</a:t>
            </a:r>
          </a:p>
        </p:txBody>
      </p:sp>
    </p:spTree>
    <p:extLst>
      <p:ext uri="{BB962C8B-B14F-4D97-AF65-F5344CB8AC3E}">
        <p14:creationId xmlns:p14="http://schemas.microsoft.com/office/powerpoint/2010/main" val="853237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BCA94D-D37D-643F-6F1B-DD95FED6758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0DEB47-7895-7EB0-3E14-9B24DB01D9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2475209C-0526-B787-F7B1-65DB12E052D7}"/>
              </a:ext>
            </a:extLst>
          </p:cNvPr>
          <p:cNvSpPr txBox="1"/>
          <p:nvPr/>
        </p:nvSpPr>
        <p:spPr>
          <a:xfrm>
            <a:off x="867103" y="720374"/>
            <a:ext cx="10673256"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will reduce your operating cost; help you grow and capture the new market opportunity in real-time. We integrate Flight API for small and medium-sized travel agents helping them sell a huge inventory of flights on the site effortlessly.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will provide you with complete access to the Flight API by integrating the same on your website so that you can add this to your services list. Our team delivers you with complete integration support, enabling clients to make real-time bookings from your site. We specialize in making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portal with the best affordable prices. It is defined as the application which helps with the travel and tourism industry to help get the airline reservation done easily.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booking engine assists the consumer in online book flights Domestic &amp; Internationally and other services online. Our Flight API is the content aggregation and shopping solution for all kinds of available fights and ancillaries.</a:t>
            </a:r>
          </a:p>
        </p:txBody>
      </p:sp>
    </p:spTree>
    <p:extLst>
      <p:ext uri="{BB962C8B-B14F-4D97-AF65-F5344CB8AC3E}">
        <p14:creationId xmlns:p14="http://schemas.microsoft.com/office/powerpoint/2010/main" val="1023895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84A98-92F1-CC5B-C665-D7500313794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C3973F-CE3E-D850-AF78-44D368BD5C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DFE1900D-5C45-C513-E320-DFC3DE34373D}"/>
              </a:ext>
            </a:extLst>
          </p:cNvPr>
          <p:cNvSpPr txBox="1"/>
          <p:nvPr/>
        </p:nvSpPr>
        <p:spPr>
          <a:xfrm>
            <a:off x="982717" y="1156732"/>
            <a:ext cx="10226566"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Step up in Travel Industry with Flight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API Integration provides powerful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computer reservation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top-line travel system, and web services XML for the travel industry worldwide.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airline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your travel business to access a wide range of online sales channels and travel products, improving your online sales strategy.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API enables travel portals to get the best service providers by their side to display their efficient portal services, which in turn will also bring massive traffic to the website. API can be used for the availability and reservation of airlines. Our Flight API Integration will help you connect with all of the leading airlines.</a:t>
            </a:r>
          </a:p>
        </p:txBody>
      </p:sp>
    </p:spTree>
    <p:extLst>
      <p:ext uri="{BB962C8B-B14F-4D97-AF65-F5344CB8AC3E}">
        <p14:creationId xmlns:p14="http://schemas.microsoft.com/office/powerpoint/2010/main" val="2470029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71C62-C7FD-8E22-FAA7-E777087D832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E5902A-3A5C-6DA4-F53F-AC6465DF25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F62C5AB2-3F11-3FB1-8937-DC8501CAFA03}"/>
              </a:ext>
            </a:extLst>
          </p:cNvPr>
          <p:cNvSpPr txBox="1"/>
          <p:nvPr/>
        </p:nvSpPr>
        <p:spPr>
          <a:xfrm>
            <a:off x="1192924" y="1115546"/>
            <a:ext cx="9806152"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Flight API integration, you can connect to customers and other service providers through numerous channels. It works for you and your customers by reducing expenses and helps you gain profit. We help you take your business to the topmost position and we take pride in providing the services exactly what an ideal travel portal requires.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API integration is one of the trusted and effective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enable the travel portals to offer well-organized services at one single place. It also helps the travel agencies to display their extraordinary utility to bring a huge surge of traffic.</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system integrates all the services at one place, helps the travelers to find the most convenient deals available across the globe.</a:t>
            </a:r>
          </a:p>
        </p:txBody>
      </p:sp>
    </p:spTree>
    <p:extLst>
      <p:ext uri="{BB962C8B-B14F-4D97-AF65-F5344CB8AC3E}">
        <p14:creationId xmlns:p14="http://schemas.microsoft.com/office/powerpoint/2010/main" val="1449206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EE829D-D177-D58C-E336-BF8B36DE286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7EB0A91-4927-FCC8-8F43-D128DD0ECC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D2DC462C-41EE-0235-B626-1B4148465B67}"/>
              </a:ext>
            </a:extLst>
          </p:cNvPr>
          <p:cNvSpPr txBox="1"/>
          <p:nvPr/>
        </p:nvSpPr>
        <p:spPr>
          <a:xfrm>
            <a:off x="1059985" y="917960"/>
            <a:ext cx="10228125"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specialized team at Travelopro provides the best Flight API integration, according to your necessities. We have a strong and fixed mapping with static data and it will also help in escalating the volume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Flight API Integration with a specialized team attached to perform the required tasks. Our team can help you with XML/API integration services with multiple suppliers available in the world market. We can also help you in administer XML API functionality for your portal, which would expand your business manifolds.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of Travelopro offers dedicated support with maintenance and with regular updates related to already implemented XML API. We have skills in XML API Integration systems, including all types of different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XML/JSON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different kinds of XML API Suppliers.</a:t>
            </a:r>
          </a:p>
        </p:txBody>
      </p:sp>
    </p:spTree>
    <p:extLst>
      <p:ext uri="{BB962C8B-B14F-4D97-AF65-F5344CB8AC3E}">
        <p14:creationId xmlns:p14="http://schemas.microsoft.com/office/powerpoint/2010/main" val="830493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02286-BC9F-E544-FA64-5F62E59BA5B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E79DE4-1A52-9267-05AD-EC4BAF7AB0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53B9266D-AB17-BF14-AF03-B222CB41EF09}"/>
              </a:ext>
            </a:extLst>
          </p:cNvPr>
          <p:cNvSpPr txBox="1"/>
          <p:nvPr/>
        </p:nvSpPr>
        <p:spPr>
          <a:xfrm>
            <a:off x="1124607" y="1301055"/>
            <a:ext cx="970104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flight information offers a wealth of information on current and scheduled flights to and from the airport. The Flight API makes a segment of this information available to developers. Airlines and ground handlers feed the Central Information System with lots of data.</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Fragment of this information is now available for developers via Rest API Flight Information. Our Flight API offers flight information from traveler flights and cargo flights.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Both scheduled and chartered. The API provides detailed flight pieces of information are Destinations, Airlines that operate flights to and from Travelopro, Aircraft types operated by the airlines, Flight data elements, and Status of flights.</a:t>
            </a:r>
          </a:p>
        </p:txBody>
      </p:sp>
    </p:spTree>
    <p:extLst>
      <p:ext uri="{BB962C8B-B14F-4D97-AF65-F5344CB8AC3E}">
        <p14:creationId xmlns:p14="http://schemas.microsoft.com/office/powerpoint/2010/main" val="2793590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F0771-AF7E-E005-9EE2-F5E1F8EF3FD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B0CFE3B-09FD-93B4-114E-6CE704C1CF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4D9419F4-D81D-61BA-A9D5-5471D5233652}"/>
              </a:ext>
            </a:extLst>
          </p:cNvPr>
          <p:cNvSpPr txBox="1"/>
          <p:nvPr/>
        </p:nvSpPr>
        <p:spPr>
          <a:xfrm>
            <a:off x="1077310" y="1044660"/>
            <a:ext cx="10037379"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Web-based application will be related to the flight reservation system through API to fetch the online inventory on Air Tickets from the backend and to publish it on the front-end of the application in GUI format.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specialized in fabrication travel websites and brands. Our robust solutions are suitable for small, medium and large-scale trip operators and travel agents. Travelopro provides Flight API integration within your new or existing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website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Flight API integration connects travel agents and customers all over the world, extensively broadening your market reach.</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deliver Flight API Integration Solution- one of the most reliable and most trusted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Global Distribution Systems (GDS)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helps the travel portals get the best service providers by their side to broadcast their effective services at the portal and which in turn will bring huge website traffic as well.</a:t>
            </a:r>
          </a:p>
        </p:txBody>
      </p:sp>
    </p:spTree>
    <p:extLst>
      <p:ext uri="{BB962C8B-B14F-4D97-AF65-F5344CB8AC3E}">
        <p14:creationId xmlns:p14="http://schemas.microsoft.com/office/powerpoint/2010/main" val="3101235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FBDC8-A2FB-D483-7212-2EBAA5C9E0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3A4E030-ADB1-FC26-7E07-478A4F2EB5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AAD1E9C3-6995-ACE8-4717-522202CEEE81}"/>
              </a:ext>
            </a:extLst>
          </p:cNvPr>
          <p:cNvSpPr txBox="1"/>
          <p:nvPr/>
        </p:nvSpPr>
        <p:spPr>
          <a:xfrm>
            <a:off x="1028454" y="1115546"/>
            <a:ext cx="10110952"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integrate Flight API which will enable you to reach the maximum number of travelers and business partners. The integration will increase your business revenue, improve operational efficiency and boost business productivity.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will reduce your operating cost; help you grow and capture the new market opportunity in real-time. We integrate Flight API for small and medium-sized travel agents helping them sell a huge inventory of flights on the site effortlessly.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will provide you with complete access to the Flight API by integrating the same on your website so that you can add this to your services list. Our team delivers you with complete integration support, enabling clients to make real-time bookings from your site.</a:t>
            </a:r>
          </a:p>
        </p:txBody>
      </p:sp>
    </p:spTree>
    <p:extLst>
      <p:ext uri="{BB962C8B-B14F-4D97-AF65-F5344CB8AC3E}">
        <p14:creationId xmlns:p14="http://schemas.microsoft.com/office/powerpoint/2010/main" val="426440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466C7-F03E-2053-1D98-7EA9DE79681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5793A1B-993A-8A01-48C6-50D911F250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3" name="TextBox 2">
            <a:extLst>
              <a:ext uri="{FF2B5EF4-FFF2-40B4-BE49-F238E27FC236}">
                <a16:creationId xmlns:a16="http://schemas.microsoft.com/office/drawing/2014/main" id="{2DF4BE27-C2C6-FD76-DFFD-A48937C4C86C}"/>
              </a:ext>
            </a:extLst>
          </p:cNvPr>
          <p:cNvSpPr txBox="1"/>
          <p:nvPr/>
        </p:nvSpPr>
        <p:spPr>
          <a:xfrm>
            <a:off x="1313793" y="1642570"/>
            <a:ext cx="7304690" cy="304621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Travelopro Flight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Flexible Integration</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Reliable and robust</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prices</a:t>
            </a: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 designed solutions</a:t>
            </a: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Friendly User interfaces</a:t>
            </a:r>
          </a:p>
        </p:txBody>
      </p:sp>
    </p:spTree>
    <p:extLst>
      <p:ext uri="{BB962C8B-B14F-4D97-AF65-F5344CB8AC3E}">
        <p14:creationId xmlns:p14="http://schemas.microsoft.com/office/powerpoint/2010/main" val="12646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94202-7BFE-E0E0-F349-28677DDFA6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A36930A-5090-4884-EF0B-B10E6F5364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5487" y="174734"/>
            <a:ext cx="1747838" cy="397688"/>
          </a:xfrm>
          <a:prstGeom prst="rect">
            <a:avLst/>
          </a:prstGeom>
        </p:spPr>
      </p:pic>
      <p:sp>
        <p:nvSpPr>
          <p:cNvPr id="2" name="Title 1">
            <a:extLst>
              <a:ext uri="{FF2B5EF4-FFF2-40B4-BE49-F238E27FC236}">
                <a16:creationId xmlns:a16="http://schemas.microsoft.com/office/drawing/2014/main" id="{3B6F00ED-FE47-C4C6-6725-2E508D817CE5}"/>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https://www.travelopro.com/flight-api.php</a:t>
            </a:r>
            <a:endParaRPr lang="en-IN" sz="36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3460317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18</TotalTime>
  <Words>1519</Words>
  <Application>Microsoft Office PowerPoint</Application>
  <PresentationFormat>Widescreen</PresentationFormat>
  <Paragraphs>54</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6</cp:revision>
  <dcterms:created xsi:type="dcterms:W3CDTF">2024-12-30T13:04:23Z</dcterms:created>
  <dcterms:modified xsi:type="dcterms:W3CDTF">2025-12-29T09:04:38Z</dcterms:modified>
</cp:coreProperties>
</file>