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2" r:id="rId36"/>
    <p:sldId id="293" r:id="rId37"/>
    <p:sldId id="290" r:id="rId38"/>
    <p:sldId id="291"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3389858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047896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1607018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29CB41-A747-42CF-BCE5-8D70716FF906}" type="datetimeFigureOut">
              <a:rPr lang="en-IN" smtClean="0"/>
              <a:t>02-02-2026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4071093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29CB41-A747-42CF-BCE5-8D70716FF906}" type="datetimeFigureOut">
              <a:rPr lang="en-IN" smtClean="0"/>
              <a:t>02-02-2026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344756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29CB41-A747-42CF-BCE5-8D70716FF906}" type="datetimeFigureOut">
              <a:rPr lang="en-IN" smtClean="0"/>
              <a:t>02-02-2026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3046724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7E29CB41-A747-42CF-BCE5-8D70716FF906}" type="datetimeFigureOut">
              <a:rPr lang="en-IN" smtClean="0"/>
              <a:t>02-02-2026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489709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29CB41-A747-42CF-BCE5-8D70716FF906}" type="datetimeFigureOut">
              <a:rPr lang="en-IN" smtClean="0"/>
              <a:t>02-02-2026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697656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29CB41-A747-42CF-BCE5-8D70716FF906}" type="datetimeFigureOut">
              <a:rPr lang="en-IN" smtClean="0"/>
              <a:t>02-02-2026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1231017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29CB41-A747-42CF-BCE5-8D70716FF906}" type="datetimeFigureOut">
              <a:rPr lang="en-IN" smtClean="0"/>
              <a:t>02-02-2026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560353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17397777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2405699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25284556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41332814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4070770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207294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29CB41-A747-42CF-BCE5-8D70716FF906}" type="datetimeFigureOut">
              <a:rPr lang="en-IN" smtClean="0"/>
              <a:t>02-02-2026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1D1C30-0E1F-43A8-BD19-520B3909F52D}" type="slidenum">
              <a:rPr lang="en-IN" smtClean="0"/>
              <a:t>‹#›</a:t>
            </a:fld>
            <a:endParaRPr lang="en-IN"/>
          </a:p>
        </p:txBody>
      </p:sp>
    </p:spTree>
    <p:extLst>
      <p:ext uri="{BB962C8B-B14F-4D97-AF65-F5344CB8AC3E}">
        <p14:creationId xmlns:p14="http://schemas.microsoft.com/office/powerpoint/2010/main" val="13947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E29CB41-A747-42CF-BCE5-8D70716FF906}" type="datetimeFigureOut">
              <a:rPr lang="en-IN" smtClean="0"/>
              <a:t>02-02-2026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A1D1C30-0E1F-43A8-BD19-520B3909F52D}" type="slidenum">
              <a:rPr lang="en-IN" smtClean="0"/>
              <a:t>‹#›</a:t>
            </a:fld>
            <a:endParaRPr lang="en-IN"/>
          </a:p>
        </p:txBody>
      </p:sp>
    </p:spTree>
    <p:extLst>
      <p:ext uri="{BB962C8B-B14F-4D97-AF65-F5344CB8AC3E}">
        <p14:creationId xmlns:p14="http://schemas.microsoft.com/office/powerpoint/2010/main" val="5483610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why-gds-api-integration-is-important-for-the-travel-and-tourism-busines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icketing-in-touris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ourism-extranet-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package-booking-portal-development.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our-agenc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application-development.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ctivity-reservation-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tour-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site-designing.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gds-integration-solu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best-travel-agency-websit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booking-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best-travel-websit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www.travelopro.com/tourism-extranet-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www.travelopro.com/real-time-travel-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www.slideserve.com/Arya36/travel-white-label-websit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www.travelopro.com/tour-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F0291A-6D6F-7751-7920-4882DE5028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6" name="TextBox 5">
            <a:extLst>
              <a:ext uri="{FF2B5EF4-FFF2-40B4-BE49-F238E27FC236}">
                <a16:creationId xmlns:a16="http://schemas.microsoft.com/office/drawing/2014/main" id="{5F0A230D-DDDD-9171-242F-3F35F8139EFF}"/>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9567450-AC0D-65A6-5B04-029AE82ED1CD}"/>
              </a:ext>
            </a:extLst>
          </p:cNvPr>
          <p:cNvSpPr txBox="1"/>
          <p:nvPr/>
        </p:nvSpPr>
        <p:spPr>
          <a:xfrm>
            <a:off x="4046483" y="327197"/>
            <a:ext cx="3710152"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Tour Development</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C8B5FCE5-5D73-9FC3-AEEC-33B33C47CA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110" y="1101742"/>
            <a:ext cx="10951779" cy="4689231"/>
          </a:xfrm>
          <a:prstGeom prst="rect">
            <a:avLst/>
          </a:prstGeom>
        </p:spPr>
      </p:pic>
    </p:spTree>
    <p:extLst>
      <p:ext uri="{BB962C8B-B14F-4D97-AF65-F5344CB8AC3E}">
        <p14:creationId xmlns:p14="http://schemas.microsoft.com/office/powerpoint/2010/main" val="3088344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4DE27-5D40-4B7D-A20D-222DD9F047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E483F0A-B853-EDEE-C9EE-1EB76E3B22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740295F7-2A61-2F85-4BAF-578916A2C9DA}"/>
              </a:ext>
            </a:extLst>
          </p:cNvPr>
          <p:cNvSpPr txBox="1"/>
          <p:nvPr/>
        </p:nvSpPr>
        <p:spPr>
          <a:xfrm>
            <a:off x="667407" y="1064250"/>
            <a:ext cx="10857186"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Tour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tourism industry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has been revolutionized by the digital age. At the click of a button, travelers can now make reservations and bookings quickly and conveniently. Consequently, service providers in this sector must invest in effective digital solutions; thus, it is vital to choose the correct platform to create these applications.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refers to the process of creating, designing, and packaging travel experiences through technology. The goal of tour development is to create attractive and memorable travel experiences that meet the needs and preferences of target customers.</a:t>
            </a:r>
          </a:p>
        </p:txBody>
      </p:sp>
    </p:spTree>
    <p:extLst>
      <p:ext uri="{BB962C8B-B14F-4D97-AF65-F5344CB8AC3E}">
        <p14:creationId xmlns:p14="http://schemas.microsoft.com/office/powerpoint/2010/main" val="2210148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78F8-9C30-1968-4940-DC9BF232C27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FB35F1D-402B-C206-3872-9D7F241F58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D1C21E9A-CE47-0B71-A6DE-ADD81BD32AED}"/>
              </a:ext>
            </a:extLst>
          </p:cNvPr>
          <p:cNvSpPr txBox="1"/>
          <p:nvPr/>
        </p:nvSpPr>
        <p:spPr>
          <a:xfrm>
            <a:off x="882868" y="1467965"/>
            <a:ext cx="9963807"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development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typically involves creating technology-driven products like travel websites and mobile apps that offer online booking, personalized itineraries, and immersive experiences using AI and AR/VR, alongside strategic planning and marketing initiatives focusing on market analysis, sustainable growth, and creating unique, local, and authentic travel products to attract visitors.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Developing a</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package booking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involves careful consideration of user experience and functionality. The tour package booking engine software is designed to simplify the booking process for users, allowing them to search for packages based on their preferences, budget, and travel dates.</a:t>
            </a:r>
          </a:p>
        </p:txBody>
      </p:sp>
    </p:spTree>
    <p:extLst>
      <p:ext uri="{BB962C8B-B14F-4D97-AF65-F5344CB8AC3E}">
        <p14:creationId xmlns:p14="http://schemas.microsoft.com/office/powerpoint/2010/main" val="38560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1A269-11F5-FBBC-1F9D-2881BC3E5E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0A8E615-43F5-0630-CD41-2962239E34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BCE56218-F53D-032B-A7C6-C16309C9E01F}"/>
              </a:ext>
            </a:extLst>
          </p:cNvPr>
          <p:cNvSpPr txBox="1"/>
          <p:nvPr/>
        </p:nvSpPr>
        <p:spPr>
          <a:xfrm>
            <a:off x="777766" y="969256"/>
            <a:ext cx="10426262"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for adventure seekers and explorers, these online booking platforms cater to excursions, guided tours, and various activities. They grant customers the ability to peruse a wide array of tours and activities, make price comparisons, and book tickets directly from the tour operator’s website or via a reputable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third-party travel agency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Exciting tour packages and exotic locations in pleasant weather speed up this online hunt for a tour &amp; traveling website that can plan their complete trip in a matter of minutes. If you are aware of this, then you must be in the process of setting up your business in tour &amp; travels. Once you are all done with arrangements for business, your next step is to get found. With thousands of websites dealing in tours &amp; travels, they are fiercely competing with each other to reach the target audience first.</a:t>
            </a:r>
          </a:p>
        </p:txBody>
      </p:sp>
    </p:spTree>
    <p:extLst>
      <p:ext uri="{BB962C8B-B14F-4D97-AF65-F5344CB8AC3E}">
        <p14:creationId xmlns:p14="http://schemas.microsoft.com/office/powerpoint/2010/main" val="3740947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5FC75-E88D-28B0-D905-DF3908C80FD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8EC7EA-DDB3-4BD6-FE67-924F251778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97391FF8-926D-95D7-367B-96AD70045E37}"/>
              </a:ext>
            </a:extLst>
          </p:cNvPr>
          <p:cNvSpPr txBox="1"/>
          <p:nvPr/>
        </p:nvSpPr>
        <p:spPr>
          <a:xfrm>
            <a:off x="1094683" y="866663"/>
            <a:ext cx="10195034"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Unique In Travelopro's Tour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travel industry, meeting competition requires providing your customers with an uninterrupted, smooth, and efficient booking process while optimizing your business processes. Travelopro’s innovative tour development is designed for just that: purposeful, intuitive, and powerful features to help tour operators, travel agencies, and DMCs.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Running a tour business requires digital solutions that lead to countless options for the tour planning to suit any taste. Tour development software helps to distribute online tour packages, hotel inventory, hotel properties, transfers, etc. The Travelopro team can create an efficient and successful system in order for visitors to customize their travel plans and various bookings.</a:t>
            </a:r>
          </a:p>
        </p:txBody>
      </p:sp>
    </p:spTree>
    <p:extLst>
      <p:ext uri="{BB962C8B-B14F-4D97-AF65-F5344CB8AC3E}">
        <p14:creationId xmlns:p14="http://schemas.microsoft.com/office/powerpoint/2010/main" val="1509157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CAF55-C293-6B3A-3FB3-320CCBE20F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5336FCD-1EE7-E6E7-7AC7-D22F9D586C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EF4C8950-844A-D804-C1C2-2EF1404D18B9}"/>
              </a:ext>
            </a:extLst>
          </p:cNvPr>
          <p:cNvSpPr txBox="1"/>
          <p:nvPr/>
        </p:nvSpPr>
        <p:spPr>
          <a:xfrm>
            <a:off x="1052641" y="1364428"/>
            <a:ext cx="10237076" cy="41291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the best professional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website designers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so we understand the essence of an elegant design that offers easy navigation for the clients and also is user-friendly. We ensure that your website is properly optimized for search engines so that you get a higher rank and priority as compared to your competitors.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leading tour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application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provides tailored industry-specific travel tourism design services. We hold the potential to boost your travel company’s total profitability by allowing you to better engage your customer more effectively through a dedicated travel and tourism industry application.</a:t>
            </a:r>
          </a:p>
        </p:txBody>
      </p:sp>
    </p:spTree>
    <p:extLst>
      <p:ext uri="{BB962C8B-B14F-4D97-AF65-F5344CB8AC3E}">
        <p14:creationId xmlns:p14="http://schemas.microsoft.com/office/powerpoint/2010/main" val="196404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4106-726B-9E38-019D-A9D2044067C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243B8AE-7364-E796-E630-D0B0E9BD8F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2033B15A-D648-00AE-5999-5462AD313949}"/>
              </a:ext>
            </a:extLst>
          </p:cNvPr>
          <p:cNvSpPr txBox="1"/>
          <p:nvPr/>
        </p:nvSpPr>
        <p:spPr>
          <a:xfrm>
            <a:off x="683172" y="771670"/>
            <a:ext cx="10825655" cy="531466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tour package websites for tour operators that allow users to create a package and view inventory, itinerary details, package inclusions, tour images, hotel details, etc. Customers can browse package categories and select options based on their preferences. Any user can view the information of the selected package and send a query regarding the particular package to Admin. Customers can also choose accommodation and sightseeing to create a personalized itinerary as per their choice.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an outstanding portfolio of tours and travel website portal solutions, which include Travel API Integration,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XML API Integration, Flight API Integration, Hotel Booking API, White Label Travel Portal, Flight Booking Quotation System,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Activity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Tour Booking System, B2B Travel Portal, B2C Travel Portal, Travel Portal Software, Travel Mobile App, and more to assist travel agents in growing their businesses and increasing revenues.</a:t>
            </a:r>
          </a:p>
        </p:txBody>
      </p:sp>
    </p:spTree>
    <p:extLst>
      <p:ext uri="{BB962C8B-B14F-4D97-AF65-F5344CB8AC3E}">
        <p14:creationId xmlns:p14="http://schemas.microsoft.com/office/powerpoint/2010/main" val="14695127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5761D-EE80-6EBF-D06A-99B9FF63C7A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491682D-31A4-4003-2CC7-0CA85D1DB2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09A3E671-20C5-F7EE-8D11-692A15A0D593}"/>
              </a:ext>
            </a:extLst>
          </p:cNvPr>
          <p:cNvSpPr txBox="1"/>
          <p:nvPr/>
        </p:nvSpPr>
        <p:spPr>
          <a:xfrm>
            <a:off x="646386" y="916243"/>
            <a:ext cx="10899228" cy="531466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a fully customized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package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enables travelers to make reservations, amendments, and cancellations directly from the website. Our realistic and cost-effective booking engines for tour operators generate queries and boost revenue. Key features of our Tour Package System are a custom itinerary builder, quotation builder, PDF creation, lead/query follow-up management, payment tracking, and auto invoice generation.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package vendor can add the package categories, such as International Package, Domestic Package, Seasonal Tours, One Day Picnic, and many more. On the basis of the Category List, the admin can add the Sub-Category List and then the package. Any customer can filter the tour package results based on their needs. If customers changed their plan and wanted to book another tour, they could select the Nearby Tours or Related Tours. From there they can send the tour package query or can book a tour through the payment gateway.</a:t>
            </a:r>
          </a:p>
        </p:txBody>
      </p:sp>
    </p:spTree>
    <p:extLst>
      <p:ext uri="{BB962C8B-B14F-4D97-AF65-F5344CB8AC3E}">
        <p14:creationId xmlns:p14="http://schemas.microsoft.com/office/powerpoint/2010/main" val="7871819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CB0D7-8A54-E37D-1137-64440812E4E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0D91644-C10C-A99F-1EB0-943CC5CECF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BD007936-975B-C496-3922-4C81D2E07E11}"/>
              </a:ext>
            </a:extLst>
          </p:cNvPr>
          <p:cNvSpPr txBox="1"/>
          <p:nvPr/>
        </p:nvSpPr>
        <p:spPr>
          <a:xfrm>
            <a:off x="735724" y="812396"/>
            <a:ext cx="1072055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We’ve created our tour packages management system specifically to assist the diverse clients who use our system from all over the world, allowing the tour specialists to become more efficient and dynamic in their work.</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package portal is designed in such a way that our website offers easy API integration for bus, car, airline, and various other travel integrations without any hassles. This can be done with a single click and installed without any additional instruction or manual. So, avail our travel software services to explore lucrative opportunities for your agency and make a mark in the travel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our tour development solutions are designed to help travel agencies, OTAs, and tour operators create, customize, and manage unforgettable travel experiences. Whether you're building multi-day itineraries or themed tour packages, our platform streamlines every aspect of tour development with powerful tools and seamless integrations.</a:t>
            </a:r>
          </a:p>
        </p:txBody>
      </p:sp>
    </p:spTree>
    <p:extLst>
      <p:ext uri="{BB962C8B-B14F-4D97-AF65-F5344CB8AC3E}">
        <p14:creationId xmlns:p14="http://schemas.microsoft.com/office/powerpoint/2010/main" val="2637526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1C149-1D45-9F5E-7DA7-03D0992E8D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2D63FDB-A359-6B61-F9BF-ED94430261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8D09DFBB-DC49-CA40-5652-397BF8C25F8D}"/>
              </a:ext>
            </a:extLst>
          </p:cNvPr>
          <p:cNvSpPr txBox="1"/>
          <p:nvPr/>
        </p:nvSpPr>
        <p:spPr>
          <a:xfrm>
            <a:off x="924909" y="1046514"/>
            <a:ext cx="9774621"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experts develop a very responsive tour package management system layout, which makes it easy for our clients to access without any difficulty across a wide range of devices, thus enabling them to handle all the major aspects of business, such as tourist communications, bookings, and invoicing.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successfully delivered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and tour websites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successful travel website portals to our clients. We have catered to the world, be it from travel package companies, airline companies' ticketing website design, tour and travel agents' websites, or bus and coach transfer websites. You can name it, and we, Travelopro, the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website designers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across the world, have successfully delivered the website solutions to travel experts.</a:t>
            </a:r>
          </a:p>
        </p:txBody>
      </p:sp>
    </p:spTree>
    <p:extLst>
      <p:ext uri="{BB962C8B-B14F-4D97-AF65-F5344CB8AC3E}">
        <p14:creationId xmlns:p14="http://schemas.microsoft.com/office/powerpoint/2010/main" val="1279846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000E7-368A-AA6B-94D0-1CDE1C50B5C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B321F7-F8C6-592D-F472-1F169FC0BF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7501FBF3-C54B-EAC3-065B-56D5D57A6AEE}"/>
              </a:ext>
            </a:extLst>
          </p:cNvPr>
          <p:cNvSpPr txBox="1"/>
          <p:nvPr/>
        </p:nvSpPr>
        <p:spPr>
          <a:xfrm>
            <a:off x="1108841" y="1506372"/>
            <a:ext cx="9974318" cy="36465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Tour Development Process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1. Discovery &amp; Planning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take the time to fully comprehend your audience, your challenges, your long-term objectives, and your travel business. After mapping that out, we create a comprehensive strategy that includes feature sets and timetables that align with your goal.</a:t>
            </a:r>
          </a:p>
        </p:txBody>
      </p:sp>
    </p:spTree>
    <p:extLst>
      <p:ext uri="{BB962C8B-B14F-4D97-AF65-F5344CB8AC3E}">
        <p14:creationId xmlns:p14="http://schemas.microsoft.com/office/powerpoint/2010/main" val="1028221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3625C-428A-1B35-6AD5-AF71569C17C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5180FC-CC40-8D87-6B2F-4AA1B23347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6FE98E6A-E927-6D9D-D105-4C63EAC46B39}"/>
              </a:ext>
            </a:extLst>
          </p:cNvPr>
          <p:cNvSpPr txBox="1"/>
          <p:nvPr/>
        </p:nvSpPr>
        <p:spPr>
          <a:xfrm>
            <a:off x="714702" y="810017"/>
            <a:ext cx="10951779" cy="543244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 Development—Built for Scale &amp; Speed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your platform with clean, scalable code that guarantees seamless operation even under high demand using contemporary technology. We can help you create a multi-service travel app or a business-to-consumer hotel portal.</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 API Integrations &amp; Testing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Do you require payment, a flight, a hotel,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integrations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in-house team connects your system to real-time data sources right away, handling this with accuracy. After that, the QA team tests on various devices and browsers and in various use scenarios to ensure that everything functions as it should.</a:t>
            </a:r>
          </a:p>
        </p:txBody>
      </p:sp>
    </p:spTree>
    <p:extLst>
      <p:ext uri="{BB962C8B-B14F-4D97-AF65-F5344CB8AC3E}">
        <p14:creationId xmlns:p14="http://schemas.microsoft.com/office/powerpoint/2010/main" val="513252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708E1-F202-D838-AF74-6D2488C9DD1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AC14D5-7F91-0CB1-2C6B-B161BE98F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B9BDD22C-14C1-AB2C-DCEB-D37DD018C2F5}"/>
              </a:ext>
            </a:extLst>
          </p:cNvPr>
          <p:cNvSpPr txBox="1"/>
          <p:nvPr/>
        </p:nvSpPr>
        <p:spPr>
          <a:xfrm>
            <a:off x="1229804" y="2103476"/>
            <a:ext cx="9312166" cy="26510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4. Deployment &amp; 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set up your platform on your server or hosting environment as soon as everything is accepted. After deployment, we will continue to support you with system updates and lifetime assistance to ensure your portal is ready for any obstacle.</a:t>
            </a:r>
          </a:p>
        </p:txBody>
      </p:sp>
    </p:spTree>
    <p:extLst>
      <p:ext uri="{BB962C8B-B14F-4D97-AF65-F5344CB8AC3E}">
        <p14:creationId xmlns:p14="http://schemas.microsoft.com/office/powerpoint/2010/main" val="4240089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C3CDB-81F2-394C-D85F-5A327D860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DA0F42-B22A-A1E2-16E9-3AC33EC6EB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E7765E80-9E86-1E15-EC41-B8048A46E639}"/>
              </a:ext>
            </a:extLst>
          </p:cNvPr>
          <p:cNvSpPr txBox="1"/>
          <p:nvPr/>
        </p:nvSpPr>
        <p:spPr>
          <a:xfrm>
            <a:off x="809296" y="963222"/>
            <a:ext cx="10573407" cy="544764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and Tour Website Solutions We Offer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Destination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Highlighted attractions, landmarks, and local experiences.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Stunning visuals and 360-degree virtual tours for immersive exploration.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weather and event updates for real-time information.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Customizable travel guides based on visitor interests.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Multilingual support to reach international tourists.</a:t>
            </a:r>
          </a:p>
        </p:txBody>
      </p:sp>
    </p:spTree>
    <p:extLst>
      <p:ext uri="{BB962C8B-B14F-4D97-AF65-F5344CB8AC3E}">
        <p14:creationId xmlns:p14="http://schemas.microsoft.com/office/powerpoint/2010/main" val="7040685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B954B-75FA-B3A8-4803-31F7C8BD366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8B9BEDA-8294-84D2-EC08-D2E378325C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8A1FB5A0-70E3-488D-91EB-EE3790F8F299}"/>
              </a:ext>
            </a:extLst>
          </p:cNvPr>
          <p:cNvSpPr txBox="1"/>
          <p:nvPr/>
        </p:nvSpPr>
        <p:spPr>
          <a:xfrm>
            <a:off x="1019503" y="1288605"/>
            <a:ext cx="10373710"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Homestay Tourism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Detailed homestay listings with host profiles and accommodation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calendar with real-time availability.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Local guides and cultural experiences to showcase unique stays.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Secure payment processing and cancellation policies.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Guest reviews and ratings to enhance credibility.</a:t>
            </a:r>
          </a:p>
        </p:txBody>
      </p:sp>
    </p:spTree>
    <p:extLst>
      <p:ext uri="{BB962C8B-B14F-4D97-AF65-F5344CB8AC3E}">
        <p14:creationId xmlns:p14="http://schemas.microsoft.com/office/powerpoint/2010/main" val="2915826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4A261-A9BA-CD27-91B4-2024427745C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54F329-6523-1B42-EE5E-B08D61EDAC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4EC8BD6D-A7A3-7161-C25F-9717EE4A7947}"/>
              </a:ext>
            </a:extLst>
          </p:cNvPr>
          <p:cNvSpPr txBox="1"/>
          <p:nvPr/>
        </p:nvSpPr>
        <p:spPr>
          <a:xfrm>
            <a:off x="872358" y="1202942"/>
            <a:ext cx="10268607"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Package Booking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tour listings with customizable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Itinerary builders allowing users to tailor their travel experience.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Discount and seasonal offer sections to boost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with airline and hotel APIs for full travel arrangements.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support chat for instant query resolution.</a:t>
            </a:r>
          </a:p>
        </p:txBody>
      </p:sp>
    </p:spTree>
    <p:extLst>
      <p:ext uri="{BB962C8B-B14F-4D97-AF65-F5344CB8AC3E}">
        <p14:creationId xmlns:p14="http://schemas.microsoft.com/office/powerpoint/2010/main" val="1047556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7D0DE-C98E-62A3-01CC-2A4B1CF4CB6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61348C-F44B-DC89-A38F-741C2AF5C3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B5715D05-C917-3899-70C1-1E76FAE7157D}"/>
              </a:ext>
            </a:extLst>
          </p:cNvPr>
          <p:cNvSpPr txBox="1"/>
          <p:nvPr/>
        </p:nvSpPr>
        <p:spPr>
          <a:xfrm>
            <a:off x="956440" y="1005355"/>
            <a:ext cx="9848193" cy="484728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Travel Company Web Design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branding to align with the company’s unique identity.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booking management system for easy scheduling.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SEO-optimized pages to enhance visibility in search results.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Content management system (CMS) for easy updates and tour additions.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Analytics integration for tracking website performance and visitor engagement.</a:t>
            </a:r>
          </a:p>
        </p:txBody>
      </p:sp>
    </p:spTree>
    <p:extLst>
      <p:ext uri="{BB962C8B-B14F-4D97-AF65-F5344CB8AC3E}">
        <p14:creationId xmlns:p14="http://schemas.microsoft.com/office/powerpoint/2010/main" val="15779000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EFAA3-3DD1-5651-EA69-F4ED913CE0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712443-0B6E-3F2B-C2C2-8E9702B30C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12B4EE9F-617D-524A-CDD8-D31F3006C10A}"/>
              </a:ext>
            </a:extLst>
          </p:cNvPr>
          <p:cNvSpPr txBox="1"/>
          <p:nvPr/>
        </p:nvSpPr>
        <p:spPr>
          <a:xfrm>
            <a:off x="1124607" y="1202942"/>
            <a:ext cx="10531366"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Operator / </a:t>
            </a: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platform for tours, excursions, and experiences.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descriptions, availability calendars, and pricing.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 account management for easier booking histories.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Multi-language and multi-currency support for global reach.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Affiliate marketing integration to increase partnerships.</a:t>
            </a:r>
          </a:p>
        </p:txBody>
      </p:sp>
    </p:spTree>
    <p:extLst>
      <p:ext uri="{BB962C8B-B14F-4D97-AF65-F5344CB8AC3E}">
        <p14:creationId xmlns:p14="http://schemas.microsoft.com/office/powerpoint/2010/main" val="2473512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66F5A-184A-D53C-A07A-AE58B3A8CE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9664FE2-05C6-1C80-928A-02871377F0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37888E82-C9D9-CBC6-D2D2-CB3ECDBFAD9A}"/>
              </a:ext>
            </a:extLst>
          </p:cNvPr>
          <p:cNvSpPr txBox="1"/>
          <p:nvPr/>
        </p:nvSpPr>
        <p:spPr>
          <a:xfrm>
            <a:off x="1156138" y="1289641"/>
            <a:ext cx="10363200"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Agents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 profiles with expertise areas and contact information.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Live chat or call options to connect travelers with agents.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Special offers and exclusive deals page.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 testimonials and case studies for credibility.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Marketing automation to assist agents in client follow-ups.</a:t>
            </a:r>
          </a:p>
        </p:txBody>
      </p:sp>
    </p:spTree>
    <p:extLst>
      <p:ext uri="{BB962C8B-B14F-4D97-AF65-F5344CB8AC3E}">
        <p14:creationId xmlns:p14="http://schemas.microsoft.com/office/powerpoint/2010/main" val="28233659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2E25A-8EF1-667A-AD0D-5C6F9FC68F9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15FDE35-34C7-D6A0-F7FD-85C3465859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AC1DA286-12ED-23FF-50F0-427E760629EF}"/>
              </a:ext>
            </a:extLst>
          </p:cNvPr>
          <p:cNvSpPr txBox="1"/>
          <p:nvPr/>
        </p:nvSpPr>
        <p:spPr>
          <a:xfrm>
            <a:off x="1124607" y="1318062"/>
            <a:ext cx="9942786"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Event Tourism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Event listings with categories and filters for easier navigation.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Ticket booking and payment gateway for seamless transactions.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Social media integration to promote events and share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Event highlights, schedules, and venue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User-generated content and sharing options for a sense of community.</a:t>
            </a:r>
          </a:p>
        </p:txBody>
      </p:sp>
    </p:spTree>
    <p:extLst>
      <p:ext uri="{BB962C8B-B14F-4D97-AF65-F5344CB8AC3E}">
        <p14:creationId xmlns:p14="http://schemas.microsoft.com/office/powerpoint/2010/main" val="1249249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A3396-BA68-52CE-4BA7-ED75412711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8BB7C19-EFFC-0C73-D9A2-34A2366EA3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540EB9E4-C226-AB9B-C9F7-462ADAC3749B}"/>
              </a:ext>
            </a:extLst>
          </p:cNvPr>
          <p:cNvSpPr txBox="1"/>
          <p:nvPr/>
        </p:nvSpPr>
        <p:spPr>
          <a:xfrm>
            <a:off x="968558" y="1331683"/>
            <a:ext cx="10321159"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Corporate Tour Booking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Customizable tour packages for corporate clients.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Expense tracking and invoicing options for businesses.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Employee management for easy group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reporting and analytics for corporate needs.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Loyalty programs and partnerships with hotels/airlines for discounts.</a:t>
            </a:r>
          </a:p>
        </p:txBody>
      </p:sp>
    </p:spTree>
    <p:extLst>
      <p:ext uri="{BB962C8B-B14F-4D97-AF65-F5344CB8AC3E}">
        <p14:creationId xmlns:p14="http://schemas.microsoft.com/office/powerpoint/2010/main" val="3454774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7A88C-17AD-77FA-A5E4-DEAFDAEB4BA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27F985-8E26-43EA-9A90-025CD4DE01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D87BEB4B-366D-6B4A-E607-A69F9842374A}"/>
              </a:ext>
            </a:extLst>
          </p:cNvPr>
          <p:cNvSpPr txBox="1"/>
          <p:nvPr/>
        </p:nvSpPr>
        <p:spPr>
          <a:xfrm>
            <a:off x="1135117" y="1202942"/>
            <a:ext cx="10594428" cy="4452116"/>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Portal Website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and Benefits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Centralized portal for flights, hotels, and rental cars.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Search engine with filtering options for personalized results.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 accounts with saved preferences and trip histories.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 for secure transactions.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APIs for seamless integration with third-party travel services.</a:t>
            </a:r>
          </a:p>
        </p:txBody>
      </p:sp>
    </p:spTree>
    <p:extLst>
      <p:ext uri="{BB962C8B-B14F-4D97-AF65-F5344CB8AC3E}">
        <p14:creationId xmlns:p14="http://schemas.microsoft.com/office/powerpoint/2010/main" val="159648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95127-A810-43E9-A1F0-8E982932E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F59585-29EB-A08D-82A4-A60BC26353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10045D8D-2A7E-E856-CB56-4DB4F0D3D0B0}"/>
              </a:ext>
            </a:extLst>
          </p:cNvPr>
          <p:cNvSpPr txBox="1"/>
          <p:nvPr/>
        </p:nvSpPr>
        <p:spPr>
          <a:xfrm>
            <a:off x="977462" y="1789715"/>
            <a:ext cx="9701048" cy="265104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 and Tourism Web Development Matters?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today's digital era, a compelling web presence is essential for businesses in the travel and tourism industry. A well-developed website not only attracts and engages customers but also drives bookings, builds trust, and enhances the overall travel experience.</a:t>
            </a:r>
          </a:p>
        </p:txBody>
      </p:sp>
    </p:spTree>
    <p:extLst>
      <p:ext uri="{BB962C8B-B14F-4D97-AF65-F5344CB8AC3E}">
        <p14:creationId xmlns:p14="http://schemas.microsoft.com/office/powerpoint/2010/main" val="4215552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2004C5-8C54-3FD7-73E3-9D361A11BC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4E5CBA-9CD4-FA53-EFB2-81B062DDA9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FB2B4A3F-47E8-C65E-E5AC-9C52AEDECDF2}"/>
              </a:ext>
            </a:extLst>
          </p:cNvPr>
          <p:cNvSpPr txBox="1"/>
          <p:nvPr/>
        </p:nvSpPr>
        <p:spPr>
          <a:xfrm>
            <a:off x="851337" y="1415724"/>
            <a:ext cx="9963807" cy="4026552"/>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Customer Engagement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and tourism websites offer rich multimedia content, including stunning images, videos, and virtual tours that captivate visitors and inspire them to explore new destinations. Engaging content keeps users on your site longer, increasing the chances of conversion.</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Streamlined </a:t>
            </a: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Booking and Reservation Systems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robust travel website integrates advanced booking engines, allowing customers to easily search, compare, and book travel services, such as flights, hotels, tours, and car rentals. These streamlined processes improve user experience and increase booking rates.</a:t>
            </a:r>
          </a:p>
        </p:txBody>
      </p:sp>
    </p:spTree>
    <p:extLst>
      <p:ext uri="{BB962C8B-B14F-4D97-AF65-F5344CB8AC3E}">
        <p14:creationId xmlns:p14="http://schemas.microsoft.com/office/powerpoint/2010/main" val="9085662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81620-5468-0CC5-6E9B-D6DB584502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876AE1-1ED6-6D3D-B273-308240ABF1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371D0487-D342-FE9F-AB7B-BA967BB1A3CE}"/>
              </a:ext>
            </a:extLst>
          </p:cNvPr>
          <p:cNvSpPr txBox="1"/>
          <p:nvPr/>
        </p:nvSpPr>
        <p:spPr>
          <a:xfrm>
            <a:off x="877614" y="1072861"/>
            <a:ext cx="10436772" cy="5314660"/>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Enhanced Personalization and Customer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leveraging customer data and analytics, travel websites can offer personalized recommendations and tailored experiences. Personalized content, offers, and itineraries enhance customer satisfaction and loyalty, driving repeat business.</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 Accessibility and User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growing number of travelers using mobile devices to plan and book trips, having a mobile-optimized website is crucial.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responsive travel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ensures a flawless experience across all devices, making it easier for customers to interact with your brand on the go.</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Trust and Credibility: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professional, informative, and secure website builds trust and credibility with potential customers. Features like customer reviews, testimonials, and secure payment options provide assurance and confidence, encouraging users to book with your business.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516611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DD049-6F8F-9F07-9951-E52D5C2AD21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FD6780-31E1-975C-61B0-EE1328F4D8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19A974FF-D88B-B8CF-A65E-C90EFDC635A7}"/>
              </a:ext>
            </a:extLst>
          </p:cNvPr>
          <p:cNvSpPr txBox="1"/>
          <p:nvPr/>
        </p:nvSpPr>
        <p:spPr>
          <a:xfrm>
            <a:off x="905496" y="866663"/>
            <a:ext cx="10384221"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Cost-Effective and Comprehensive Tours, Travels Web Development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breathtaking and remarkable web designs in tourism websites, the traveling industry is empowered. As travel requires extensive preparation and planning, people are diverting towards web solutions to save their time and efforts when deciding where and how to go.</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and exploring information about travel across multiple devices and channels is now simple with the use of a tourism website. The designs on the website are kept simpler, an effective landing page with optimization is there, and a clear call-to-action and collected data are used to better understand customers. In order to attract visitors to the tourism website, our technical team creates dynamic, stylish, and easily navigable web designs.</a:t>
            </a:r>
          </a:p>
        </p:txBody>
      </p:sp>
    </p:spTree>
    <p:extLst>
      <p:ext uri="{BB962C8B-B14F-4D97-AF65-F5344CB8AC3E}">
        <p14:creationId xmlns:p14="http://schemas.microsoft.com/office/powerpoint/2010/main" val="422128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3B6D2-7AE9-7C2A-3DE3-E1F759D3BA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1D68D9-0D97-5598-F793-1B586E7CE6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31C9F558-B7E7-B570-E8F7-5230AF87281A}"/>
              </a:ext>
            </a:extLst>
          </p:cNvPr>
          <p:cNvSpPr txBox="1"/>
          <p:nvPr/>
        </p:nvSpPr>
        <p:spPr>
          <a:xfrm>
            <a:off x="484279" y="681297"/>
            <a:ext cx="11223442" cy="5709833"/>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tourism website possesses engaging content and is quite simple to update and maintain. Skilled web designers set up all the web pages in such a manner that pages can be loaded seamlessly. The pages can be clearly identified on the menu and can be accessed by visitors through a single click only. Affordable traveling packages consistently impress visitors. Our team makes all possible efforts to provide solutions to each and every visitor with the aid of efficient IT technologies and applications.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website designs are featured in such a way that people imagine, prior to visiting, what they will see when they will be traveling to their desired destination spot. A suitable branding strategy is used by the team that may be very profitable for tourism. A tourism website is designed and developed in accordance with the intended target audience. Typography, shape, form, and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colors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are consistently embedded in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tourism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Standard graphic designers refine the design and logos with smart tools and technologies from time to time and update themselves with the latest software coming on the market.</a:t>
            </a:r>
          </a:p>
        </p:txBody>
      </p:sp>
    </p:spTree>
    <p:extLst>
      <p:ext uri="{BB962C8B-B14F-4D97-AF65-F5344CB8AC3E}">
        <p14:creationId xmlns:p14="http://schemas.microsoft.com/office/powerpoint/2010/main" val="1860949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68522-7583-0426-90C4-F098D3CE75B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182CE98-D193-C28C-ECF9-7915262C6F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9C350655-EC15-49CB-9339-DE04A2B9F48B}"/>
              </a:ext>
            </a:extLst>
          </p:cNvPr>
          <p:cNvSpPr txBox="1"/>
          <p:nvPr/>
        </p:nvSpPr>
        <p:spPr>
          <a:xfrm>
            <a:off x="1040523" y="2176305"/>
            <a:ext cx="9417269" cy="284103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content is kept focused on the tourism website by keeping in mind the expectations of the visitors. Every effort is put into the tourism website in order to satisfy visitors with the first impression only through efficient web designs and content. Specific objectives are set by the designers, and all the tourism needs of visitors are comprehended in depth. We make a good impression in the minds of visitors in the real sense.</a:t>
            </a:r>
          </a:p>
        </p:txBody>
      </p:sp>
    </p:spTree>
    <p:extLst>
      <p:ext uri="{BB962C8B-B14F-4D97-AF65-F5344CB8AC3E}">
        <p14:creationId xmlns:p14="http://schemas.microsoft.com/office/powerpoint/2010/main" val="3703706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D408C-B780-5D3A-56FF-0CA7302B13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0183F4-8242-991A-26B6-C25DE0D102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ACE42F55-82C3-7226-2724-F62AB436C0B4}"/>
              </a:ext>
            </a:extLst>
          </p:cNvPr>
          <p:cNvSpPr txBox="1"/>
          <p:nvPr/>
        </p:nvSpPr>
        <p:spPr>
          <a:xfrm>
            <a:off x="1010599" y="1493789"/>
            <a:ext cx="10279118" cy="404174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and Tourism Website Development Services by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1. User-Friendly Design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create aesthetically beautiful and incredibly responsive designs that work flawlessly across all devices—desktops, tablets, and smartphones. Our concentration on user-friendly navigation guarantees that visitors can quickly explore destinations, packages, and services, improving the overall user experience.</a:t>
            </a:r>
          </a:p>
        </p:txBody>
      </p:sp>
    </p:spTree>
    <p:extLst>
      <p:ext uri="{BB962C8B-B14F-4D97-AF65-F5344CB8AC3E}">
        <p14:creationId xmlns:p14="http://schemas.microsoft.com/office/powerpoint/2010/main" val="2000571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8BFC6-D984-3578-23EF-E9F43FD800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6F05930-AC6A-A920-B93D-A3A3C81B6D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1EC0860D-89BC-1996-14C5-800299AA33EF}"/>
              </a:ext>
            </a:extLst>
          </p:cNvPr>
          <p:cNvSpPr txBox="1"/>
          <p:nvPr/>
        </p:nvSpPr>
        <p:spPr>
          <a:xfrm>
            <a:off x="672662" y="641035"/>
            <a:ext cx="11035862" cy="582762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2. Integrated </a:t>
            </a: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Real-Time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incorporate cutting-edge booking engines that let customers book tours, hotels, flights, or transport in real time. These systems feature availability calendars, instant booking confirmations, and secure payment options, making the reservation process easy and hassle-free.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 Interactive Destination Pages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websites provide captivating destination pages featuring high-quality visuals, detailed descriptions, interactive maps, and key attractions. These pages are designed to captivate prospective travelers and offer the details required to encourage bookings.</a:t>
            </a:r>
          </a:p>
        </p:txBody>
      </p:sp>
    </p:spTree>
    <p:extLst>
      <p:ext uri="{BB962C8B-B14F-4D97-AF65-F5344CB8AC3E}">
        <p14:creationId xmlns:p14="http://schemas.microsoft.com/office/powerpoint/2010/main" val="3844782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F8688-89CE-DAFD-70F0-92D5E162B56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F2337C3-FE21-97F3-7980-EA27F8F7E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40A89377-E21C-F7A8-6E0D-27E82AC994BF}"/>
              </a:ext>
            </a:extLst>
          </p:cNvPr>
          <p:cNvSpPr txBox="1"/>
          <p:nvPr/>
        </p:nvSpPr>
        <p:spPr>
          <a:xfrm>
            <a:off x="852945" y="641852"/>
            <a:ext cx="10436772" cy="582762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4. Customizable Tour Packages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creates platforms that allow users to personalize their travel plans, including selecting duration, budget, and activities. This feature guarantees flexibility, catering to diverse traveler preferences and increasing customer satisfaction.</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5. Secure Payment Gateways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Security is a priority in our website development. We incorporate reliable payment gateways that support multiple payment methods, such as credit cards, UPI, and e-wallets. We additionally include SSL certifications and trust badges to reassure users about the security of their transactions.</a:t>
            </a:r>
          </a:p>
        </p:txBody>
      </p:sp>
    </p:spTree>
    <p:extLst>
      <p:ext uri="{BB962C8B-B14F-4D97-AF65-F5344CB8AC3E}">
        <p14:creationId xmlns:p14="http://schemas.microsoft.com/office/powerpoint/2010/main" val="2209103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5AB0E-1212-53FD-ED9E-2B17CB746AC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DA17CA-B87A-31AB-87D5-6B791C7A75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C5E3268E-1E29-AC4F-D4D1-7C671227ED80}"/>
              </a:ext>
            </a:extLst>
          </p:cNvPr>
          <p:cNvSpPr txBox="1"/>
          <p:nvPr/>
        </p:nvSpPr>
        <p:spPr>
          <a:xfrm>
            <a:off x="914400" y="799507"/>
            <a:ext cx="10815144" cy="5432449"/>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6. Multi-Language and Multi-Currency Support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cater to global travelers, Travelopro makes sure that our websites support multiple languages and currencies. This feature reaches a wider audience, making your travel business accessible to global audiences and increasing conversion rates.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7. SEO-Optimized Architecture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structures travel websites to be SEO-friendly by incorporating relevant keywords, metadata, and fast-loading features. This optimization ensures your website ranks higher on search engines, driving more organic traffic and boosting visibility in a cutthroat industry.</a:t>
            </a:r>
          </a:p>
        </p:txBody>
      </p:sp>
    </p:spTree>
    <p:extLst>
      <p:ext uri="{BB962C8B-B14F-4D97-AF65-F5344CB8AC3E}">
        <p14:creationId xmlns:p14="http://schemas.microsoft.com/office/powerpoint/2010/main" val="15482133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C2FD3-C577-244F-FFAD-4DB939BFBF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5FECEC-C483-7621-68A1-C5B5BEA49F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E48D70FC-D982-A754-C7C2-8B7A076FFEA1}"/>
              </a:ext>
            </a:extLst>
          </p:cNvPr>
          <p:cNvSpPr txBox="1"/>
          <p:nvPr/>
        </p:nvSpPr>
        <p:spPr>
          <a:xfrm>
            <a:off x="1229804" y="2103476"/>
            <a:ext cx="9312166" cy="26510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8. 24/7 Support with Live Chat and Chatbots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enhance customer support, we employ live chat and AI-powered chatbots that give instant assistance to customers. With round-the-clock availability, travelers can have their queries resolved promptly, creating an improved user experience and increasing brand trust.</a:t>
            </a:r>
          </a:p>
        </p:txBody>
      </p:sp>
    </p:spTree>
    <p:extLst>
      <p:ext uri="{BB962C8B-B14F-4D97-AF65-F5344CB8AC3E}">
        <p14:creationId xmlns:p14="http://schemas.microsoft.com/office/powerpoint/2010/main" val="3421776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1F7290-5F83-976C-4FB7-06636081C4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9D50262-6354-E905-0BFA-545B57F648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BA8C5CE6-B423-00BB-8C5C-1A4C4E634CA9}"/>
              </a:ext>
            </a:extLst>
          </p:cNvPr>
          <p:cNvSpPr txBox="1"/>
          <p:nvPr/>
        </p:nvSpPr>
        <p:spPr>
          <a:xfrm>
            <a:off x="835572" y="788997"/>
            <a:ext cx="10520855" cy="543244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Us for Travel and Tourism Web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Choosing Travelopro for your travel and tourism web development needs brings numerous advantages. Here’s why we are the preferred choice for travel businesses looking to enhance their digital presence:</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Extensive Industry Expertise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has vast experience in the travel and tourism sector, understanding the unique challenges and requirements of developing engaging, secure, and user-friendly websites. We leverage this expertise to create unique solutions that improve customer engagement and encourage bookings.</a:t>
            </a:r>
          </a:p>
        </p:txBody>
      </p:sp>
    </p:spTree>
    <p:extLst>
      <p:ext uri="{BB962C8B-B14F-4D97-AF65-F5344CB8AC3E}">
        <p14:creationId xmlns:p14="http://schemas.microsoft.com/office/powerpoint/2010/main" val="17308534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25D74-2FFC-4B90-37B8-C5D12683C3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10E35D-FFC9-4465-D9EA-215729325E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A1D9BEBB-3DB3-3A5E-D9E8-8B698B84AA81}"/>
              </a:ext>
            </a:extLst>
          </p:cNvPr>
          <p:cNvSpPr txBox="1"/>
          <p:nvPr/>
        </p:nvSpPr>
        <p:spPr>
          <a:xfrm>
            <a:off x="719958" y="597738"/>
            <a:ext cx="10752083" cy="5827621"/>
          </a:xfrm>
          <a:prstGeom prst="rect">
            <a:avLst/>
          </a:prstGeom>
          <a:noFill/>
        </p:spPr>
        <p:txBody>
          <a:bodyPr wrap="square">
            <a:spAutoFit/>
          </a:bodyPr>
          <a:lstStyle/>
          <a:p>
            <a:pP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Customized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custom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tailored to your unique client goals and customer needs. Our approach guarantees that every website we develop is aligned with your brand and offers special features that enable a smooth booking experience and foster customer loyalty.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Focus on User Experience and Conversion Optimization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give top priority to user experience and conversion optimization in all our travel web development projects. Our websites are designed with easy navigation, quick loading times, and secure booking processes to provide a seamless and pleasurable experience for travelers and promote repeat business.</a:t>
            </a:r>
          </a:p>
        </p:txBody>
      </p:sp>
    </p:spTree>
    <p:extLst>
      <p:ext uri="{BB962C8B-B14F-4D97-AF65-F5344CB8AC3E}">
        <p14:creationId xmlns:p14="http://schemas.microsoft.com/office/powerpoint/2010/main" val="28814843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24BAA-DB5E-B4C7-11C1-B7E0FD4D66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EF22FC2-ED1F-9F93-F177-63B8D44DC0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21C3C08D-BB11-EE6C-4F3D-E80ECCA62874}"/>
              </a:ext>
            </a:extLst>
          </p:cNvPr>
          <p:cNvSpPr txBox="1"/>
          <p:nvPr/>
        </p:nvSpPr>
        <p:spPr>
          <a:xfrm>
            <a:off x="630620" y="493985"/>
            <a:ext cx="10930759" cy="622279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Security and Compliance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implement powerful security measures to protect sensitive customer data and guarantee compliance with payment and data protection regulations such as PCI DSS and GDPR. Our development process includes secure payment gateway integration, data encryption, and regular security audits to maintain trust and credibility.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Agile Development and Transparent Collaboration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use agile development techniques to guarantee flexibility and continuous feedback throughout the project. Our transparent collaboration process keeps you involved at every stage, ensuring the final product fulfils your expectations and business goals.</a:t>
            </a:r>
          </a:p>
        </p:txBody>
      </p:sp>
    </p:spTree>
    <p:extLst>
      <p:ext uri="{BB962C8B-B14F-4D97-AF65-F5344CB8AC3E}">
        <p14:creationId xmlns:p14="http://schemas.microsoft.com/office/powerpoint/2010/main" val="6204987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C5C88-4109-9D1A-3DFB-E005DDC240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AA3C9BE-FC9C-8871-2D1D-02A4F69111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3" name="TextBox 2">
            <a:extLst>
              <a:ext uri="{FF2B5EF4-FFF2-40B4-BE49-F238E27FC236}">
                <a16:creationId xmlns:a16="http://schemas.microsoft.com/office/drawing/2014/main" id="{A69DD27A-7CEC-73D6-4645-C16F4A6B71E2}"/>
              </a:ext>
            </a:extLst>
          </p:cNvPr>
          <p:cNvSpPr txBox="1"/>
          <p:nvPr/>
        </p:nvSpPr>
        <p:spPr>
          <a:xfrm>
            <a:off x="767255" y="815367"/>
            <a:ext cx="10657490" cy="522726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ever-evolving travel industry, having a well-designed website is essential for success. Travelopro provides unmatched tour and travel website design services globally, customized to meet the specific requirements of your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custom website design to comprehensive travel portal development, we offer solutions that improve your online presence and propel business expansion. Partner with Travelopro and grow your travel business with a website that genuinely embodies your brand and engages your audience.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you’re ready to create your own tours and travel website, Travelopro is here to help! Contact us today for professional guidance on creating and designing a profitable travel website.</a:t>
            </a:r>
          </a:p>
        </p:txBody>
      </p:sp>
    </p:spTree>
    <p:extLst>
      <p:ext uri="{BB962C8B-B14F-4D97-AF65-F5344CB8AC3E}">
        <p14:creationId xmlns:p14="http://schemas.microsoft.com/office/powerpoint/2010/main" val="7763218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AA38A-87B0-080F-6B91-6C76590DAF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461305-C8D5-627B-9670-B20393B4DB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1970" y="153713"/>
            <a:ext cx="1495495" cy="340272"/>
          </a:xfrm>
          <a:prstGeom prst="rect">
            <a:avLst/>
          </a:prstGeom>
        </p:spPr>
      </p:pic>
      <p:sp>
        <p:nvSpPr>
          <p:cNvPr id="2" name="Title 1">
            <a:extLst>
              <a:ext uri="{FF2B5EF4-FFF2-40B4-BE49-F238E27FC236}">
                <a16:creationId xmlns:a16="http://schemas.microsoft.com/office/drawing/2014/main" id="{5C4DFE98-045C-C69A-1AC5-D3CE13FCBFC4}"/>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200" b="1" u="sng" cap="none" dirty="0">
                <a:hlinkClick r:id="rId3"/>
              </a:rPr>
              <a:t>https://www.travelopro.com/tour-development.php</a:t>
            </a:r>
            <a:endParaRPr lang="en-IN" sz="3200" b="1" cap="none" dirty="0"/>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310284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29</TotalTime>
  <Words>3518</Words>
  <Application>Microsoft Office PowerPoint</Application>
  <PresentationFormat>Widescreen</PresentationFormat>
  <Paragraphs>202</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2026-02-02T06:51:14Z</dcterms:created>
  <dcterms:modified xsi:type="dcterms:W3CDTF">2026-02-02T07:20:48Z</dcterms:modified>
</cp:coreProperties>
</file>