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83"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88F1E4F4-119E-45F1-8864-583CEE344734}" type="datetimeFigureOut">
              <a:rPr lang="en-IN" smtClean="0"/>
              <a:t>09-02-2026</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2547657054"/>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F1E4F4-119E-45F1-8864-583CEE344734}" type="datetimeFigureOut">
              <a:rPr lang="en-IN" smtClean="0"/>
              <a:t>09-02-2026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9691161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F1E4F4-119E-45F1-8864-583CEE344734}" type="datetimeFigureOut">
              <a:rPr lang="en-IN" smtClean="0"/>
              <a:t>09-02-2026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35994257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8F1E4F4-119E-45F1-8864-583CEE344734}" type="datetimeFigureOut">
              <a:rPr lang="en-IN" smtClean="0"/>
              <a:t>09-02-2026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2465919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8F1E4F4-119E-45F1-8864-583CEE344734}" type="datetimeFigureOut">
              <a:rPr lang="en-IN" smtClean="0"/>
              <a:t>09-02-2026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2591160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8F1E4F4-119E-45F1-8864-583CEE344734}" type="datetimeFigureOut">
              <a:rPr lang="en-IN" smtClean="0"/>
              <a:t>09-02-2026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900324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88F1E4F4-119E-45F1-8864-583CEE344734}" type="datetimeFigureOut">
              <a:rPr lang="en-IN" smtClean="0"/>
              <a:t>09-02-2026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31430261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F1E4F4-119E-45F1-8864-583CEE344734}" type="datetimeFigureOut">
              <a:rPr lang="en-IN" smtClean="0"/>
              <a:t>09-02-2026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20342709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F1E4F4-119E-45F1-8864-583CEE344734}" type="datetimeFigureOut">
              <a:rPr lang="en-IN" smtClean="0"/>
              <a:t>09-02-2026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2926274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F1E4F4-119E-45F1-8864-583CEE344734}" type="datetimeFigureOut">
              <a:rPr lang="en-IN" smtClean="0"/>
              <a:t>09-02-2026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2545406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F1E4F4-119E-45F1-8864-583CEE344734}" type="datetimeFigureOut">
              <a:rPr lang="en-IN" smtClean="0"/>
              <a:t>09-02-2026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34045721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F1E4F4-119E-45F1-8864-583CEE344734}" type="datetimeFigureOut">
              <a:rPr lang="en-IN" smtClean="0"/>
              <a:t>09-02-2026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3830528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F1E4F4-119E-45F1-8864-583CEE344734}" type="datetimeFigureOut">
              <a:rPr lang="en-IN" smtClean="0"/>
              <a:t>09-02-2026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35497923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F1E4F4-119E-45F1-8864-583CEE344734}" type="datetimeFigureOut">
              <a:rPr lang="en-IN" smtClean="0"/>
              <a:t>09-02-2026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10434810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F1E4F4-119E-45F1-8864-583CEE344734}" type="datetimeFigureOut">
              <a:rPr lang="en-IN" smtClean="0"/>
              <a:t>09-02-2026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40310313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F1E4F4-119E-45F1-8864-583CEE344734}" type="datetimeFigureOut">
              <a:rPr lang="en-IN" smtClean="0"/>
              <a:t>09-02-2026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CCF3C10-8476-4AB6-AA9C-E6AF580BB8CD}"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42617706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F1E4F4-119E-45F1-8864-583CEE344734}" type="datetimeFigureOut">
              <a:rPr lang="en-IN" smtClean="0"/>
              <a:t>09-02-2026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3251805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8F1E4F4-119E-45F1-8864-583CEE344734}" type="datetimeFigureOut">
              <a:rPr lang="en-IN" smtClean="0"/>
              <a:t>09-02-2026</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CCF3C10-8476-4AB6-AA9C-E6AF580BB8CD}" type="slidenum">
              <a:rPr lang="en-IN" smtClean="0"/>
              <a:t>‹#›</a:t>
            </a:fld>
            <a:endParaRPr lang="en-IN"/>
          </a:p>
        </p:txBody>
      </p:sp>
    </p:spTree>
    <p:extLst>
      <p:ext uri="{BB962C8B-B14F-4D97-AF65-F5344CB8AC3E}">
        <p14:creationId xmlns:p14="http://schemas.microsoft.com/office/powerpoint/2010/main" val="27339502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airlines-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gds-xml-api-integration-solution.php" TargetMode="External"/><Relationship Id="rId4" Type="http://schemas.openxmlformats.org/officeDocument/2006/relationships/hyperlink" Target="https://www.travelopro.com/galileo-booking-system.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vacation-package-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travelport-includes-apollo-galileo-and-worldspan.php" TargetMode="External"/><Relationship Id="rId4" Type="http://schemas.openxmlformats.org/officeDocument/2006/relationships/hyperlink" Target="https://www.travelopro.com/sabre-travel-software.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white-label-web-solution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expedia-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tripadvisor-api.php" TargetMode="External"/><Relationship Id="rId4" Type="http://schemas.openxmlformats.org/officeDocument/2006/relationships/hyperlink" Target="https://www.travelopro.com/hotel-api-provider.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travel-xml-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web-portals.ph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traveltechnology939462069.wordpress.com/2021/02/11/why-amadeus-system-is-one-of-the-most-preferred-gds-systems-today/"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itinerary-software-for-travel-agents.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travel-gds-systems.php" TargetMode="External"/><Relationship Id="rId4" Type="http://schemas.openxmlformats.org/officeDocument/2006/relationships/hyperlink" Target="https://www.travelopro.com/travel-itinerary-api.php"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travel-cub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transfer-booking-engine-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nsfer-booking-engine.php"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tour-travel-websit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op-10-things-to-do-while-designing-travel-agency-website.php"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travelopro.com/ticket-booking-software.php" TargetMode="External"/><Relationship Id="rId7" Type="http://schemas.openxmlformats.org/officeDocument/2006/relationships/hyperlink" Target="https://www.travelopro.com/reservation-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sabre-travel-booking-system.php" TargetMode="External"/><Relationship Id="rId5" Type="http://schemas.openxmlformats.org/officeDocument/2006/relationships/hyperlink" Target="https://www.travelopro.com/side-tours-hotel.php" TargetMode="External"/><Relationship Id="rId4" Type="http://schemas.openxmlformats.org/officeDocument/2006/relationships/hyperlink" Target="https://www.travelopro.com/ta-centre.php"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www.travelopro.com/xml-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F4A1E62-C6EC-9E2E-C678-AB14F55B5D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6" name="TextBox 5">
            <a:extLst>
              <a:ext uri="{FF2B5EF4-FFF2-40B4-BE49-F238E27FC236}">
                <a16:creationId xmlns:a16="http://schemas.microsoft.com/office/drawing/2014/main" id="{E3A10C41-F1ED-59F0-75CE-16BC5FB4ECCC}"/>
              </a:ext>
            </a:extLst>
          </p:cNvPr>
          <p:cNvSpPr txBox="1"/>
          <p:nvPr/>
        </p:nvSpPr>
        <p:spPr>
          <a:xfrm>
            <a:off x="4407723" y="5798441"/>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469F4FAF-8CAF-FCBD-7EC8-15FCEBD28CA5}"/>
              </a:ext>
            </a:extLst>
          </p:cNvPr>
          <p:cNvSpPr txBox="1"/>
          <p:nvPr/>
        </p:nvSpPr>
        <p:spPr>
          <a:xfrm>
            <a:off x="4305398" y="315741"/>
            <a:ext cx="4025462" cy="658835"/>
          </a:xfrm>
          <a:prstGeom prst="rect">
            <a:avLst/>
          </a:prstGeom>
          <a:noFill/>
        </p:spPr>
        <p:txBody>
          <a:bodyPr wrap="square">
            <a:spAutoFit/>
          </a:bodyPr>
          <a:lstStyle/>
          <a:p>
            <a:pPr algn="just">
              <a:lnSpc>
                <a:spcPct val="107000"/>
              </a:lnSpc>
              <a:spcAft>
                <a:spcPts val="800"/>
              </a:spcAft>
              <a:buNone/>
            </a:pPr>
            <a:r>
              <a:rPr lang="en-IN" sz="3600" b="1" kern="100" dirty="0">
                <a:effectLst/>
                <a:latin typeface="Calibri" panose="020F0502020204030204" pitchFamily="34" charset="0"/>
                <a:ea typeface="Calibri" panose="020F0502020204030204" pitchFamily="34" charset="0"/>
                <a:cs typeface="Times New Roman" panose="02020603050405020304" pitchFamily="18" charset="0"/>
              </a:rPr>
              <a:t>XML API Integration</a:t>
            </a:r>
            <a:endParaRPr lang="en-IN"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37DD3632-BB0F-95BE-1CFD-58545DA867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3882" y="1243383"/>
            <a:ext cx="10764235" cy="4286250"/>
          </a:xfrm>
          <a:prstGeom prst="rect">
            <a:avLst/>
          </a:prstGeom>
        </p:spPr>
      </p:pic>
    </p:spTree>
    <p:extLst>
      <p:ext uri="{BB962C8B-B14F-4D97-AF65-F5344CB8AC3E}">
        <p14:creationId xmlns:p14="http://schemas.microsoft.com/office/powerpoint/2010/main" val="7785870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ABBED4-98E0-66E5-486A-2ED36E744D3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1BE60F1-B3D6-13AA-1B4E-03EBA5A75B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9BF0A962-AEF7-60E4-EAD2-00283E83745E}"/>
              </a:ext>
            </a:extLst>
          </p:cNvPr>
          <p:cNvSpPr txBox="1"/>
          <p:nvPr/>
        </p:nvSpPr>
        <p:spPr>
          <a:xfrm>
            <a:off x="798786" y="1115546"/>
            <a:ext cx="10184524"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XML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ultimately a source of connection which acts as interpreter between customer and supplier permitting numerous formats or programming languages. By this method the detailed advice about hotel provider, car rental provider and many more can comfortably display.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XML API Integration contributes real-time booking platform and integrated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booking software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This encourages you streamline opportunities and cater to various guest requirements in the most efficient manner.</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offers travel XML API integration for all the suppliers in your system. For further flexibility, it contributes data in JSON as well as XML. With Travelopro XML API Integration your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travel business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no longer needs to create various APIs for different suppliers.</a:t>
            </a:r>
          </a:p>
        </p:txBody>
      </p:sp>
    </p:spTree>
    <p:extLst>
      <p:ext uri="{BB962C8B-B14F-4D97-AF65-F5344CB8AC3E}">
        <p14:creationId xmlns:p14="http://schemas.microsoft.com/office/powerpoint/2010/main" val="4598423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E0B982-2FFB-474D-E306-869EF92BA2F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EAACB5B-92F4-D928-5311-53E9C2D15C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84A0DA6E-BA70-DA8D-D1E1-6F0B30580550}"/>
              </a:ext>
            </a:extLst>
          </p:cNvPr>
          <p:cNvSpPr txBox="1"/>
          <p:nvPr/>
        </p:nvSpPr>
        <p:spPr>
          <a:xfrm>
            <a:off x="472965" y="488279"/>
            <a:ext cx="11246069" cy="620759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API</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integration standardizes this process and contributes a single interface with all suppliers integrated into it. XML/JSON API Integration services being used by ecommerce portals are from travel verticals which uses services like hotel booking engine, flight booking engine, transfer services, car booking, mobile recharge &amp; top-ups, payment gateway integration and many other travel related businesses. We have ability in XML data integration systems consist of all types of different XML/JSON integration from various kind of XML providers.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API/XML integrations entrust the travel business. Most of the Consolidators and Travel Content Providers prove the content over API or Web Services XML/JSON feed which can be handle by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Online Travel Business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integrate on to their booking engine to sell the admissible travel products to their clients.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One of the considerable advantages visible in the travel trade is that with the encourage of such integrations, an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OTA (Online Travel Agency)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can sell any content sourced from any partner without revealing the actual content seller’s existence, which increase the opportunity to retain customers, increase revenues and margins.</a:t>
            </a:r>
          </a:p>
        </p:txBody>
      </p:sp>
    </p:spTree>
    <p:extLst>
      <p:ext uri="{BB962C8B-B14F-4D97-AF65-F5344CB8AC3E}">
        <p14:creationId xmlns:p14="http://schemas.microsoft.com/office/powerpoint/2010/main" val="38696071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275D2-7C82-0C95-77C7-0007B18BD01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7DA28C0-00AF-CC6C-50F7-0CE0894616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36690217-7A9E-5A43-EFE1-C7BCABC3DA42}"/>
              </a:ext>
            </a:extLst>
          </p:cNvPr>
          <p:cNvSpPr txBox="1"/>
          <p:nvPr/>
        </p:nvSpPr>
        <p:spPr>
          <a:xfrm>
            <a:off x="746233" y="558887"/>
            <a:ext cx="10951779" cy="5740226"/>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Advantages of XML integration over Single Consolidated API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XML integration and Custom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Software Development</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“from scratch” has several advantages as compared to ready-made Single API.</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Prices directly from original suppliers and no share of margins through intermediates (Single API provider)</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Long term gains.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Flexibility in development, implementation, and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Full control of system source code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Ability from the third-party vendor’s product strategy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Absolute intellectual property rights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Unlimited scaling and customization</a:t>
            </a:r>
          </a:p>
        </p:txBody>
      </p:sp>
    </p:spTree>
    <p:extLst>
      <p:ext uri="{BB962C8B-B14F-4D97-AF65-F5344CB8AC3E}">
        <p14:creationId xmlns:p14="http://schemas.microsoft.com/office/powerpoint/2010/main" val="21222565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825AAE-9178-9328-07AC-ABD56CC9531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6854BFC-776B-71C5-765B-89F7FAE020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F285D1A8-5867-5CBE-23AB-CAC7D6969BF5}"/>
              </a:ext>
            </a:extLst>
          </p:cNvPr>
          <p:cNvSpPr txBox="1"/>
          <p:nvPr/>
        </p:nvSpPr>
        <p:spPr>
          <a:xfrm>
            <a:off x="656896" y="700609"/>
            <a:ext cx="10878207" cy="591501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Travelopro Travel XML API Integrations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today’s competitive market every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service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provider company has exclusive strategies for their business. Particular strategies could be a new marketing plan, product consolidation contribution to increase the sales, refer &amp; earn program, multi-currency, multilingual and cashback benefits to name a few. certainly, these distinct requirements can’t be realized with a pre-made solution like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white-label</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it raises the need for a travel API integration.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contributes seamless integration with all the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GDSs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(Global Distribution Systems) via XML API. A GDS acts as a centralized reservation system that contribution real-time fares and availabilities for flights and other travel related products to travel agents. It is connected with airline, hotel and other supplier systems in the back-end and manages distribution of inventory for these providers globally. </a:t>
            </a:r>
          </a:p>
        </p:txBody>
      </p:sp>
    </p:spTree>
    <p:extLst>
      <p:ext uri="{BB962C8B-B14F-4D97-AF65-F5344CB8AC3E}">
        <p14:creationId xmlns:p14="http://schemas.microsoft.com/office/powerpoint/2010/main" val="3661359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35FAF7-8A13-55B3-82D3-50BAE7B9CAD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2F7A4CA-43EA-FDD0-847A-5FE21BE6A0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7AF4A43D-C7A7-B324-956C-8B9A1E1E84D7}"/>
              </a:ext>
            </a:extLst>
          </p:cNvPr>
          <p:cNvSpPr txBox="1"/>
          <p:nvPr/>
        </p:nvSpPr>
        <p:spPr>
          <a:xfrm>
            <a:off x="746234" y="720374"/>
            <a:ext cx="10699531"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grants you to connect with thousands of airlines, hotels, buses and other powerful travel content from all over the world. It is accessible to integrate and complement your existing travel offerings with an even more comprehensive range. We connect you with an innovative end-to-end solution and ensure your airline and hotel booking system functions round the clock and serve your clients without any complication or hassle.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Travelopro’s GDS Integration allows you to offer your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B2C and B2B</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clients access to worldwide content on both web and mobile interfaces.  Travelopro has already integrated Amadeus, Sabre and Travelport APIs for several clients.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contributes a unified XML API Interface wherein you can manage your entire </a:t>
            </a: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third-party supplier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inventory from a single window, rather than logging into different systems and shuffling through different screens to approach live fares. This reduces your effort and encourage you concentrate on selling more.</a:t>
            </a:r>
          </a:p>
        </p:txBody>
      </p:sp>
    </p:spTree>
    <p:extLst>
      <p:ext uri="{BB962C8B-B14F-4D97-AF65-F5344CB8AC3E}">
        <p14:creationId xmlns:p14="http://schemas.microsoft.com/office/powerpoint/2010/main" val="23470233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B920B7-0213-2506-7FCD-00A6AFD6EFA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7934DAD-01C0-8938-155D-35AF73C5AB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1E380AE3-C392-66A9-468A-8990FD9AACDE}"/>
              </a:ext>
            </a:extLst>
          </p:cNvPr>
          <p:cNvSpPr txBox="1"/>
          <p:nvPr/>
        </p:nvSpPr>
        <p:spPr>
          <a:xfrm>
            <a:off x="657676" y="488279"/>
            <a:ext cx="10876647" cy="631018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Travelopro B2C White Label Travel Portal for Travel XML API Integration Services?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XML API Integration is ultimately a source of connection which acts as an interpreter between customer and supplier permitting numerous formats or programming languages. By this method the detailed information about hotel provider, car rental provider and many more can easily display.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XML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Integration provides real-time booking platform and integrated booking software. This helps you streamline opportunities and cater to multiple guest requirements in the most efficient manner.</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offered XML API Integration services with specialized team attached to perform the required tasks. We can help you with XML API integration services with multiple suppliers available in the world market. We can also help you in implementing XML out functionality for your portal, which would expand your business manifolds.</a:t>
            </a:r>
          </a:p>
        </p:txBody>
      </p:sp>
    </p:spTree>
    <p:extLst>
      <p:ext uri="{BB962C8B-B14F-4D97-AF65-F5344CB8AC3E}">
        <p14:creationId xmlns:p14="http://schemas.microsoft.com/office/powerpoint/2010/main" val="27146230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4FEF8C-5EC6-7990-0DFB-C96642D5B3B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E5A0A0E-21AD-B82F-274F-F0DD96E3A7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768F5365-B834-6D74-206B-93DD3E08FC93}"/>
              </a:ext>
            </a:extLst>
          </p:cNvPr>
          <p:cNvSpPr txBox="1"/>
          <p:nvPr/>
        </p:nvSpPr>
        <p:spPr>
          <a:xfrm>
            <a:off x="924910" y="1166842"/>
            <a:ext cx="10110952" cy="452431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addition to the XML API integration, Travelopro team offers dedicated support with maintenance, with regular updates related to already implemented XML API. In today’s business updates are mandatory to get done in our system as well, because many suppliers working on their side to enhance their system as well.</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known as a travel API provider that offers travel API XML integration with great team efforts in the completion of every responsibility. We provide profound assistance in travel API XML integration consolidated with different service providers all around the global travel market. Also, through our exceptional support as an XML API provider, we assist in deploying XML functionality on the travel portal. </a:t>
            </a:r>
          </a:p>
        </p:txBody>
      </p:sp>
    </p:spTree>
    <p:extLst>
      <p:ext uri="{BB962C8B-B14F-4D97-AF65-F5344CB8AC3E}">
        <p14:creationId xmlns:p14="http://schemas.microsoft.com/office/powerpoint/2010/main" val="14498558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EBF299-42BB-72B8-5795-A3E6A34B698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6B1DFD0-C7AE-14FD-31B1-50CECBC6DE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4710A8C4-A3AE-FD8B-83D9-58672DC2B2C3}"/>
              </a:ext>
            </a:extLst>
          </p:cNvPr>
          <p:cNvSpPr txBox="1"/>
          <p:nvPr/>
        </p:nvSpPr>
        <p:spPr>
          <a:xfrm>
            <a:off x="930165" y="1166842"/>
            <a:ext cx="10331669" cy="452431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will give you success by leaps and bound. Each of our team members has expertise in their required filled and every solution requires lots of hard work and effort. The capabilities you are searching for in the travel technology solutions our abilities always matched that requirement.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complete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portal development</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ensures compatibility and proficiency in API XML integration. Along with this, the skilled personnel have knowledge of dealing with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hotel booking API</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travel API,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flight API provider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etc. The linkage with the different travel service providers, collecting data, organizing that data and transmitting becomes easy due to third-party API. Our customer finds real-time assistance for all their needed information and handling of the data.</a:t>
            </a:r>
          </a:p>
        </p:txBody>
      </p:sp>
    </p:spTree>
    <p:extLst>
      <p:ext uri="{BB962C8B-B14F-4D97-AF65-F5344CB8AC3E}">
        <p14:creationId xmlns:p14="http://schemas.microsoft.com/office/powerpoint/2010/main" val="19690317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669A36-59D7-C6A8-D739-208B2D67622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556BDD3-8AFA-9367-32AF-317A6A00D3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B81E74CC-253B-CE91-0A25-B58EDE640BC0}"/>
              </a:ext>
            </a:extLst>
          </p:cNvPr>
          <p:cNvSpPr txBox="1"/>
          <p:nvPr/>
        </p:nvSpPr>
        <p:spPr>
          <a:xfrm>
            <a:off x="930165" y="1064250"/>
            <a:ext cx="10331669" cy="472950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we will help?</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Booking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provides XML API integration with specialized team attached to perform the required tasks. We can help you with XML API integration services with multiple suppliers available in the world market. We can also help you in implementing XML out functionality for your portal, which would expand your business manifolds.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Integrations with GDS's such as Sabre, Galileo, Amadeus, Worldspan and LCCs like Multicom,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Travelfusion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Do you just need to retrieve PNR's without actually making bookings or looking for Super PNR capabilities, our expert team is always there to contribute you such solution.</a:t>
            </a:r>
          </a:p>
        </p:txBody>
      </p:sp>
    </p:spTree>
    <p:extLst>
      <p:ext uri="{BB962C8B-B14F-4D97-AF65-F5344CB8AC3E}">
        <p14:creationId xmlns:p14="http://schemas.microsoft.com/office/powerpoint/2010/main" val="29859270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2E4993-D843-70D6-AED0-B5407FECBFA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1BC9D5D-83CF-2A55-D1D7-1F89C945D4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89AB2633-38E2-72FF-6633-666444D3F11F}"/>
              </a:ext>
            </a:extLst>
          </p:cNvPr>
          <p:cNvSpPr txBox="1"/>
          <p:nvPr/>
        </p:nvSpPr>
        <p:spPr>
          <a:xfrm>
            <a:off x="882869" y="859764"/>
            <a:ext cx="10237076" cy="491948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More than an adversity in the travel technology guarantees competence in XML API integration, with having the participation to work with GDS, worldwide hotel XML suppliers. In addition to the XML API integration, Travelopro team offers committed support with maintenance, with ordinary updates related to already enforce XML API. In today's business updates are mandatory to get done in our system as well, because many suppliers working on their side to realize their system as well.</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pre-eminent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 company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contribute intelligent technology solutions for the entire travel industry. The services associate GDS integration, travel API integration, XML integration, portal development and much more. Travel API primarily packages of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online services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achievement travel offers from different travel service providers throughout the world. </a:t>
            </a:r>
          </a:p>
        </p:txBody>
      </p:sp>
    </p:spTree>
    <p:extLst>
      <p:ext uri="{BB962C8B-B14F-4D97-AF65-F5344CB8AC3E}">
        <p14:creationId xmlns:p14="http://schemas.microsoft.com/office/powerpoint/2010/main" val="31226563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D700E3-24B8-462D-C88A-D12B260DDC9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09276AF-22E9-2206-92CB-CFEA5B72A1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C16DD4A1-25E6-93E1-36AC-6798AB4190BD}"/>
              </a:ext>
            </a:extLst>
          </p:cNvPr>
          <p:cNvSpPr txBox="1"/>
          <p:nvPr/>
        </p:nvSpPr>
        <p:spPr>
          <a:xfrm>
            <a:off x="1208690" y="2206069"/>
            <a:ext cx="8957934" cy="244586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API integration for hotels, flights, and GDS integration, etc are applied by travel companies to gain the travel offers online. For a long-lasting business survival maintaining the right set of products and services at competing prices is admissible. No matter how much endeavour you have done on the traffic generation and promotions you will not get beneficial results unless completed API integration. </a:t>
            </a:r>
          </a:p>
        </p:txBody>
      </p:sp>
    </p:spTree>
    <p:extLst>
      <p:ext uri="{BB962C8B-B14F-4D97-AF65-F5344CB8AC3E}">
        <p14:creationId xmlns:p14="http://schemas.microsoft.com/office/powerpoint/2010/main" val="19048801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2D42C-C326-432E-8F02-DC1669E82B3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F641D9C-030B-732B-525A-428438FEB3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11B6EF32-97C3-FABD-12DD-1C152DF72709}"/>
              </a:ext>
            </a:extLst>
          </p:cNvPr>
          <p:cNvSpPr txBox="1"/>
          <p:nvPr/>
        </p:nvSpPr>
        <p:spPr>
          <a:xfrm>
            <a:off x="1030012" y="954059"/>
            <a:ext cx="9774621" cy="4949881"/>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Our XML API Integration has following features: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Accessible Connectivity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24x7 Bookings Worldwide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B2B and B2C Online Reservation Engine</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Unified Backoffice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Payment Gateway</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Logical integration with third party applications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No pricey investment required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Approach to remote database</a:t>
            </a:r>
          </a:p>
        </p:txBody>
      </p:sp>
    </p:spTree>
    <p:extLst>
      <p:ext uri="{BB962C8B-B14F-4D97-AF65-F5344CB8AC3E}">
        <p14:creationId xmlns:p14="http://schemas.microsoft.com/office/powerpoint/2010/main" val="30990587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5C598-6902-7A78-045D-44B0BFD2AFC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52FE57A-044D-2452-1098-970433DCC3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9504AC9F-07C0-001F-5553-00D580EC7D2E}"/>
              </a:ext>
            </a:extLst>
          </p:cNvPr>
          <p:cNvSpPr txBox="1"/>
          <p:nvPr/>
        </p:nvSpPr>
        <p:spPr>
          <a:xfrm>
            <a:off x="1072056" y="1202942"/>
            <a:ext cx="9417269" cy="4452116"/>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Access to client advice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Accessible retrieval of product info with description &amp; pricing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Acceptable tracking of order info, billing, &amp; shipping details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Defeat unwanted expenses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Accessible to amend and update content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Convenient interface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Security protection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Less empower for human errors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Appreciate sales and productivity</a:t>
            </a:r>
          </a:p>
        </p:txBody>
      </p:sp>
    </p:spTree>
    <p:extLst>
      <p:ext uri="{BB962C8B-B14F-4D97-AF65-F5344CB8AC3E}">
        <p14:creationId xmlns:p14="http://schemas.microsoft.com/office/powerpoint/2010/main" val="2095628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C9FFD3-2D5E-A1CF-5E0E-986E459F4F4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3E4E02E-A4E0-C7CC-7A5C-8D3FC2701D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E12A1B40-727F-CC55-7952-9E81DD1FF943}"/>
              </a:ext>
            </a:extLst>
          </p:cNvPr>
          <p:cNvSpPr txBox="1"/>
          <p:nvPr/>
        </p:nvSpPr>
        <p:spPr>
          <a:xfrm>
            <a:off x="993227" y="866663"/>
            <a:ext cx="10205545" cy="5124673"/>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OUR XML API Integration service for travel companies to grow their business online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Grant your customers with a wide range of choice for flight XML API booking, hotel XML API booking, car XML API booking, insurance and many more with approach to both GDS and external content with our XML integration white label services.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contributes API integration service for travel agents, tour operators and travel management companies. With JSON/XML API integration, travel companies can enhance their customers booking towards Flights booking, hotel booking, car rental, holiday bookings and many more as per the scope of API. </a:t>
            </a:r>
          </a:p>
        </p:txBody>
      </p:sp>
    </p:spTree>
    <p:extLst>
      <p:ext uri="{BB962C8B-B14F-4D97-AF65-F5344CB8AC3E}">
        <p14:creationId xmlns:p14="http://schemas.microsoft.com/office/powerpoint/2010/main" val="39547942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39880D-45FA-DFF2-EA52-5C957EFF3EF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28C5F95-79AC-91D3-9D7A-703287DF3F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C383FB13-AC51-6607-864D-385CA49228D4}"/>
              </a:ext>
            </a:extLst>
          </p:cNvPr>
          <p:cNvSpPr txBox="1"/>
          <p:nvPr/>
        </p:nvSpPr>
        <p:spPr>
          <a:xfrm>
            <a:off x="966951" y="661617"/>
            <a:ext cx="10415752" cy="5329857"/>
          </a:xfrm>
          <a:prstGeom prst="rect">
            <a:avLst/>
          </a:prstGeom>
          <a:noFill/>
        </p:spPr>
        <p:txBody>
          <a:bodyPr wrap="square">
            <a:spAutoFit/>
          </a:bodyPr>
          <a:lstStyle/>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a split team of experienced developers who are seasoned expert when it comes to API consumption and integration. Whether it's a travel and hospitality API or a payment gateway API or a social media APIs (Facebook, Twitter, Google+ etc.), we are thoroughly experienced. You can rest guaranteed that with our participation and scale of operation, today we are in a position to contribute you the best-in-class quality of solutions in a budget that is invincible and unheard of in the industry.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Flight API Integration</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Hotel API Integration</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Car rental API Integration</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Bus API Integration</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Holiday API Integration</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99307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6AB2E-80CB-CDEA-AF3B-7722F401758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998E80A-C82B-3112-B678-8F716C4DFF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DB255EC6-C0B7-19FC-145B-4397E0A948D4}"/>
              </a:ext>
            </a:extLst>
          </p:cNvPr>
          <p:cNvSpPr txBox="1"/>
          <p:nvPr/>
        </p:nvSpPr>
        <p:spPr>
          <a:xfrm>
            <a:off x="1120336" y="1428578"/>
            <a:ext cx="10107832" cy="4334328"/>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Third-Party API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Third-party API integration empowers an excellent merger of the ideal integration of the currently available technologies. The API integration highly paces up the achievement rate of the expected plans.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Through this method, the travel portal developer gets additional time for the development of an exact solution. Also, the duration has been adjusted for the strengthening of the fundamental plans. Third-party API becomes a great option for those companies which have limited time and resources for finishing the task.</a:t>
            </a:r>
          </a:p>
        </p:txBody>
      </p:sp>
    </p:spTree>
    <p:extLst>
      <p:ext uri="{BB962C8B-B14F-4D97-AF65-F5344CB8AC3E}">
        <p14:creationId xmlns:p14="http://schemas.microsoft.com/office/powerpoint/2010/main" val="34984722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B84912-9E4A-3012-E2C8-CB9C8398904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B4F3694-50E2-9F92-F937-83DEB3EEBE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E5283607-DBA8-FDFE-5F24-B90A4DA5AAF3}"/>
              </a:ext>
            </a:extLst>
          </p:cNvPr>
          <p:cNvSpPr txBox="1"/>
          <p:nvPr/>
        </p:nvSpPr>
        <p:spPr>
          <a:xfrm>
            <a:off x="914400" y="1467745"/>
            <a:ext cx="10615448"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instance, flight booking API cost gets lowered with the services of travel API providers. Lowering of cost at each step lowers the cost at a higher level such as travel portal development cost.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API integration is to require professional knowledge and practice. It is an important part of travel portal development. If it is not integrated in the right way it might have adverse consequences on customer involvement. In this situation, it is better to go to third-party API integration.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improvement of the travel portals makes it more attractive and empower business opportunities. Most of the portal owners are indicate on the third-party API for earning more profit.</a:t>
            </a:r>
          </a:p>
        </p:txBody>
      </p:sp>
    </p:spTree>
    <p:extLst>
      <p:ext uri="{BB962C8B-B14F-4D97-AF65-F5344CB8AC3E}">
        <p14:creationId xmlns:p14="http://schemas.microsoft.com/office/powerpoint/2010/main" val="24412509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62D623-0492-A728-FD65-D4608651C5D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DDE3015-E310-E072-437D-81B9C41B69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2" name="Title 1">
            <a:extLst>
              <a:ext uri="{FF2B5EF4-FFF2-40B4-BE49-F238E27FC236}">
                <a16:creationId xmlns:a16="http://schemas.microsoft.com/office/drawing/2014/main" id="{56186D7F-13BE-8E13-74AE-C3E704591FD7}"/>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IN" sz="3600" u="sng" cap="none" dirty="0">
                <a:hlinkClick r:id="rId3"/>
              </a:rPr>
              <a:t>https://www.travelopro.com/xml-api-integration.php</a:t>
            </a:r>
            <a:endParaRPr lang="en-IN" sz="3600" cap="none" dirty="0"/>
          </a:p>
          <a:p>
            <a:pPr algn="ct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9539168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19</TotalTime>
  <Words>1996</Words>
  <Application>Microsoft Office PowerPoint</Application>
  <PresentationFormat>Widescreen</PresentationFormat>
  <Paragraphs>84</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3</cp:revision>
  <dcterms:created xsi:type="dcterms:W3CDTF">2025-11-14T10:25:27Z</dcterms:created>
  <dcterms:modified xsi:type="dcterms:W3CDTF">2026-02-09T11:53:22Z</dcterms:modified>
</cp:coreProperties>
</file>