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0"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56379471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1136368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811752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43124CE-FD7E-471B-8582-F6ECBDDB1372}" type="datetimeFigureOut">
              <a:rPr lang="en-IN" smtClean="0"/>
              <a:t>06-10-2025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937494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43124CE-FD7E-471B-8582-F6ECBDDB1372}" type="datetimeFigureOut">
              <a:rPr lang="en-IN" smtClean="0"/>
              <a:t>06-10-2025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166018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43124CE-FD7E-471B-8582-F6ECBDDB1372}" type="datetimeFigureOut">
              <a:rPr lang="en-IN" smtClean="0"/>
              <a:t>06-10-2025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1620822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743124CE-FD7E-471B-8582-F6ECBDDB1372}" type="datetimeFigureOut">
              <a:rPr lang="en-IN" smtClean="0"/>
              <a:t>06-10-2025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746999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3124CE-FD7E-471B-8582-F6ECBDDB1372}" type="datetimeFigureOut">
              <a:rPr lang="en-IN" smtClean="0"/>
              <a:t>06-10-2025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644120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3124CE-FD7E-471B-8582-F6ECBDDB1372}" type="datetimeFigureOut">
              <a:rPr lang="en-IN" smtClean="0"/>
              <a:t>06-10-2025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787360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3124CE-FD7E-471B-8582-F6ECBDDB1372}" type="datetimeFigureOut">
              <a:rPr lang="en-IN" smtClean="0"/>
              <a:t>06-10-2025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876989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411824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17823425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1855926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762250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4175562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045692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3124CE-FD7E-471B-8582-F6ECBDDB1372}" type="datetimeFigureOut">
              <a:rPr lang="en-IN" smtClean="0"/>
              <a:t>06-10-2025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551EDB-D77D-4075-BD30-24D902EB5320}" type="slidenum">
              <a:rPr lang="en-IN" smtClean="0"/>
              <a:t>‹#›</a:t>
            </a:fld>
            <a:endParaRPr lang="en-IN"/>
          </a:p>
        </p:txBody>
      </p:sp>
    </p:spTree>
    <p:extLst>
      <p:ext uri="{BB962C8B-B14F-4D97-AF65-F5344CB8AC3E}">
        <p14:creationId xmlns:p14="http://schemas.microsoft.com/office/powerpoint/2010/main" val="2536329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43124CE-FD7E-471B-8582-F6ECBDDB1372}" type="datetimeFigureOut">
              <a:rPr lang="en-IN" smtClean="0"/>
              <a:t>06-10-2025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C551EDB-D77D-4075-BD30-24D902EB5320}" type="slidenum">
              <a:rPr lang="en-IN" smtClean="0"/>
              <a:t>‹#›</a:t>
            </a:fld>
            <a:endParaRPr lang="en-IN"/>
          </a:p>
        </p:txBody>
      </p:sp>
    </p:spTree>
    <p:extLst>
      <p:ext uri="{BB962C8B-B14F-4D97-AF65-F5344CB8AC3E}">
        <p14:creationId xmlns:p14="http://schemas.microsoft.com/office/powerpoint/2010/main" val="322224506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packag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package-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package-booking-system.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busines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package-management-distrib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supplier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package-tour-software.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vacation-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our-operator-website-buil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our-package-booking-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vacation-package-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inventory-managemen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online-travel-agenc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slideshare.net/slideshow/white-label-gds-booking-system-pptx/277016185"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package-extrane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E2F95C9-32B3-84B0-CE35-A13F60D6B3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6" name="TextBox 5">
            <a:extLst>
              <a:ext uri="{FF2B5EF4-FFF2-40B4-BE49-F238E27FC236}">
                <a16:creationId xmlns:a16="http://schemas.microsoft.com/office/drawing/2014/main" id="{790B1C4F-00E0-F255-B66E-49C92D7BD5A8}"/>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93ECE2E4-91EC-7431-E03A-2238BAFCEA6C}"/>
              </a:ext>
            </a:extLst>
          </p:cNvPr>
          <p:cNvSpPr txBox="1"/>
          <p:nvPr/>
        </p:nvSpPr>
        <p:spPr>
          <a:xfrm>
            <a:off x="4185593" y="350126"/>
            <a:ext cx="3820813" cy="721736"/>
          </a:xfrm>
          <a:prstGeom prst="rect">
            <a:avLst/>
          </a:prstGeom>
          <a:noFill/>
        </p:spPr>
        <p:txBody>
          <a:bodyPr wrap="square">
            <a:spAutoFit/>
          </a:bodyPr>
          <a:lstStyle/>
          <a:p>
            <a:pPr algn="just">
              <a:lnSpc>
                <a:spcPct val="107000"/>
              </a:lnSpc>
              <a:spcAft>
                <a:spcPts val="800"/>
              </a:spcAft>
              <a:buNone/>
            </a:pPr>
            <a:r>
              <a:rPr lang="en-IN" sz="4000" b="1" kern="100" dirty="0">
                <a:effectLst/>
                <a:latin typeface="Calibri" panose="020F0502020204030204" pitchFamily="34" charset="0"/>
                <a:ea typeface="Calibri" panose="020F0502020204030204" pitchFamily="34" charset="0"/>
                <a:cs typeface="Times New Roman" panose="02020603050405020304" pitchFamily="18" charset="0"/>
              </a:rPr>
              <a:t>Package Extranet</a:t>
            </a:r>
            <a:endParaRPr lang="en-IN" sz="40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0C23C126-C666-0939-9BD1-6FCD76C48C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875" y="1285875"/>
            <a:ext cx="11144250" cy="4286250"/>
          </a:xfrm>
          <a:prstGeom prst="rect">
            <a:avLst/>
          </a:prstGeom>
        </p:spPr>
      </p:pic>
    </p:spTree>
    <p:extLst>
      <p:ext uri="{BB962C8B-B14F-4D97-AF65-F5344CB8AC3E}">
        <p14:creationId xmlns:p14="http://schemas.microsoft.com/office/powerpoint/2010/main" val="13103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4DE9F-DF0C-4276-14DD-F30CD13A119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04DC389-BF85-141A-B81D-A1E529CDD4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E1E33D64-904E-FBE7-B39A-D45239105A67}"/>
              </a:ext>
            </a:extLst>
          </p:cNvPr>
          <p:cNvSpPr txBox="1"/>
          <p:nvPr/>
        </p:nvSpPr>
        <p:spPr>
          <a:xfrm>
            <a:off x="693683" y="557049"/>
            <a:ext cx="10804634"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Unlocking Package Extranet: The Secret to Travel Tech Success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this context, "extranet" refers to a secure, web-based platform or software that travel businesses use to manage their tour package offerings.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package extranet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refers to a secure, web-based portal or system that allows businesses, particularly in the travel industry, to manage and share information about their tour packages with trusted partners like Online Travel Agencies (OTAs) and Global Distribution Systems (GDS).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extranet is basically a combination of multiple services like flight &amp; hotel, flight &amp; car rental, flight &amp; tour, and flight &amp; transfer that is reserved in one package. It dynamically brings the combination of appropriate service and traveling and can book them simultaneously. It’s given real-time rates of different services, allowing travellers to choose. Dynamic packaging saves time for travelers and saves money by booking multiple services in one go.</a:t>
            </a:r>
          </a:p>
        </p:txBody>
      </p:sp>
    </p:spTree>
    <p:extLst>
      <p:ext uri="{BB962C8B-B14F-4D97-AF65-F5344CB8AC3E}">
        <p14:creationId xmlns:p14="http://schemas.microsoft.com/office/powerpoint/2010/main" val="2261539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E792A-C755-53D2-68C2-45BFE510EEE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D65E9A4-FB30-F745-9308-A62FF18BF2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B6B0D315-5E12-0F77-F90C-DCFEF3882E18}"/>
              </a:ext>
            </a:extLst>
          </p:cNvPr>
          <p:cNvSpPr txBox="1"/>
          <p:nvPr/>
        </p:nvSpPr>
        <p:spPr>
          <a:xfrm>
            <a:off x="935420" y="1280852"/>
            <a:ext cx="9753600"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and tour operators want to have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dynamic packaging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enables consumers to create their own personalized package according to their preferences in order to increase customers and maximize travel reservations.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Technology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packages extranet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commonly used by online travel agencies (OTAs), tour operators, and travel management companies. These companies leverage advanced software and tools to aggregate travel inventory from multiple suppliers, such as airlines, hotels, and car rental companies, and dynamically package them into customized travel products.</a:t>
            </a:r>
          </a:p>
        </p:txBody>
      </p:sp>
    </p:spTree>
    <p:extLst>
      <p:ext uri="{BB962C8B-B14F-4D97-AF65-F5344CB8AC3E}">
        <p14:creationId xmlns:p14="http://schemas.microsoft.com/office/powerpoint/2010/main" val="489516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1FDE2-D1B5-7819-D17B-4FB3B31F7D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6EC884B-CE67-A5B3-AD48-0B1B17D391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6E217991-F702-0632-830D-45D07FA9D7B1}"/>
              </a:ext>
            </a:extLst>
          </p:cNvPr>
          <p:cNvSpPr txBox="1"/>
          <p:nvPr/>
        </p:nvSpPr>
        <p:spPr>
          <a:xfrm>
            <a:off x="635876" y="445219"/>
            <a:ext cx="11156732" cy="64127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Does Tour Package Extranet Transform The Travel And Tourism Companies?</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Tour Packages Extranet is a digital platform created to assist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and tourism businesses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managing and selling their tour packages. It provides tour operators with a single system to create, manage, and distribute the tour packages to different sales channels.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Tour Packages Extranet helps tour operators to distribute their products to various channels, including their own website, online travel agencies, and travel agents, as well as to manage inventories and streamline company processes. Tour operators may decrease manual procedures, increase output, and improve their overall efficiency by utilizing a tour packages extranet.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help of the Tour Packages Extranet's numerous features, tour operators can easily manage their packages. These features include the ability to create packages, manage inventory, distribute sales, handle payments, and provide reports and analytics.</a:t>
            </a:r>
          </a:p>
        </p:txBody>
      </p:sp>
    </p:spTree>
    <p:extLst>
      <p:ext uri="{BB962C8B-B14F-4D97-AF65-F5344CB8AC3E}">
        <p14:creationId xmlns:p14="http://schemas.microsoft.com/office/powerpoint/2010/main" val="2864469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C1724-2F02-8218-53C7-06ECBC494CE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5007E8E-4A18-55E8-5C4F-61440DF49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9A4AE278-F53D-73AC-4A78-5923DE046908}"/>
              </a:ext>
            </a:extLst>
          </p:cNvPr>
          <p:cNvSpPr txBox="1"/>
          <p:nvPr/>
        </p:nvSpPr>
        <p:spPr>
          <a:xfrm>
            <a:off x="651642" y="720374"/>
            <a:ext cx="11183006"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operators may use these solutions to offer customized tour packages, distribute their packages to several sales channels, securely handle payments, monitor sales performance, and manage their inventory in real-time. In order to help travel agencies manage their tour packages, draw in more clients, and grow their business, the Tour Packages Extranet provides a user-friendly and efficient platform.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may generate packages with inclusions or exclusions for multiple destinations using the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package extranet module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When there is no inventory for any services, these packages are referred to as brochures or static packages. On request, it can be offered online or offline. Any specific package's information can be uploaded by the travel agency via the extranet. Customers can purchase this from B2B or B2C vendors.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more facility is prevailing for the hotel/tour/activity/car/bus industry known as the extranet system. By using this technology, travel agencies allow their contracted suppliers to log in and modify their itineraries on their company websites.</a:t>
            </a:r>
          </a:p>
        </p:txBody>
      </p:sp>
    </p:spTree>
    <p:extLst>
      <p:ext uri="{BB962C8B-B14F-4D97-AF65-F5344CB8AC3E}">
        <p14:creationId xmlns:p14="http://schemas.microsoft.com/office/powerpoint/2010/main" val="3836299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89ED1-3C64-3D77-6026-364BC4AAB0A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53F8EC7-49E6-5A94-2BCE-8CFD7709C8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2A0305CA-5E70-D004-0FE5-414B7445449D}"/>
              </a:ext>
            </a:extLst>
          </p:cNvPr>
          <p:cNvSpPr txBox="1"/>
          <p:nvPr/>
        </p:nvSpPr>
        <p:spPr>
          <a:xfrm>
            <a:off x="645178" y="793947"/>
            <a:ext cx="10901643"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Fixed departure tours have fixed departure dates and travel itineraries as per the schedule. With the use of this module, travel agencies may quickly create an infinite number of packages for different locations. Direct contracts,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XML suppliers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or both may be used for the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package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provider may include package categories including domestic and international packages, seasonal tours, one-day picnics, and many more. The administrator can add the sub-category list and then the product based on the category list. The tour package results can be filtered by every consumer based on their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ability for customers to book in real-time, the opportunity for consumers to choose from the dynamic inventory created by wholesalers, and the dynamic inventory itself are the main components of the dynamic package. Even a sub-agent can use this to provide his customers with dynamic packages.</a:t>
            </a:r>
          </a:p>
        </p:txBody>
      </p:sp>
    </p:spTree>
    <p:extLst>
      <p:ext uri="{BB962C8B-B14F-4D97-AF65-F5344CB8AC3E}">
        <p14:creationId xmlns:p14="http://schemas.microsoft.com/office/powerpoint/2010/main" val="4272489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F1972-461D-CA1D-6A1B-4D1D88A553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715F2FD-2833-BBA4-A538-C1A4C12D5E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3B307D8C-3F6C-BB09-53BB-71138078C113}"/>
              </a:ext>
            </a:extLst>
          </p:cNvPr>
          <p:cNvSpPr txBox="1"/>
          <p:nvPr/>
        </p:nvSpPr>
        <p:spPr>
          <a:xfrm>
            <a:off x="956441" y="1222691"/>
            <a:ext cx="10279118" cy="441261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software that dynamically packages hotels and flights will give the tour operator or travel agency a way to manage inventory, create a markup engine with business rules, and issue and resolve tickets. You may provide your clients with dynamic packages direct from your website if you have such specialized software. A skilled travel technology business may create your system and provide travel retailers with a workable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dynamic package extranet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Additionally, this enables passengers and business-to-business agents to alter certain services to meet their needs; there is no need to change the dates in order to personalize the package. The services may be scheduled promptly, and they can print their invoice and voucher as soon as they depart. The benefit of a fixed departure is that the package pricing remains unchanged. </a:t>
            </a:r>
            <a:endParaRPr lang="en-IN" sz="2400" dirty="0"/>
          </a:p>
        </p:txBody>
      </p:sp>
    </p:spTree>
    <p:extLst>
      <p:ext uri="{BB962C8B-B14F-4D97-AF65-F5344CB8AC3E}">
        <p14:creationId xmlns:p14="http://schemas.microsoft.com/office/powerpoint/2010/main" val="1658114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A3C54-0D88-3345-1553-10A6A5AD917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77569D5-E852-B33B-9F77-50533E1673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13E84E3E-CA44-0F17-94B4-E2675B9B5752}"/>
              </a:ext>
            </a:extLst>
          </p:cNvPr>
          <p:cNvSpPr txBox="1"/>
          <p:nvPr/>
        </p:nvSpPr>
        <p:spPr>
          <a:xfrm>
            <a:off x="1051035" y="1166842"/>
            <a:ext cx="9764110"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agency can choose a provider in the fixed departure package module based on their preferences. It helps them cut down on staff, minimize mistakes, and quickly prepare packages for online booking by customers or travel agents.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Lastly, travel agencies may improve their business strategy by using the valuable data insights that dynamic packaging systems provide. Travel agencies may develop more successful marketing strategies and gain a deeper understanding of their target market by looking into consumer preferences and purchase patterns. They are also capable of determining where their service offerings need to be improved and making the necessary adjustments.</a:t>
            </a:r>
          </a:p>
        </p:txBody>
      </p:sp>
    </p:spTree>
    <p:extLst>
      <p:ext uri="{BB962C8B-B14F-4D97-AF65-F5344CB8AC3E}">
        <p14:creationId xmlns:p14="http://schemas.microsoft.com/office/powerpoint/2010/main" val="3329768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F90A-D40A-AFA8-2411-90E042D74B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C53C31C-FDE6-37E4-D21C-1B1CB2BF06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BF435F64-D290-7E67-DDC9-42D7FA19A45F}"/>
              </a:ext>
            </a:extLst>
          </p:cNvPr>
          <p:cNvSpPr txBox="1"/>
          <p:nvPr/>
        </p:nvSpPr>
        <p:spPr>
          <a:xfrm>
            <a:off x="725213" y="420195"/>
            <a:ext cx="10888717"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Travelopro’s Package Extranet Stands Out?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today’s rapidly evolving travel landscape, Package Extranet has emerged as a game-changer, offering unmatched flexibility and personalization for travelers. Travelopro's Tour Packaging Extranet System empowers travel businesses by allowing them to seamlessly combine travel components—flights, hotels, car rentals, and more—into customized packages in real-time.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Explore Travelopro's Tour Package Extranet System Service, a streamlined platform enhancing your travel experience. Access exclusive features, manage bookings effortlessly, and enjoy a seamless journey with our state-of-the-art technology. Elevate your travel management with Travelopro.</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solution is fully cross-platform. With the use of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operator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companies may integrate several vacation resources, including reservations for flights, hotels, buses, and cars, into a single package. </a:t>
            </a:r>
          </a:p>
        </p:txBody>
      </p:sp>
    </p:spTree>
    <p:extLst>
      <p:ext uri="{BB962C8B-B14F-4D97-AF65-F5344CB8AC3E}">
        <p14:creationId xmlns:p14="http://schemas.microsoft.com/office/powerpoint/2010/main" val="200937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CFC456-0D01-BD0A-691A-FA83BD579A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4893C6-9C75-DB38-2F06-C28DA180C6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47283318-1664-7BA4-35A9-0EA1FE268939}"/>
              </a:ext>
            </a:extLst>
          </p:cNvPr>
          <p:cNvSpPr txBox="1"/>
          <p:nvPr/>
        </p:nvSpPr>
        <p:spPr>
          <a:xfrm>
            <a:off x="909144" y="1066716"/>
            <a:ext cx="10373711"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the same technology, customers may create packages for office employees or individuals looking for a casual tour.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an extranet system for tour packages that includes full package administration. Admin has the ability to add packages, subcategories, and categories. Each package may have its itinerary, flight information, lodging information, transportation information, photos, activities, or sightseeing included, etc., updated using Package Management. Any package can be disabled or enabled by the administrator at any moment.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use of web-based customization tools, we provide travel companies cutting-edge technology-based holiday management software that assists travelers in booking vacation packages based on their preferred sightseeing destinations and creating itineraries.</a:t>
            </a:r>
          </a:p>
        </p:txBody>
      </p:sp>
    </p:spTree>
    <p:extLst>
      <p:ext uri="{BB962C8B-B14F-4D97-AF65-F5344CB8AC3E}">
        <p14:creationId xmlns:p14="http://schemas.microsoft.com/office/powerpoint/2010/main" val="994838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75EF0-93C2-DB5C-3D88-8088C52B789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8A3178C-1497-1308-70C6-800723E5CF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390D729A-348D-6C62-CFB4-691FFE5DDFB7}"/>
              </a:ext>
            </a:extLst>
          </p:cNvPr>
          <p:cNvSpPr txBox="1"/>
          <p:nvPr/>
        </p:nvSpPr>
        <p:spPr>
          <a:xfrm>
            <a:off x="719958" y="641131"/>
            <a:ext cx="10925504"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package booking engine makes it easy and quick to book the right package online with the least amount of work. A variety of vacation properties, including flights, hotels, cars, transfers, and excursions, may be combined using the package booking engine. Users may book according to their needs, and you can create packages for GIT or FIT in the same system.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sell your own hotel + flight + tour + transfer services together with XML services from other suppliers around the world and by dynamically packaging. You can search for hotels, flights, tours, and transfers, select them from the lists, add them to your cart, and receive your dynamic package with a single payment.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Many tour operators use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CMS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or Tour Extranet system, which allows them to enter all tour information, including summary, day-by-day itineraries, inclusions, exclusions, hotel details, terms and conditions, payment policy, and online availability, to receive reservations via the website. Any small or medium-sized travel firm may boost sales by automating all of their manual reservations.</a:t>
            </a:r>
          </a:p>
        </p:txBody>
      </p:sp>
    </p:spTree>
    <p:extLst>
      <p:ext uri="{BB962C8B-B14F-4D97-AF65-F5344CB8AC3E}">
        <p14:creationId xmlns:p14="http://schemas.microsoft.com/office/powerpoint/2010/main" val="630800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8ED3B-0DD7-DFDE-0D9A-5FB937067FF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DD6890-31E1-577A-FEE0-53702FE483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9A6B2E77-2BF5-9FA9-33ED-052F160AFB76}"/>
              </a:ext>
            </a:extLst>
          </p:cNvPr>
          <p:cNvSpPr txBox="1"/>
          <p:nvPr/>
        </p:nvSpPr>
        <p:spPr>
          <a:xfrm>
            <a:off x="1135117" y="1364428"/>
            <a:ext cx="9259614"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portal facilitates travel agents, tour operators, and web portal consolidators selling, managing, and collaborating with their B2C clients and B2B partners and suppliers. It is a 100% web-based system.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developed a complete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vacation package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where customers can search for the packages, which are designed from the admin panel by travel companies by having all relevant information like inclusion, itinerary, prices date-wise, and accommodation details so that clients or users can check all the relevant information from a single place and can book the package without consuming their time by travelling physically to a location.</a:t>
            </a:r>
          </a:p>
        </p:txBody>
      </p:sp>
    </p:spTree>
    <p:extLst>
      <p:ext uri="{BB962C8B-B14F-4D97-AF65-F5344CB8AC3E}">
        <p14:creationId xmlns:p14="http://schemas.microsoft.com/office/powerpoint/2010/main" val="3348094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7D606-2C44-744F-3B38-D51C41FFCAC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71D228F-568A-3373-07EA-B6ACAF84EA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DA2F57F8-779B-ADA5-F81E-38E3CDD872DA}"/>
              </a:ext>
            </a:extLst>
          </p:cNvPr>
          <p:cNvSpPr txBox="1"/>
          <p:nvPr/>
        </p:nvSpPr>
        <p:spPr>
          <a:xfrm>
            <a:off x="1019504" y="712775"/>
            <a:ext cx="10415752"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Features Of A Package Extranet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Product Management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 extranet allows travel suppliers to manage their travel packages, including descriptions, prices, and availability.</a:t>
            </a:r>
          </a:p>
          <a:p>
            <a:pPr marL="342900" indent="-342900" algn="just">
              <a:lnSpc>
                <a:spcPct val="107000"/>
              </a:lnSpc>
              <a:spcAft>
                <a:spcPts val="800"/>
              </a:spcAft>
              <a:buFont typeface="Arial" panose="020B0604020202020204" pitchFamily="34" charset="0"/>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can manage their inventory, including room types, flight schedules, and tour availability.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Pricing and Yield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can manage their pricing and yield strategies, including discounts, promotions, and package deals.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Booking Engine: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and tour operators can book travel packages online, with real-time availability and pricing.</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Payment Processing: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 extranet can process payments, including credit card transactions and bank transfers.</a:t>
            </a:r>
          </a:p>
        </p:txBody>
      </p:sp>
    </p:spTree>
    <p:extLst>
      <p:ext uri="{BB962C8B-B14F-4D97-AF65-F5344CB8AC3E}">
        <p14:creationId xmlns:p14="http://schemas.microsoft.com/office/powerpoint/2010/main" val="1143042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50CB4-FE45-5B0C-DDB5-BDBC00568DA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AD3DEA-C18F-5FE9-10CF-00078AC5A3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6FE90125-D9FD-B063-2EF1-2634E503F2EA}"/>
              </a:ext>
            </a:extLst>
          </p:cNvPr>
          <p:cNvSpPr txBox="1"/>
          <p:nvPr/>
        </p:nvSpPr>
        <p:spPr>
          <a:xfrm>
            <a:off x="1124607" y="2352359"/>
            <a:ext cx="8113986" cy="215328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Document Management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can manage and distribute travel documents, including vouchers, itineraries, and invoices.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Reporting and Analytics: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can access reports and analytics on sales, revenue, and customer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4150914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D9751-81BA-228E-AA59-8ACADFC1DD7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90FD6F-A7C3-1B72-FCA4-224DE83656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055207F8-F495-D5C0-5426-32DD44BFEEC4}"/>
              </a:ext>
            </a:extLst>
          </p:cNvPr>
          <p:cNvSpPr txBox="1"/>
          <p:nvPr/>
        </p:nvSpPr>
        <p:spPr>
          <a:xfrm>
            <a:off x="928030" y="712775"/>
            <a:ext cx="10486204"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A Package Extranet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Efficiency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Automates many tasks, reducing manual errors and increasing productivity.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Improved Distribution: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suppliers to reach a wider audience of travel agents and tour operators.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Enhanced Customer Experience: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a seamless and personalized experience for travelers.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Increased Revenue: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suppliers to increase revenue by optimizing pricing and yield strategies.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Better Data Analysis: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valuable insights into customer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market trends.</a:t>
            </a:r>
          </a:p>
        </p:txBody>
      </p:sp>
    </p:spTree>
    <p:extLst>
      <p:ext uri="{BB962C8B-B14F-4D97-AF65-F5344CB8AC3E}">
        <p14:creationId xmlns:p14="http://schemas.microsoft.com/office/powerpoint/2010/main" val="1407336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690BA-E395-20A0-8271-C91727719C1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67253D1-46B2-BF62-77C9-E452E62BC7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53947585-973D-0632-A7CB-4CF5D6E3AD9E}"/>
              </a:ext>
            </a:extLst>
          </p:cNvPr>
          <p:cNvSpPr txBox="1"/>
          <p:nvPr/>
        </p:nvSpPr>
        <p:spPr>
          <a:xfrm>
            <a:off x="935421" y="961256"/>
            <a:ext cx="9942786" cy="512467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Security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organizations invest in appropriate data protection, security, and access controls, extranets provide a secure environment for sharing sensitive information.</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Better Control: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Businesses retain control over the information shared with their partners.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Improved Communication and Collaboration: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extranet can enable seamless document- and data-sharing, real-time updates, and collaboration between businesses and their partners.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Increased productivity: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collaborating with clients or external partners, extranets can increase an organization's productivity by centralizing essential information and capabilities, especially when dealing with complex tasks, projects, and workflows.</a:t>
            </a:r>
          </a:p>
        </p:txBody>
      </p:sp>
    </p:spTree>
    <p:extLst>
      <p:ext uri="{BB962C8B-B14F-4D97-AF65-F5344CB8AC3E}">
        <p14:creationId xmlns:p14="http://schemas.microsoft.com/office/powerpoint/2010/main" val="3159686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3A5AC-D77B-7789-AF0E-0B9EA9D2A77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E7B919F-792E-71A5-859D-9168558954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73B09806-054E-6D7F-189A-1B2258329172}"/>
              </a:ext>
            </a:extLst>
          </p:cNvPr>
          <p:cNvSpPr txBox="1"/>
          <p:nvPr/>
        </p:nvSpPr>
        <p:spPr>
          <a:xfrm>
            <a:off x="1051034" y="1115546"/>
            <a:ext cx="9501352"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Process integration and simplification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extranet can assist businesses in streamlining partner or customer interfaces and streamlining procedures like inventory management, order monitoring, and online sales.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Improved partner or customer relations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Extranets have the potential to enhance partner and consumer experiences and establish closer relationships with important stakeholders by promoting a more integrated and collaborative environment.</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Greater flexibility: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Extranets allow remote and mobile partners and customers to access core business information and applications anytime and anywhere.</a:t>
            </a:r>
          </a:p>
        </p:txBody>
      </p:sp>
    </p:spTree>
    <p:extLst>
      <p:ext uri="{BB962C8B-B14F-4D97-AF65-F5344CB8AC3E}">
        <p14:creationId xmlns:p14="http://schemas.microsoft.com/office/powerpoint/2010/main" val="2782125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C4ED0-A3CC-FE5A-5492-209D277244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CF80AC-C868-8B61-EDB2-ABE757E194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9031FD87-F2E4-6D37-1CFF-0A4B3A08CF3E}"/>
              </a:ext>
            </a:extLst>
          </p:cNvPr>
          <p:cNvSpPr txBox="1"/>
          <p:nvPr/>
        </p:nvSpPr>
        <p:spPr>
          <a:xfrm>
            <a:off x="1082566" y="1056651"/>
            <a:ext cx="9879724" cy="474469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Does Package Extranet Work?</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Here's a step-by-step explanation of how package extranet works: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Step 1: Supplier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suppliers (hotels, airlines, and tour operators) integrate their inventory and pricing into the package extranet platform.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can manage their inventory, including room types, flight schedules, and tour availability.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356890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F5437-6F63-7069-793B-B73E835F84F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209C04-604E-9304-B1FE-E5F01BDBD6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3C1390D6-EAF5-CFAC-3994-58BC00D27B43}"/>
              </a:ext>
            </a:extLst>
          </p:cNvPr>
          <p:cNvSpPr txBox="1"/>
          <p:nvPr/>
        </p:nvSpPr>
        <p:spPr>
          <a:xfrm>
            <a:off x="830316" y="557049"/>
            <a:ext cx="10920250" cy="563763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Step 2: Package Creation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create travel packages, including descriptions, prices, and availability.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Packages can be customized to include various components, such as flights, accommodations, and activities.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Step 3: Agent/ Tour Operator Access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and tour operators access the package extranet platform using a secure login.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Agents can search and book travel packages for their clients, with real-time availability and pricing.</a:t>
            </a:r>
          </a:p>
        </p:txBody>
      </p:sp>
    </p:spTree>
    <p:extLst>
      <p:ext uri="{BB962C8B-B14F-4D97-AF65-F5344CB8AC3E}">
        <p14:creationId xmlns:p14="http://schemas.microsoft.com/office/powerpoint/2010/main" val="655369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6E672-3276-2231-0D6F-8515641424D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A968C43-C5E5-0F45-B965-DFCE7029D1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69C7C16E-31FD-C326-CA3E-D02339B040C4}"/>
              </a:ext>
            </a:extLst>
          </p:cNvPr>
          <p:cNvSpPr txBox="1"/>
          <p:nvPr/>
        </p:nvSpPr>
        <p:spPr>
          <a:xfrm>
            <a:off x="1114095" y="610183"/>
            <a:ext cx="10205545" cy="563763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Step 4: Booking and Payment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Agents book travel packages online, with the option to pay by credit card, bank transfer, or other payment methods.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package extranet platform processes payments and sends confirmation documents to agents and suppliers.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Step 5: Document Management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manage and distribute travel documents, including vouchers, itineraries, and invoices.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Agents can access and download documents for their clients.</a:t>
            </a:r>
          </a:p>
        </p:txBody>
      </p:sp>
    </p:spTree>
    <p:extLst>
      <p:ext uri="{BB962C8B-B14F-4D97-AF65-F5344CB8AC3E}">
        <p14:creationId xmlns:p14="http://schemas.microsoft.com/office/powerpoint/2010/main" val="3639338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11769-EC8B-F20F-FACC-A3929A55C29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A66540D-2CE7-80DF-E235-DD2424E7CF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7A95B69F-515D-6D9F-2BCA-B20C076D6A80}"/>
              </a:ext>
            </a:extLst>
          </p:cNvPr>
          <p:cNvSpPr txBox="1"/>
          <p:nvPr/>
        </p:nvSpPr>
        <p:spPr>
          <a:xfrm>
            <a:off x="1303282" y="2249767"/>
            <a:ext cx="8250621" cy="235846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Step 6: Reporting and Analytics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Suppliers access reports and analytics on sales, revenue, and customer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Agents can also access reports on their bookings and revenue.</a:t>
            </a:r>
          </a:p>
        </p:txBody>
      </p:sp>
    </p:spTree>
    <p:extLst>
      <p:ext uri="{BB962C8B-B14F-4D97-AF65-F5344CB8AC3E}">
        <p14:creationId xmlns:p14="http://schemas.microsoft.com/office/powerpoint/2010/main" val="3007564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A30E9-EBEA-6FED-6182-08FD75209E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6415936-F98D-7237-DBC1-9920C3F7B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3FDA5183-1FE0-3EAA-2DBD-2959D1B2296C}"/>
              </a:ext>
            </a:extLst>
          </p:cNvPr>
          <p:cNvSpPr txBox="1"/>
          <p:nvPr/>
        </p:nvSpPr>
        <p:spPr>
          <a:xfrm>
            <a:off x="809296" y="638741"/>
            <a:ext cx="10762593" cy="582762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Who Can Benefit From Implementing A Package Extranet?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Suppliers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 airlines, tour operators, and other travel suppliers use package extranet to manage and distribute their travel packages.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Travel Agents: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use package extranet to book travel packages for their clients, with real-time availability and pricing.</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Tour Operators: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operators use package extranet to manage and distribute their travel packages, including customized itineraries and tours.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Agencies (OTAs)</a:t>
            </a: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OTAs use package extranets to offer travel packages to their customers, with real-time availability and pricing.</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Destination Management Companies (DMCs)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DMCs use package extranets to manage and distribute travel packages for their clients, including customized itineraries and tours.</a:t>
            </a:r>
          </a:p>
        </p:txBody>
      </p:sp>
    </p:spTree>
    <p:extLst>
      <p:ext uri="{BB962C8B-B14F-4D97-AF65-F5344CB8AC3E}">
        <p14:creationId xmlns:p14="http://schemas.microsoft.com/office/powerpoint/2010/main" val="998484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3FD9E-7758-F7CD-8116-A1A1273FD19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BE25145-152B-CA09-778E-E46860797A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3" name="TextBox 2">
            <a:extLst>
              <a:ext uri="{FF2B5EF4-FFF2-40B4-BE49-F238E27FC236}">
                <a16:creationId xmlns:a16="http://schemas.microsoft.com/office/drawing/2014/main" id="{4AA138DC-A3DB-0286-5751-5289DC967BC1}"/>
              </a:ext>
            </a:extLst>
          </p:cNvPr>
          <p:cNvSpPr txBox="1"/>
          <p:nvPr/>
        </p:nvSpPr>
        <p:spPr>
          <a:xfrm>
            <a:off x="767254" y="815367"/>
            <a:ext cx="10657491"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Conclusion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 extranet is a powerful tool that helps travel suppliers, travel agents, and tour operators to manage and distribute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packages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 efficiently. It provides a seamless and personalized experience for travelers, while also increasing revenue and providing valuable insights into customer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market trends.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While extranet implementation can greatly benefit any organization, it is crucial to consider parameters like cost, security, and training requirements before investing in the extranet project.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Package Extranet and bring your business to new heights. For more information about Package Extranet, contact our expert team to get a free demo about Package Extranet.</a:t>
            </a:r>
          </a:p>
        </p:txBody>
      </p:sp>
    </p:spTree>
    <p:extLst>
      <p:ext uri="{BB962C8B-B14F-4D97-AF65-F5344CB8AC3E}">
        <p14:creationId xmlns:p14="http://schemas.microsoft.com/office/powerpoint/2010/main" val="902872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4EBE6-F30D-4099-3E64-CD8738879F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3B3D27-8F3B-C874-BE4B-CFC519F441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7595" y="143204"/>
            <a:ext cx="1818849" cy="413845"/>
          </a:xfrm>
          <a:prstGeom prst="rect">
            <a:avLst/>
          </a:prstGeom>
        </p:spPr>
      </p:pic>
      <p:sp>
        <p:nvSpPr>
          <p:cNvPr id="2" name="Title 1">
            <a:extLst>
              <a:ext uri="{FF2B5EF4-FFF2-40B4-BE49-F238E27FC236}">
                <a16:creationId xmlns:a16="http://schemas.microsoft.com/office/drawing/2014/main" id="{04004458-07A3-F625-D2D9-95E64D0A2F39}"/>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https://www.travelopro.com/package-extranet.php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365139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17</TotalTime>
  <Words>2568</Words>
  <Application>Microsoft Office PowerPoint</Application>
  <PresentationFormat>Widescreen</PresentationFormat>
  <Paragraphs>110</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2025-10-06T11:58:19Z</dcterms:created>
  <dcterms:modified xsi:type="dcterms:W3CDTF">2025-10-06T12:15:34Z</dcterms:modified>
</cp:coreProperties>
</file>