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88"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637153316"/>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7031025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36751325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A742671-482C-49D8-B40A-0F741D2E5ECD}" type="datetimeFigureOut">
              <a:rPr lang="en-IN" smtClean="0"/>
              <a:t>10-04-2026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890598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A742671-482C-49D8-B40A-0F741D2E5ECD}" type="datetimeFigureOut">
              <a:rPr lang="en-IN" smtClean="0"/>
              <a:t>10-04-2026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20682521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A742671-482C-49D8-B40A-0F741D2E5ECD}" type="datetimeFigureOut">
              <a:rPr lang="en-IN" smtClean="0"/>
              <a:t>10-04-2026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352681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A742671-482C-49D8-B40A-0F741D2E5ECD}" type="datetimeFigureOut">
              <a:rPr lang="en-IN" smtClean="0"/>
              <a:t>10-04-2026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651864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742671-482C-49D8-B40A-0F741D2E5ECD}" type="datetimeFigureOut">
              <a:rPr lang="en-IN" smtClean="0"/>
              <a:t>10-04-2026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1554198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742671-482C-49D8-B40A-0F741D2E5ECD}" type="datetimeFigureOut">
              <a:rPr lang="en-IN" smtClean="0"/>
              <a:t>10-04-2026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223490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742671-482C-49D8-B40A-0F741D2E5ECD}" type="datetimeFigureOut">
              <a:rPr lang="en-IN" smtClean="0"/>
              <a:t>10-04-2026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2662085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36754610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32906342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16706167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30327825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2293623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3269720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A742671-482C-49D8-B40A-0F741D2E5ECD}" type="datetimeFigureOut">
              <a:rPr lang="en-IN" smtClean="0"/>
              <a:t>10-04-2026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C0461F3-A7B6-4AC7-B788-275B7652D82F}" type="slidenum">
              <a:rPr lang="en-IN" smtClean="0"/>
              <a:t>‹#›</a:t>
            </a:fld>
            <a:endParaRPr lang="en-IN"/>
          </a:p>
        </p:txBody>
      </p:sp>
    </p:spTree>
    <p:extLst>
      <p:ext uri="{BB962C8B-B14F-4D97-AF65-F5344CB8AC3E}">
        <p14:creationId xmlns:p14="http://schemas.microsoft.com/office/powerpoint/2010/main" val="3724758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A742671-482C-49D8-B40A-0F741D2E5ECD}" type="datetimeFigureOut">
              <a:rPr lang="en-IN" smtClean="0"/>
              <a:t>10-04-2026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C0461F3-A7B6-4AC7-B788-275B7652D82F}" type="slidenum">
              <a:rPr lang="en-IN" smtClean="0"/>
              <a:t>‹#›</a:t>
            </a:fld>
            <a:endParaRPr lang="en-IN"/>
          </a:p>
        </p:txBody>
      </p:sp>
    </p:spTree>
    <p:extLst>
      <p:ext uri="{BB962C8B-B14F-4D97-AF65-F5344CB8AC3E}">
        <p14:creationId xmlns:p14="http://schemas.microsoft.com/office/powerpoint/2010/main" val="400318462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www.travelopro.com/tour-travel-website.php" TargetMode="External"/><Relationship Id="rId3" Type="http://schemas.openxmlformats.org/officeDocument/2006/relationships/hyperlink" Target="https://www.travelopro.com/travel-website-design.php" TargetMode="External"/><Relationship Id="rId7" Type="http://schemas.openxmlformats.org/officeDocument/2006/relationships/hyperlink" Target="https://www.travelopro.com/are-there-any-alternative-solutions-for-google-flights-api"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travel-accounting-software" TargetMode="External"/><Relationship Id="rId5" Type="http://schemas.openxmlformats.org/officeDocument/2006/relationships/hyperlink" Target="https://www.travelopro.com/travel-app-development.php" TargetMode="External"/><Relationship Id="rId10" Type="http://schemas.openxmlformats.org/officeDocument/2006/relationships/hyperlink" Target="https://www.travelopro.com/ticket-booking-software.php" TargetMode="External"/><Relationship Id="rId4" Type="http://schemas.openxmlformats.org/officeDocument/2006/relationships/hyperlink" Target="https://www.travelopro.com/travel-booking-system.php" TargetMode="External"/><Relationship Id="rId9" Type="http://schemas.openxmlformats.org/officeDocument/2006/relationships/hyperlink" Target="https://www.travelopro.com/tour-booking-software.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side-tours-hotel.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sentinel-argentina.php" TargetMode="External"/><Relationship Id="rId4" Type="http://schemas.openxmlformats.org/officeDocument/2006/relationships/hyperlink" Target="https://www.travelopro.com/servi-group-hotel.php"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travelopro.com/rail-api" TargetMode="External"/><Relationship Id="rId3" Type="http://schemas.openxmlformats.org/officeDocument/2006/relationships/hyperlink" Target="https://www.travelopro.com/sabre-travel-booking-system.php" TargetMode="External"/><Relationship Id="rId7" Type="http://schemas.openxmlformats.org/officeDocument/2006/relationships/hyperlink" Target="https://www.travelopro.com/real-estate-portal-development"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reservation-booking-software.php" TargetMode="External"/><Relationship Id="rId5" Type="http://schemas.openxmlformats.org/officeDocument/2006/relationships/hyperlink" Target="https://www.travelopro.com/reservation-booking-system.php" TargetMode="External"/><Relationship Id="rId4" Type="http://schemas.openxmlformats.org/officeDocument/2006/relationships/hyperlink" Target="https://www.travelopro.com/sabre-booking-engine.php"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quantu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quality-travel.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priceline.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playa-sol.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partiendo.php" TargetMode="External"/><Relationship Id="rId5" Type="http://schemas.openxmlformats.org/officeDocument/2006/relationships/hyperlink" Target="https://www.travelopro.com/parsec.php" TargetMode="External"/><Relationship Id="rId4" Type="http://schemas.openxmlformats.org/officeDocument/2006/relationships/hyperlink" Target="https://www.travelopro.com/personal-rge.ph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panamericana.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orbitz.php" TargetMode="External"/><Relationship Id="rId4" Type="http://schemas.openxmlformats.org/officeDocument/2006/relationships/hyperlink" Target="https://www.travelopro.com/otel.php"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online-vacation-renta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online-tour-booking-software.php" TargetMode="External"/><Relationship Id="rId5" Type="http://schemas.openxmlformats.org/officeDocument/2006/relationships/hyperlink" Target="https://www.travelopro.com/online-tour-reservation-system.php" TargetMode="External"/><Relationship Id="rId4" Type="http://schemas.openxmlformats.org/officeDocument/2006/relationships/hyperlink" Target="https://www.travelopro.com/online-travel-agency-booking-software.php"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travelopro.com/north-america-destinations.php" TargetMode="External"/><Relationship Id="rId3" Type="http://schemas.openxmlformats.org/officeDocument/2006/relationships/hyperlink" Target="https://www.travelopro.com/online-booking-engine-for-hotels.php" TargetMode="External"/><Relationship Id="rId7" Type="http://schemas.openxmlformats.org/officeDocument/2006/relationships/hyperlink" Target="https://www.travelopro.com/ofertur.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new-world-travel.php" TargetMode="External"/><Relationship Id="rId5" Type="http://schemas.openxmlformats.org/officeDocument/2006/relationships/hyperlink" Target="https://www.travelopro.com/ofran.php" TargetMode="External"/><Relationship Id="rId4" Type="http://schemas.openxmlformats.org/officeDocument/2006/relationships/hyperlink" Target="https://www.travelopro.com/online-b2b-travel-portal.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nautalia-viaj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medium.com/@travelopro/travel-website-development-510aa8d5ec26"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google-travel-api.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14463C7-90A4-27BB-1BB4-4E104D0DD1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pic>
        <p:nvPicPr>
          <p:cNvPr id="9" name="Picture 8">
            <a:extLst>
              <a:ext uri="{FF2B5EF4-FFF2-40B4-BE49-F238E27FC236}">
                <a16:creationId xmlns:a16="http://schemas.microsoft.com/office/drawing/2014/main" id="{FF8A2F93-78E3-636E-BE5C-1C5751BB5B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680" y="1176405"/>
            <a:ext cx="9964635" cy="4204891"/>
          </a:xfrm>
          <a:prstGeom prst="rect">
            <a:avLst/>
          </a:prstGeom>
        </p:spPr>
      </p:pic>
      <p:sp>
        <p:nvSpPr>
          <p:cNvPr id="11" name="TextBox 10">
            <a:extLst>
              <a:ext uri="{FF2B5EF4-FFF2-40B4-BE49-F238E27FC236}">
                <a16:creationId xmlns:a16="http://schemas.microsoft.com/office/drawing/2014/main" id="{9254708C-F42F-535D-BE7B-65D08974090C}"/>
              </a:ext>
            </a:extLst>
          </p:cNvPr>
          <p:cNvSpPr txBox="1"/>
          <p:nvPr/>
        </p:nvSpPr>
        <p:spPr>
          <a:xfrm>
            <a:off x="3788978" y="153714"/>
            <a:ext cx="4614041" cy="830997"/>
          </a:xfrm>
          <a:prstGeom prst="rect">
            <a:avLst/>
          </a:prstGeom>
          <a:noFill/>
        </p:spPr>
        <p:txBody>
          <a:bodyPr wrap="square">
            <a:spAutoFit/>
          </a:bodyPr>
          <a:lstStyle/>
          <a:p>
            <a:r>
              <a:rPr lang="en-IN" sz="4800" b="1" dirty="0"/>
              <a:t>Google Travel API</a:t>
            </a:r>
          </a:p>
        </p:txBody>
      </p:sp>
      <p:sp>
        <p:nvSpPr>
          <p:cNvPr id="12" name="TextBox 11">
            <a:extLst>
              <a:ext uri="{FF2B5EF4-FFF2-40B4-BE49-F238E27FC236}">
                <a16:creationId xmlns:a16="http://schemas.microsoft.com/office/drawing/2014/main" id="{508A306C-EC07-79F8-5AFF-EB2EB6D48B91}"/>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95453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EEB16-5DC1-4BC1-C922-F814BC5F919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926DF17-BF4D-0E8E-DD54-8068373CD7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83A822ED-7BEC-2DB0-C47A-8B791B36EF28}"/>
              </a:ext>
            </a:extLst>
          </p:cNvPr>
          <p:cNvSpPr txBox="1"/>
          <p:nvPr/>
        </p:nvSpPr>
        <p:spPr>
          <a:xfrm>
            <a:off x="719958" y="1153092"/>
            <a:ext cx="10752083"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Google Travel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application programming interfaces (APIs) developed by Google which enable communication with Google services and their integration to other services.</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platforms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need travel APIs to fetch the present information and show up-to-date details. It is useful for a third party to take benefit of APIs and can even extend the functionalities of APIs.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brings together the best travel deals and content from worldwide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suppliers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This involves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hotel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flight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car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API,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transfer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package API for travel agents,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tour operators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the travel company.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Nowadays, we have Google Travel API which allows customers to access all travel deals and content regarding hotels, flights, car rental, tours, transfers, in real-time.</a:t>
            </a:r>
          </a:p>
        </p:txBody>
      </p:sp>
    </p:spTree>
    <p:extLst>
      <p:ext uri="{BB962C8B-B14F-4D97-AF65-F5344CB8AC3E}">
        <p14:creationId xmlns:p14="http://schemas.microsoft.com/office/powerpoint/2010/main" val="325218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6DC20-BC14-3095-28A6-D7921097D32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66D63B7-6415-99A2-678F-A89A0E0605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A941CFB5-6AC8-7119-AE68-24F1DA687A48}"/>
              </a:ext>
            </a:extLst>
          </p:cNvPr>
          <p:cNvSpPr txBox="1"/>
          <p:nvPr/>
        </p:nvSpPr>
        <p:spPr>
          <a:xfrm>
            <a:off x="746234" y="1064250"/>
            <a:ext cx="10405241"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help of Google Travel API, customers can search and book a hotel or flight and pay online all in one platform (travel website or a travel agent) thus reducing the extra work of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Google Travel APIs are majorly responsible for the growth of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providing you a vast platform in which you can connect with other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service providers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Google Travel APIs are a set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web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XMLs to access the airline contents, hotels, car rental, transfer, sightseeing contents in real-time with availability &amp; pricing. </a:t>
            </a:r>
          </a:p>
          <a:p>
            <a:pPr marL="285750" indent="-28575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here to assist so that you can concentrate more on your business side and leave technicalities to us.</a:t>
            </a:r>
          </a:p>
        </p:txBody>
      </p:sp>
    </p:spTree>
    <p:extLst>
      <p:ext uri="{BB962C8B-B14F-4D97-AF65-F5344CB8AC3E}">
        <p14:creationId xmlns:p14="http://schemas.microsoft.com/office/powerpoint/2010/main" val="27099470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966E1-9E17-5DC8-F486-15C68A2F1AF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F967193-A773-FBA1-74E0-FD7138CD71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C14A9876-086F-D0AE-11B8-26DB20033209}"/>
              </a:ext>
            </a:extLst>
          </p:cNvPr>
          <p:cNvSpPr txBox="1"/>
          <p:nvPr/>
        </p:nvSpPr>
        <p:spPr>
          <a:xfrm>
            <a:off x="798785" y="721350"/>
            <a:ext cx="10867697"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Google Travel API Is Beneficial for the Travel Sector?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a trusted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company and in addition to its IATA accredited completely owned subsidiary, it assists you to maximize your need of travel inventory through a single unified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booking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connection while delivering rich flight contents aggregated through various IATA and Non-IATA consolidators.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integrating our Google Travel API with your own software solution, you as a travel service provider may offer robust travel-related services like car booking, flight booking, and</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hotel booking</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your potential clients.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Apart from Google Travel API services we also offer several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API integration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including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airline services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holiday selection, hotel booking, flight booking,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cruises booking</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car hiring systems, and bus central systems.</a:t>
            </a:r>
          </a:p>
        </p:txBody>
      </p:sp>
    </p:spTree>
    <p:extLst>
      <p:ext uri="{BB962C8B-B14F-4D97-AF65-F5344CB8AC3E}">
        <p14:creationId xmlns:p14="http://schemas.microsoft.com/office/powerpoint/2010/main" val="875546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47F2FD-FFD5-C906-DAF5-F429624DAE1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A4B95BB-C1C1-9AC7-B386-6B07C77173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E97C58B9-6A99-9F99-E4F2-D3ACA1DA3576}"/>
              </a:ext>
            </a:extLst>
          </p:cNvPr>
          <p:cNvSpPr txBox="1"/>
          <p:nvPr/>
        </p:nvSpPr>
        <p:spPr>
          <a:xfrm>
            <a:off x="779326" y="877531"/>
            <a:ext cx="1054187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Currently to get real-time and maximum of the inventories integrated into your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all you need is just a good Travel API. It is simple to implement and integrate with existing systems, ensuring that you will always be at the top of the technology edge.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technology has proved to be a boon for the travel industry as it not only provides access to real-time itineraries but also considerably assists in reducing the time to the market. It works on effective user-friendly models that can be customized as per the business needs. The modernized technologies have made it a secure platform to run your travel business and also allow businesses an online market front to grow their reach.</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Google Travel API, you can also access real-time travel restrictions in any destination to give your customers up-to-the-minute restrictions affecting their trips and destinations.</a:t>
            </a:r>
          </a:p>
        </p:txBody>
      </p:sp>
    </p:spTree>
    <p:extLst>
      <p:ext uri="{BB962C8B-B14F-4D97-AF65-F5344CB8AC3E}">
        <p14:creationId xmlns:p14="http://schemas.microsoft.com/office/powerpoint/2010/main" val="1117639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B6ACC1-443A-7DB6-1B5C-371202ADB6F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8D4780-5724-45C4-E236-0DA4A14170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97DDCFA6-0428-758D-B69B-FFBE73CC0044}"/>
              </a:ext>
            </a:extLst>
          </p:cNvPr>
          <p:cNvSpPr txBox="1"/>
          <p:nvPr/>
        </p:nvSpPr>
        <p:spPr>
          <a:xfrm>
            <a:off x="873918" y="1562014"/>
            <a:ext cx="10447284"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Google Travel API includes everything you need to upgrade all your digital channels with relevant content for your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Gain access to thousands of events and modern raw content for all your destinations, you will be able to integrate it into your own interfaces.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Google Travel APIs act as a connecting link between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OTAs (Online Travel Agencies)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Airlines, Corporates,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TMC (Travel Management Companies)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Travel agents. There are standard rules for requests/responses with which the travel service providers can get information from travel sources and offer it to the customers.</a:t>
            </a:r>
          </a:p>
        </p:txBody>
      </p:sp>
    </p:spTree>
    <p:extLst>
      <p:ext uri="{BB962C8B-B14F-4D97-AF65-F5344CB8AC3E}">
        <p14:creationId xmlns:p14="http://schemas.microsoft.com/office/powerpoint/2010/main" val="3209665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378DAE-52C4-98B7-09D9-E467B640BB3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4464298-012E-5FF2-0629-E50BA16BB7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9D398E22-26C4-9C43-84F9-2296083AAACF}"/>
              </a:ext>
            </a:extLst>
          </p:cNvPr>
          <p:cNvSpPr txBox="1"/>
          <p:nvPr/>
        </p:nvSpPr>
        <p:spPr>
          <a:xfrm>
            <a:off x="730469" y="647700"/>
            <a:ext cx="10731062" cy="5725029"/>
          </a:xfrm>
          <a:prstGeom prst="rect">
            <a:avLst/>
          </a:prstGeom>
          <a:noFill/>
        </p:spPr>
        <p:txBody>
          <a:bodyPr wrap="square">
            <a:spAutoFit/>
          </a:bodyPr>
          <a:lstStyle/>
          <a:p>
            <a:pPr algn="ctr">
              <a:lnSpc>
                <a:spcPct val="107000"/>
              </a:lnSpc>
              <a:spcAft>
                <a:spcPts val="800"/>
              </a:spcAft>
              <a:buNone/>
            </a:pP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Integrating A Google Travel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one of the leading</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 Integration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that integrates Google Travel API to global travel industries.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the trusted Travel Booking API provider across the world and offer the best possible solution to boost your business online. We bring useful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API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help your website with user-friendly features.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travel API integration with over 85 Flight, Hotel, and Car Suppliers, including GDSs like Sabre, Amadeus, Travelport along with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Bedbanks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like GTA, Hotelbeds, and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RoomsXML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suite of APIs empowers you to develop your own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mobile app</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instant access to Premium Inventory around the world. Create even more efficiency with broad integration with our Google Travel API.</a:t>
            </a:r>
          </a:p>
        </p:txBody>
      </p:sp>
    </p:spTree>
    <p:extLst>
      <p:ext uri="{BB962C8B-B14F-4D97-AF65-F5344CB8AC3E}">
        <p14:creationId xmlns:p14="http://schemas.microsoft.com/office/powerpoint/2010/main" val="1476077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754EA-686E-3460-C623-5822EC9407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BB013F3-E5B4-5411-C70D-D55F99F271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D867C456-F8F4-24D8-49FE-EF3CA81A7693}"/>
              </a:ext>
            </a:extLst>
          </p:cNvPr>
          <p:cNvSpPr txBox="1"/>
          <p:nvPr/>
        </p:nvSpPr>
        <p:spPr>
          <a:xfrm>
            <a:off x="651641" y="792630"/>
            <a:ext cx="10888717"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Fast, Easy and Flexible Travel APIs directly link you to all the inventory need to build a modern travel website or app. Your customers get great deals on our Google Travel API from wherever they are in the world.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interested to attract both local and international customers you must consider our Google Travel API suppliers because it is easier to distribute content throughout the information website.</a:t>
            </a:r>
          </a:p>
          <a:p>
            <a:pPr marL="285750" indent="-285750" algn="just">
              <a:lnSpc>
                <a:spcPct val="107000"/>
              </a:lnSpc>
              <a:spcAft>
                <a:spcPts val="800"/>
              </a:spcAft>
              <a:buFont typeface="Arial" panose="020B0604020202020204" pitchFamily="34" charset="0"/>
              <a:buChar char="•"/>
            </a:pP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has years of experience and expertise in Travel API Integration, having integrated over 85 XML API Suppliers on behalf of our clients globally, containing all major GDSs, 130+ LCCs,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Air Consolidators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and Activity Wholesalers, Car Rentals,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Channel Managers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Airlines, Hotels, and OTAs have opened their information to share their offerings with other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platforms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at the same time integrate with other Travel APIs to improve their value and offer an all-in-one experience to their users.</a:t>
            </a:r>
          </a:p>
        </p:txBody>
      </p:sp>
    </p:spTree>
    <p:extLst>
      <p:ext uri="{BB962C8B-B14F-4D97-AF65-F5344CB8AC3E}">
        <p14:creationId xmlns:p14="http://schemas.microsoft.com/office/powerpoint/2010/main" val="956211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A7281-82AB-5B3B-0B09-CADB3757373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52F26E9-930E-7043-1C2D-666F66EA49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1EEB2F30-0993-64AD-7380-F3C2F56FB88C}"/>
              </a:ext>
            </a:extLst>
          </p:cNvPr>
          <p:cNvSpPr txBox="1"/>
          <p:nvPr/>
        </p:nvSpPr>
        <p:spPr>
          <a:xfrm>
            <a:off x="935421" y="1759600"/>
            <a:ext cx="10121462" cy="3338799"/>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when we provide you with access to our Google Travel API, and once it is integrated into your website, it will allow your customers and your business access to a great variety of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Each supplier is unlike, with their own unique quirks and requirements, and making them all work together is no trivial matter. However, using our Google Travel API, you can shortcut that complete process. Through an easy set of XML requests, you’ll be able to search for and book products provided by our comprehensive list of integrated suppliers.</a:t>
            </a:r>
          </a:p>
        </p:txBody>
      </p:sp>
    </p:spTree>
    <p:extLst>
      <p:ext uri="{BB962C8B-B14F-4D97-AF65-F5344CB8AC3E}">
        <p14:creationId xmlns:p14="http://schemas.microsoft.com/office/powerpoint/2010/main" val="1887462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1AD81-D405-6AF9-0DBD-6049D18B7E8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ED1BE8-B6B0-F11F-A091-74432BC834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68BDDCF6-551E-5052-10D3-82FB3C5BEBCD}"/>
              </a:ext>
            </a:extLst>
          </p:cNvPr>
          <p:cNvSpPr txBox="1"/>
          <p:nvPr/>
        </p:nvSpPr>
        <p:spPr>
          <a:xfrm>
            <a:off x="725214" y="617781"/>
            <a:ext cx="10920248"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Choose </a:t>
            </a:r>
            <a:r>
              <a:rPr lang="en-IN" sz="2400" b="1" kern="100" dirty="0" err="1">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As Google Travel API Integration Company?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the well-known Travel API Integration Company and we materialize issues like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third-party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travel companies all over in a professional aspect. We give end-to-end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API integration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travel domain based on which our diligent software professionals create B2B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B2C travel booking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module, we provide our clients with a powerful, secure, and cost-effective travel solution with technical support down the road. We assist our clients with flexible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content management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with unique standardization.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ever, at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we've developed a solution that enables small- and large-sized travel agents globally to overcome this challenge. This solution will empower you to sell a vast inventory of flights, hotels, cars, holidays from a large pool of flights, hotels, cars, holidays direct to your customers.</a:t>
            </a:r>
          </a:p>
        </p:txBody>
      </p:sp>
    </p:spTree>
    <p:extLst>
      <p:ext uri="{BB962C8B-B14F-4D97-AF65-F5344CB8AC3E}">
        <p14:creationId xmlns:p14="http://schemas.microsoft.com/office/powerpoint/2010/main" val="2033497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FBA14-60C8-E19A-02CC-93E9489ADCF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CD0685C-9A50-9481-85E3-3325CC77B2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0B639037-2A5D-5031-4F7B-CBC4C1A1A85E}"/>
              </a:ext>
            </a:extLst>
          </p:cNvPr>
          <p:cNvSpPr txBox="1"/>
          <p:nvPr/>
        </p:nvSpPr>
        <p:spPr>
          <a:xfrm>
            <a:off x="672662" y="626679"/>
            <a:ext cx="11025352"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Google Travel APIs streamline to access their rich content and travel agreements like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APIs, holiday APIs for travel agencies, trip operators, and travel companies. Inventory is the heart and soul of every travel association.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bring you access to our flight API, and when it is integrated into your website, it will allow your clients and your industry access to an excessive variability of services.</a:t>
            </a:r>
            <a:br>
              <a:rPr lang="en-IN" sz="2400" kern="100" dirty="0">
                <a:effectLst/>
                <a:latin typeface="Calibri" panose="020F0502020204030204" pitchFamily="34" charset="0"/>
                <a:ea typeface="Calibri" panose="020F0502020204030204" pitchFamily="34" charset="0"/>
                <a:cs typeface="Times New Roman" panose="02020603050405020304" pitchFamily="18" charset="0"/>
              </a:rPr>
            </a:b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experience in the development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applications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integrations of numerous kinds of APIs bus booking API, flight API &amp; hotel API, etc.</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Once the Flight API, Car API, Hotel API has been integrated with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booking portal</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can immediately start offering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travel solutions online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the customers &amp; generate higher revenue with a huge amount of traffic.</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Hotel 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Flight API Integration, Bus API integration,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Car 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the developer will link the API with the provider and show the required data into the other website. Our Company comes up with Travel APIs with flights, hotels, LCCs, cars, activities, etc.</a:t>
            </a:r>
          </a:p>
        </p:txBody>
      </p:sp>
    </p:spTree>
    <p:extLst>
      <p:ext uri="{BB962C8B-B14F-4D97-AF65-F5344CB8AC3E}">
        <p14:creationId xmlns:p14="http://schemas.microsoft.com/office/powerpoint/2010/main" val="24652115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7DF786-A7C7-1373-185D-7082FEF49DF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6BB9861-81AC-91CD-6568-966527987F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C2217D06-C3A0-44F1-6F43-56FB780ED784}"/>
              </a:ext>
            </a:extLst>
          </p:cNvPr>
          <p:cNvSpPr txBox="1"/>
          <p:nvPr/>
        </p:nvSpPr>
        <p:spPr>
          <a:xfrm>
            <a:off x="793531" y="1329390"/>
            <a:ext cx="10604938" cy="434952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Google Travel API:</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allows you to give quick feedback for the needs of the customers and functional requirements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reduces costs and minimizes the development timeliness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facilitates software developer’s creation of stable and efficient applications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integrated easily and developed on the basis of industry standards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Fully reliable and provides scalable solutions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Less efforts are required for the maintenance</a:t>
            </a:r>
          </a:p>
        </p:txBody>
      </p:sp>
    </p:spTree>
    <p:extLst>
      <p:ext uri="{BB962C8B-B14F-4D97-AF65-F5344CB8AC3E}">
        <p14:creationId xmlns:p14="http://schemas.microsoft.com/office/powerpoint/2010/main" val="31368649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5FA2C-C7D7-6145-4AD8-AACE75864E8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E70F321-1754-7D75-99F7-E628695FC9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A706FD03-91CD-A1E1-1987-3CA4A9F69FAC}"/>
              </a:ext>
            </a:extLst>
          </p:cNvPr>
          <p:cNvSpPr txBox="1"/>
          <p:nvPr/>
        </p:nvSpPr>
        <p:spPr>
          <a:xfrm>
            <a:off x="1030014" y="474876"/>
            <a:ext cx="9469821" cy="6021905"/>
          </a:xfrm>
          <a:prstGeom prst="rect">
            <a:avLst/>
          </a:prstGeom>
          <a:noFill/>
        </p:spPr>
        <p:txBody>
          <a:bodyPr wrap="square">
            <a:spAutoFit/>
          </a:bodyPr>
          <a:lstStyle/>
          <a:p>
            <a:pPr algn="ctr">
              <a:lnSpc>
                <a:spcPct val="107000"/>
              </a:lnSpc>
              <a:spcAft>
                <a:spcPts val="800"/>
              </a:spcAft>
              <a:buNone/>
            </a:pPr>
            <a:r>
              <a:rPr lang="en-IN" sz="20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features of Google Travel API?</a:t>
            </a:r>
            <a:endParaRPr lang="en-IN" sz="20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Easy to integrate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Real-time prices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User-friendly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Custom-designed solutions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Use of the latest technology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Reduce time to market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Secure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Scalable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Centralized commission management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Multilingual support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kern="100" dirty="0">
                <a:effectLst/>
                <a:latin typeface="Calibri" panose="020F0502020204030204" pitchFamily="34" charset="0"/>
                <a:ea typeface="Calibri" panose="020F0502020204030204" pitchFamily="34" charset="0"/>
                <a:cs typeface="Times New Roman" panose="02020603050405020304" pitchFamily="18" charset="0"/>
              </a:rPr>
              <a:t>Multicurrency support</a:t>
            </a:r>
          </a:p>
        </p:txBody>
      </p:sp>
    </p:spTree>
    <p:extLst>
      <p:ext uri="{BB962C8B-B14F-4D97-AF65-F5344CB8AC3E}">
        <p14:creationId xmlns:p14="http://schemas.microsoft.com/office/powerpoint/2010/main" val="1868652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A67B4-FDBB-1833-7AD8-BA91AFC1FE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95695A-06CD-A5AF-5E2F-AD5C84284C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D1FD3648-8A68-D9FD-3D28-ED09F3767898}"/>
              </a:ext>
            </a:extLst>
          </p:cNvPr>
          <p:cNvSpPr txBox="1"/>
          <p:nvPr/>
        </p:nvSpPr>
        <p:spPr>
          <a:xfrm>
            <a:off x="1144067" y="1210540"/>
            <a:ext cx="10438334" cy="443692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Bottom Line: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a travel startup or a small online travel agency looking forward to integrating Google Travel API into your existing technology stack,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Travelopro</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happy to help.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complete set of travel solutions right from custom-made Google Travel APIs to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white-label travel portal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best in industry prices.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API here delivers live data on your website itself without having to spend hours on research. This makes your website more user-friendly and makes sure higher conversions.</a:t>
            </a:r>
          </a:p>
        </p:txBody>
      </p:sp>
    </p:spTree>
    <p:extLst>
      <p:ext uri="{BB962C8B-B14F-4D97-AF65-F5344CB8AC3E}">
        <p14:creationId xmlns:p14="http://schemas.microsoft.com/office/powerpoint/2010/main" val="13055900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745A72-9A60-E280-8D70-DA1228E7196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D615A8F-134A-D136-DBD3-E668138B02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3" name="TextBox 2">
            <a:extLst>
              <a:ext uri="{FF2B5EF4-FFF2-40B4-BE49-F238E27FC236}">
                <a16:creationId xmlns:a16="http://schemas.microsoft.com/office/drawing/2014/main" id="{C9B5B51E-EC63-46D4-188E-2505122749B7}"/>
              </a:ext>
            </a:extLst>
          </p:cNvPr>
          <p:cNvSpPr txBox="1"/>
          <p:nvPr/>
        </p:nvSpPr>
        <p:spPr>
          <a:xfrm>
            <a:off x="1250730" y="1987337"/>
            <a:ext cx="10279117" cy="304621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can assist you with API integration services with various suppliers available in the global market. We can also help you in implementing XML functionality for your portal, which would grow your business manifolds.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comprehensive experience with APIs across domains helps clients to meet their business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Contact our experts to learn more about Google Travel API and make your business stand out from the competition in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industry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p>
        </p:txBody>
      </p:sp>
    </p:spTree>
    <p:extLst>
      <p:ext uri="{BB962C8B-B14F-4D97-AF65-F5344CB8AC3E}">
        <p14:creationId xmlns:p14="http://schemas.microsoft.com/office/powerpoint/2010/main" val="12572476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8FD7DD-666C-65B8-487F-6C28871C13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139E1A2-EAB3-B64D-6EE7-19D1A313DB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5449" y="153714"/>
            <a:ext cx="1411506" cy="321162"/>
          </a:xfrm>
          <a:prstGeom prst="rect">
            <a:avLst/>
          </a:prstGeom>
        </p:spPr>
      </p:pic>
      <p:sp>
        <p:nvSpPr>
          <p:cNvPr id="2" name="Title 1">
            <a:extLst>
              <a:ext uri="{FF2B5EF4-FFF2-40B4-BE49-F238E27FC236}">
                <a16:creationId xmlns:a16="http://schemas.microsoft.com/office/drawing/2014/main" id="{2FF880C6-16C7-2046-0C8E-DCFE8313FF31}"/>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2800" b="1" u="sng" cap="none" dirty="0">
                <a:hlinkClick r:id="rId3"/>
              </a:rPr>
              <a:t>https://www.travelopro.com/google-travel-api.php</a:t>
            </a:r>
            <a:endParaRPr lang="en-IN" sz="2800" b="1" u="sng"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86776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37</TotalTime>
  <Words>1757</Words>
  <Application>Microsoft Office PowerPoint</Application>
  <PresentationFormat>Widescreen</PresentationFormat>
  <Paragraphs>79</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Anusuya B</dc:creator>
  <cp:lastModifiedBy>Anusuya B</cp:lastModifiedBy>
  <cp:revision>1</cp:revision>
  <dcterms:created xsi:type="dcterms:W3CDTF">2026-04-10T09:41:41Z</dcterms:created>
  <dcterms:modified xsi:type="dcterms:W3CDTF">2026-04-10T10:18:59Z</dcterms:modified>
</cp:coreProperties>
</file>