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6" r:id="rId17"/>
    <p:sldId id="277" r:id="rId18"/>
    <p:sldId id="278" r:id="rId19"/>
    <p:sldId id="279" r:id="rId20"/>
    <p:sldId id="280"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D68D6134-9B10-4EAA-9092-256192FF2418}" type="datetimeFigureOut">
              <a:rPr lang="en-IN" smtClean="0"/>
              <a:t>17-04-2026</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120753481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8D6134-9B10-4EAA-9092-256192FF2418}" type="datetimeFigureOut">
              <a:rPr lang="en-IN" smtClean="0"/>
              <a:t>17-04-2026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289133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8D6134-9B10-4EAA-9092-256192FF2418}" type="datetimeFigureOut">
              <a:rPr lang="en-IN" smtClean="0"/>
              <a:t>17-04-2026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3840488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68D6134-9B10-4EAA-9092-256192FF2418}" type="datetimeFigureOut">
              <a:rPr lang="en-IN" smtClean="0"/>
              <a:t>17-04-2026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3438544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68D6134-9B10-4EAA-9092-256192FF2418}" type="datetimeFigureOut">
              <a:rPr lang="en-IN" smtClean="0"/>
              <a:t>17-04-2026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1113828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68D6134-9B10-4EAA-9092-256192FF2418}" type="datetimeFigureOut">
              <a:rPr lang="en-IN" smtClean="0"/>
              <a:t>17-04-2026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1075158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D68D6134-9B10-4EAA-9092-256192FF2418}" type="datetimeFigureOut">
              <a:rPr lang="en-IN" smtClean="0"/>
              <a:t>17-04-2026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3407057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68D6134-9B10-4EAA-9092-256192FF2418}" type="datetimeFigureOut">
              <a:rPr lang="en-IN" smtClean="0"/>
              <a:t>17-04-2026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945485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68D6134-9B10-4EAA-9092-256192FF2418}" type="datetimeFigureOut">
              <a:rPr lang="en-IN" smtClean="0"/>
              <a:t>17-04-2026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3764622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68D6134-9B10-4EAA-9092-256192FF2418}" type="datetimeFigureOut">
              <a:rPr lang="en-IN" smtClean="0"/>
              <a:t>17-04-2026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698122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8D6134-9B10-4EAA-9092-256192FF2418}" type="datetimeFigureOut">
              <a:rPr lang="en-IN" smtClean="0"/>
              <a:t>17-04-2026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30928636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8D6134-9B10-4EAA-9092-256192FF2418}" type="datetimeFigureOut">
              <a:rPr lang="en-IN" smtClean="0"/>
              <a:t>17-04-2026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9414190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8D6134-9B10-4EAA-9092-256192FF2418}" type="datetimeFigureOut">
              <a:rPr lang="en-IN" smtClean="0"/>
              <a:t>17-04-2026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1970980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8D6134-9B10-4EAA-9092-256192FF2418}" type="datetimeFigureOut">
              <a:rPr lang="en-IN" smtClean="0"/>
              <a:t>17-04-2026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4828899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8D6134-9B10-4EAA-9092-256192FF2418}" type="datetimeFigureOut">
              <a:rPr lang="en-IN" smtClean="0"/>
              <a:t>17-04-2026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34387246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8D6134-9B10-4EAA-9092-256192FF2418}" type="datetimeFigureOut">
              <a:rPr lang="en-IN" smtClean="0"/>
              <a:t>17-04-2026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2A1860-B898-43E0-9B76-97E80FD15468}"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8729220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8D6134-9B10-4EAA-9092-256192FF2418}" type="datetimeFigureOut">
              <a:rPr lang="en-IN" smtClean="0"/>
              <a:t>17-04-2026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2A1860-B898-43E0-9B76-97E80FD15468}" type="slidenum">
              <a:rPr lang="en-IN" smtClean="0"/>
              <a:t>‹#›</a:t>
            </a:fld>
            <a:endParaRPr lang="en-IN"/>
          </a:p>
        </p:txBody>
      </p:sp>
    </p:spTree>
    <p:extLst>
      <p:ext uri="{BB962C8B-B14F-4D97-AF65-F5344CB8AC3E}">
        <p14:creationId xmlns:p14="http://schemas.microsoft.com/office/powerpoint/2010/main" val="908369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68D6134-9B10-4EAA-9092-256192FF2418}" type="datetimeFigureOut">
              <a:rPr lang="en-IN" smtClean="0"/>
              <a:t>17-04-2026</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22A1860-B898-43E0-9B76-97E80FD15468}" type="slidenum">
              <a:rPr lang="en-IN" smtClean="0"/>
              <a:t>‹#›</a:t>
            </a:fld>
            <a:endParaRPr lang="en-IN"/>
          </a:p>
        </p:txBody>
      </p:sp>
    </p:spTree>
    <p:extLst>
      <p:ext uri="{BB962C8B-B14F-4D97-AF65-F5344CB8AC3E}">
        <p14:creationId xmlns:p14="http://schemas.microsoft.com/office/powerpoint/2010/main" val="172625738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ravel-itinerary-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ravel-itinerary-builder.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tour-operator-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best-travel-itinerary-builder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itinerary-software.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itinerary-software-for-travel-agent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back-office-systems.ph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itinerary-creator-onlin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technology-solution.php"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hotel-inventory-mana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slideshare.net/RobertAd5/b2b-travel-softwarepptx"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avelopro.com/tour-operator-itinerary-builder.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50CE2E-79BE-6847-F209-FADD57B547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6" name="TextBox 5">
            <a:extLst>
              <a:ext uri="{FF2B5EF4-FFF2-40B4-BE49-F238E27FC236}">
                <a16:creationId xmlns:a16="http://schemas.microsoft.com/office/drawing/2014/main" id="{78352F77-1952-4136-1664-0AD1E0F958B9}"/>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52B7C0B6-AC50-8F6B-FCAA-6E239E64F356}"/>
              </a:ext>
            </a:extLst>
          </p:cNvPr>
          <p:cNvSpPr txBox="1"/>
          <p:nvPr/>
        </p:nvSpPr>
        <p:spPr>
          <a:xfrm>
            <a:off x="2995448" y="243430"/>
            <a:ext cx="6201103" cy="658835"/>
          </a:xfrm>
          <a:prstGeom prst="rect">
            <a:avLst/>
          </a:prstGeom>
          <a:noFill/>
        </p:spPr>
        <p:txBody>
          <a:bodyPr wrap="square">
            <a:spAutoFit/>
          </a:bodyPr>
          <a:lstStyle/>
          <a:p>
            <a:pPr algn="just">
              <a:lnSpc>
                <a:spcPct val="107000"/>
              </a:lnSpc>
              <a:spcAft>
                <a:spcPts val="800"/>
              </a:spcAft>
              <a:buNone/>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Tour Operator Itinerary Builder </a:t>
            </a:r>
            <a:endParaRPr lang="en-IN"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BCB3AE40-7881-C018-00F3-304E869474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3874" y="1180624"/>
            <a:ext cx="11144250" cy="4286250"/>
          </a:xfrm>
          <a:prstGeom prst="rect">
            <a:avLst/>
          </a:prstGeom>
        </p:spPr>
      </p:pic>
    </p:spTree>
    <p:extLst>
      <p:ext uri="{BB962C8B-B14F-4D97-AF65-F5344CB8AC3E}">
        <p14:creationId xmlns:p14="http://schemas.microsoft.com/office/powerpoint/2010/main" val="3872992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F644F-4E51-4E12-EF92-D7750F698B5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F5E5BD4-BBEB-5BBC-0C9A-82F95F9DDE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D2B2C37C-1C17-969F-6C09-27398C0F7494}"/>
              </a:ext>
            </a:extLst>
          </p:cNvPr>
          <p:cNvSpPr txBox="1"/>
          <p:nvPr/>
        </p:nvSpPr>
        <p:spPr>
          <a:xfrm>
            <a:off x="935419" y="815367"/>
            <a:ext cx="10583917"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Itinerary Builder for Tour Operator?</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you searching for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Best Travel Itinerary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if yes, then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is the best travel itinerary software in tourism industry. Create beautiful itineraries in couple of minutes and transform more bookings. </a:t>
            </a:r>
          </a:p>
          <a:p>
            <a:pPr marL="342900" indent="-342900" algn="just">
              <a:lnSpc>
                <a:spcPct val="107000"/>
              </a:lnSpc>
              <a:spcAft>
                <a:spcPts val="800"/>
              </a:spcAft>
              <a:buFont typeface="Arial" panose="020B0604020202020204" pitchFamily="34" charset="0"/>
              <a:buChar char="•"/>
            </a:pP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is a one-stop-solution for travel professionals to manage inquiries, itineraries, customers and accounting on one platform. Our itinerary builder is an entirely new experience for creating itineraries quickly for your customized / bespoke tours.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software is designed to promote a straightforward workflow by giving you easy itinerary creation options. It offers several automation features that reduce your time and effort that usually goes into creating a detailed impressive travel itinerary.</a:t>
            </a:r>
          </a:p>
        </p:txBody>
      </p:sp>
    </p:spTree>
    <p:extLst>
      <p:ext uri="{BB962C8B-B14F-4D97-AF65-F5344CB8AC3E}">
        <p14:creationId xmlns:p14="http://schemas.microsoft.com/office/powerpoint/2010/main" val="2036161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A8FED-D83D-7292-A05F-2D4FCE84286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75863EA-BAE3-51A0-4AE1-3241CE4816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5B6171C5-E134-0AB6-C763-429FF52222F8}"/>
              </a:ext>
            </a:extLst>
          </p:cNvPr>
          <p:cNvSpPr txBox="1"/>
          <p:nvPr/>
        </p:nvSpPr>
        <p:spPr>
          <a:xfrm>
            <a:off x="572814" y="826235"/>
            <a:ext cx="11046372"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itinerary builder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feature that assists tour operators create interactive itineraries in multiple languages and connect with potential customers from across the globe.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software solution empowers travel brands to sell end-to-end itineraries to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 a digital, interactive and hyper-personalised way – throughout the complete travel life cycle.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solution suits both the tour provider (with features like content management and distribution and digital sales tools) and the tour operator (with features like an itinerary builder, CMS, brandable brochures and an offline itinerary app.)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allow you to create travel plans using particular information for detailed itineraries. You can inspect unlimited destinations and images for itinerary creation. The intuitive design of the platform assists you create the perfect tour plan every step of the way using specified instructions or tool-tips.</a:t>
            </a:r>
          </a:p>
        </p:txBody>
      </p:sp>
    </p:spTree>
    <p:extLst>
      <p:ext uri="{BB962C8B-B14F-4D97-AF65-F5344CB8AC3E}">
        <p14:creationId xmlns:p14="http://schemas.microsoft.com/office/powerpoint/2010/main" val="35929382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51AF7F-C5E4-B6E1-76F9-84754697CBE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FCE9DB2-A09E-6B5F-ACDE-790D9A8943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075CD370-FB93-2FF2-13AA-5A86222F2B66}"/>
              </a:ext>
            </a:extLst>
          </p:cNvPr>
          <p:cNvSpPr txBox="1"/>
          <p:nvPr/>
        </p:nvSpPr>
        <p:spPr>
          <a:xfrm>
            <a:off x="836072" y="1161310"/>
            <a:ext cx="10541876"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feature a drag-and-drop editor, which is really easy to use. Even with limited technical experience, you’ll still be able to create stunning itineraries and add dining, sightseeing, and other travel activities with ease.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specifically designed for Tour, Travel, Packages, and Activity &amp; Car Rental which automate sales Process for an excellent result. It is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which assists tour operators or travel agents to keep track of activity such as scheduling, itinerary, meals, booking and automate inventory.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online itinerary creator makes it easy and fast to establish a custom trip itinerary with all your trip details. It’s an itinerary maker app without any apps to download! We start you with a vacation itinerary template and you customize by adding all of your trips details involving your hotel reservations, flight booking details, restaurants, activities, and more.</a:t>
            </a:r>
          </a:p>
        </p:txBody>
      </p:sp>
    </p:spTree>
    <p:extLst>
      <p:ext uri="{BB962C8B-B14F-4D97-AF65-F5344CB8AC3E}">
        <p14:creationId xmlns:p14="http://schemas.microsoft.com/office/powerpoint/2010/main" val="3864706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3D943-8FE0-00B5-8A62-C60A2B5CC56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A07E8F5-EB9A-C824-23F3-C9C569B85D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C8DFF512-A8E2-F694-5359-A031A7B86824}"/>
              </a:ext>
            </a:extLst>
          </p:cNvPr>
          <p:cNvSpPr txBox="1"/>
          <p:nvPr/>
        </p:nvSpPr>
        <p:spPr>
          <a:xfrm>
            <a:off x="851338" y="1562014"/>
            <a:ext cx="10174014"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bring one of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best tour itinerary planners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global market. With simple integration with the travel booking software, it makes work easier for travel agents and travel businesses. Now, agents and operators can develop itineraries based on the requirements of a specific customer. It is a great way to gain positive reviews, increase customer satisfaction and grow your business.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itinerary builder system at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 can build itineraries in highly professional PDF format and web format. You have a choice to send a web version or pdf version to your customers to turn lead into booking.</a:t>
            </a:r>
          </a:p>
        </p:txBody>
      </p:sp>
    </p:spTree>
    <p:extLst>
      <p:ext uri="{BB962C8B-B14F-4D97-AF65-F5344CB8AC3E}">
        <p14:creationId xmlns:p14="http://schemas.microsoft.com/office/powerpoint/2010/main" val="2692719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2CC29-E6A8-6C94-7C9E-C761CA26A47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F29DBF6-BC78-0B7C-E27F-6B4C152420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799C702C-ECCA-3CAC-9CE1-F782D4CFC30A}"/>
              </a:ext>
            </a:extLst>
          </p:cNvPr>
          <p:cNvSpPr txBox="1"/>
          <p:nvPr/>
        </p:nvSpPr>
        <p:spPr>
          <a:xfrm>
            <a:off x="656896" y="1064250"/>
            <a:ext cx="10599683"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a:t>
            </a:r>
            <a:r>
              <a:rPr lang="en-IN" sz="2400" b="1" kern="100" dirty="0" err="1">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Itinerary Builder For Tour Operators And Travel Agents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is a latest itinerary creator that not only simplifies your initial searching process but also helps you handle your other travel services – Flights, Hotels, Cars, Cruises, Transfers, Excursions, etc. You can effortlessly modify and beautify your itineraries by adding pictures and amended text. These small things in an itinerary presentation are very helpful in attracting customers.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an end-to-end solution that includes everything from tracking inquiries to creating stunning itineraries and tracking several amendments in minutes. We track each quotation and provide you with a strong and logical quote builder that meets multiple travel industry criteria.</a:t>
            </a:r>
          </a:p>
        </p:txBody>
      </p:sp>
    </p:spTree>
    <p:extLst>
      <p:ext uri="{BB962C8B-B14F-4D97-AF65-F5344CB8AC3E}">
        <p14:creationId xmlns:p14="http://schemas.microsoft.com/office/powerpoint/2010/main" val="1063597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A74823-B965-A586-CFA5-7BBBA72A0EF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CD7C56A-78CB-B1DD-BF0B-05F3F806EB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8DF90F0F-AB4F-2EC3-6216-54EF9FA64C70}"/>
              </a:ext>
            </a:extLst>
          </p:cNvPr>
          <p:cNvSpPr txBox="1"/>
          <p:nvPr/>
        </p:nvSpPr>
        <p:spPr>
          <a:xfrm>
            <a:off x="709448" y="720374"/>
            <a:ext cx="10773103"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complete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Trip Itinerary Planner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comes with the key role of Itinerary Creation, Itinerary Customization to build trip quotation and keep track of activities such as scheduling, itinerary, meals, booking, inventory to automate the travel process and increase bookings.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most notable features of the itinerary builder enables tour operators to create very detailed and informative itineraries.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itinerary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includes a complete travel booking system that allows tour operators and travel agencies to create travel itineraries with several travel services such as flights, hotels, and tours to give clients with a personalized travel experience based on their preferences.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enables you to interact with all experienced experts through one central, user-friendly platform, while also acting as a foundation for every possible logistic, management or marketing requirement.</a:t>
            </a:r>
          </a:p>
        </p:txBody>
      </p:sp>
    </p:spTree>
    <p:extLst>
      <p:ext uri="{BB962C8B-B14F-4D97-AF65-F5344CB8AC3E}">
        <p14:creationId xmlns:p14="http://schemas.microsoft.com/office/powerpoint/2010/main" val="3864552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3FC9D-847D-33F8-9A00-788745274AE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ACE8F69-0BA9-47A1-1F9C-086097E5A6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1E33FF2D-7A9A-3EA0-85EE-5C7C39A35EA3}"/>
              </a:ext>
            </a:extLst>
          </p:cNvPr>
          <p:cNvSpPr txBox="1"/>
          <p:nvPr/>
        </p:nvSpPr>
        <p:spPr>
          <a:xfrm>
            <a:off x="924910" y="917960"/>
            <a:ext cx="10342179"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best itinerary builder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travel website design will make the procedure much smoother, and visitors will be able to comprehend the flow of the trip much more easily.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can effortlessly streamline the process of online booking, inventory management, package customization, back-office management, itinerary creation, streamlining business leads, accounting, and other functions to assist travel agencies in increasing bookings and lowering costs.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itinerary software assists travel agents and tour operators to create day-by-day itineraries for their customers, which show every element of a trip no matter how complex. Using our dynamic itinerary builder as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back office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 can create pre-packaged or completely custom-made itineraries to impress your customers.</a:t>
            </a:r>
          </a:p>
        </p:txBody>
      </p:sp>
    </p:spTree>
    <p:extLst>
      <p:ext uri="{BB962C8B-B14F-4D97-AF65-F5344CB8AC3E}">
        <p14:creationId xmlns:p14="http://schemas.microsoft.com/office/powerpoint/2010/main" val="1140660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01CC6-7E52-C4C3-8775-606CEE934D6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FEAA536-49A6-2FC2-DE43-7D54D99B84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FBC4EDF2-6311-7E6C-A7DD-6D094F988668}"/>
              </a:ext>
            </a:extLst>
          </p:cNvPr>
          <p:cNvSpPr txBox="1"/>
          <p:nvPr/>
        </p:nvSpPr>
        <p:spPr>
          <a:xfrm>
            <a:off x="809296" y="821869"/>
            <a:ext cx="10573407"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quote and itinerary builder, your imagination can come true and your user experience will be amazing. Our itinerary builder will assist you organize your packages and make the most of your time. Our intuitive interface lets you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fastly</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efficiently plan and share itineraries with others.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online travel itinerary maker allows travel agents to build and send visually pleasing itineraries to clients using various travel itinerary templates.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 itinerary templates are complete with flights, transfers, hotels, cruises, and any other reservations made through the online, and offline booking process.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Developed specifically for the organized tourism industry, this Software as a Service enables you to run large-scale operations by providing all the tools you need in one location. Its dynamic and sophisticated technology is designed to meet the latest trends in today’s tourism industry, and enables you to stay ahead of those trends.</a:t>
            </a:r>
          </a:p>
        </p:txBody>
      </p:sp>
    </p:spTree>
    <p:extLst>
      <p:ext uri="{BB962C8B-B14F-4D97-AF65-F5344CB8AC3E}">
        <p14:creationId xmlns:p14="http://schemas.microsoft.com/office/powerpoint/2010/main" val="28022809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449E7-8A32-EC00-E1BE-1ECFC554E00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FAE23AC-F20D-B301-F761-7EB52734C6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6FED2F2D-064C-C259-51C3-BF81674672A7}"/>
              </a:ext>
            </a:extLst>
          </p:cNvPr>
          <p:cNvSpPr txBox="1"/>
          <p:nvPr/>
        </p:nvSpPr>
        <p:spPr>
          <a:xfrm>
            <a:off x="898635" y="1282857"/>
            <a:ext cx="10058400"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a:t>
            </a:r>
            <a:r>
              <a:rPr lang="en-IN" sz="2400" b="1" kern="100" dirty="0" err="1">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Tour </a:t>
            </a:r>
            <a:r>
              <a:rPr lang="en-IN" sz="2400" b="1" kern="100" dirty="0" err="1">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Opeartor</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Itinerary Builder ?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Here come the customized travel itinerary builder which is an online product where you can upload your content in a simple one page form and then build and share that itinerary with several customer of yours with your own branding.</a:t>
            </a:r>
          </a:p>
          <a:p>
            <a:pPr marL="342900" indent="-342900" algn="just">
              <a:lnSpc>
                <a:spcPct val="107000"/>
              </a:lnSpc>
              <a:spcAft>
                <a:spcPts val="800"/>
              </a:spcAft>
              <a:buFont typeface="Arial" panose="020B0604020202020204" pitchFamily="34" charset="0"/>
              <a:buChar char="•"/>
            </a:pP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Itinerary Builder Software is perfect for travel professionals and agencies and can provide their consumers with unique and memorable travel experiences. Our easy to use Itinerary Builder software that enables Travel Agents and Tour Operators to create stunning interactive digital itineraries and print friendly PDF proposals in minutes.</a:t>
            </a:r>
          </a:p>
        </p:txBody>
      </p:sp>
    </p:spTree>
    <p:extLst>
      <p:ext uri="{BB962C8B-B14F-4D97-AF65-F5344CB8AC3E}">
        <p14:creationId xmlns:p14="http://schemas.microsoft.com/office/powerpoint/2010/main" val="1867219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B5376-9022-CE57-F479-487EC9CC2F4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824B498-51F6-92D8-63B3-C7297DFC94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9DB13F48-1EF6-BEEB-82B4-A1BAC33B4316}"/>
              </a:ext>
            </a:extLst>
          </p:cNvPr>
          <p:cNvSpPr txBox="1"/>
          <p:nvPr/>
        </p:nvSpPr>
        <p:spPr>
          <a:xfrm>
            <a:off x="840827" y="917960"/>
            <a:ext cx="10510345"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help of our Itinerary Builder software, you can assist your customers by offering hotel e-check-in and a streamlined payment procedure, as well as a quick and easy chatting platform for rapid communication with the appropriate team member.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complete with stunning mobile optimised, digital itineraries, automatic bookings functionality, complex pricing management, traveller collaboration and more,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is perfect for tour operators that want to take their business to the next level.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itinerary software for travel agents is an all-in-one booking system for travel agents and tour operators across the world. It allows them to make customized travel itineraries with various services, such as hotels, flights, car rentals, cruises, and transfers, based on the customer’s preferences and requirements.</a:t>
            </a:r>
          </a:p>
        </p:txBody>
      </p:sp>
    </p:spTree>
    <p:extLst>
      <p:ext uri="{BB962C8B-B14F-4D97-AF65-F5344CB8AC3E}">
        <p14:creationId xmlns:p14="http://schemas.microsoft.com/office/powerpoint/2010/main" val="196402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BC6C8-6138-57C2-883C-6D7D70FCE42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5F89D59-3A17-DF3E-4C6C-1E5361749B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92FE905E-7EA1-16BD-44EC-48404341F6FD}"/>
              </a:ext>
            </a:extLst>
          </p:cNvPr>
          <p:cNvSpPr txBox="1"/>
          <p:nvPr/>
        </p:nvSpPr>
        <p:spPr>
          <a:xfrm>
            <a:off x="809296" y="1192842"/>
            <a:ext cx="10573407"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easy to adopt and learn itinerary design and booking management technology takes care of the complexity of the entire reservations process. With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 spend less time administering and more time selling.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cloud-hosted SaaS solution, Travel Builder is our out-of-the-box reservations technology for small-large size and emerging tour operators. Travel Builder customers have minimal implementation concerns and can get up and running with and end-to-end solution extremely quickly.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itinerary software for travel agents can establish customized travel itineraries with various travel services, such as hotels, flights, cars and transfers. Using our dynamic itinerary builder as your back office software, you can build pre-packaged or completely bespoke itineraries to engage your customers.</a:t>
            </a:r>
          </a:p>
        </p:txBody>
      </p:sp>
    </p:spTree>
    <p:extLst>
      <p:ext uri="{BB962C8B-B14F-4D97-AF65-F5344CB8AC3E}">
        <p14:creationId xmlns:p14="http://schemas.microsoft.com/office/powerpoint/2010/main" val="2231178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DA23D-D141-B847-38C4-49C1FB2F499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541EB42-2A01-34F1-3DD7-A91C0C1E49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074B5082-6D22-7089-E342-D3A2F44BB824}"/>
              </a:ext>
            </a:extLst>
          </p:cNvPr>
          <p:cNvSpPr txBox="1"/>
          <p:nvPr/>
        </p:nvSpPr>
        <p:spPr>
          <a:xfrm>
            <a:off x="798785" y="867239"/>
            <a:ext cx="10825655"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use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dynamic itinerary builder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your back-office software to make your customers’ trips better. You can make pre-packaged or fully customized itineraries for your customers.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providing companies of all sizes with great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cloud based technology solutions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support and products. We spend time to understand and identify individual requirements, to guide and support on the journey to excellent technology solutions.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itinerary builder is ADAPTABLE &amp; PERSONALIZED. 100+ travel companies around the world are taking benefit of this more streamlined and joyful way to organize group experiences.</a:t>
            </a:r>
          </a:p>
          <a:p>
            <a:pPr marL="285750" indent="-285750" algn="just">
              <a:lnSpc>
                <a:spcPct val="107000"/>
              </a:lnSpc>
              <a:spcAft>
                <a:spcPts val="800"/>
              </a:spcAft>
              <a:buFont typeface="Arial" panose="020B0604020202020204" pitchFamily="34" charset="0"/>
              <a:buChar char="•"/>
            </a:pP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as an itinerary platform is also acting as a sales page, travel agent quote, &amp; booking engine. We recommend you simplify your day-to-day processes by centralizing them all in one place.</a:t>
            </a:r>
          </a:p>
        </p:txBody>
      </p:sp>
    </p:spTree>
    <p:extLst>
      <p:ext uri="{BB962C8B-B14F-4D97-AF65-F5344CB8AC3E}">
        <p14:creationId xmlns:p14="http://schemas.microsoft.com/office/powerpoint/2010/main" val="2055925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A6FA4-1DC8-40A5-F087-2D5A0EE8094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9C918D3-EB0F-EB2F-26FE-6B748E7B5A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8A671BA1-6861-66A8-1749-7DF835AB96CF}"/>
              </a:ext>
            </a:extLst>
          </p:cNvPr>
          <p:cNvSpPr txBox="1"/>
          <p:nvPr/>
        </p:nvSpPr>
        <p:spPr>
          <a:xfrm>
            <a:off x="683172" y="992108"/>
            <a:ext cx="10825655"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 to product descriptions and other essential details for key hotels and services provided, which can then be added to your itineraries one by one. Incorporate all services, from flights to hotels, tours, and transfers, and select whether to add each service manually or through a GDS or third-party API. Itineraries can then be saved as a template or built from scratch every time.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be detailed and precise with your itinerary data while saving time in the process. Your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can see the day by day trip plan details along with expanding for further data in a well organized manner.</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itinerary management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tailor-made solution that can save you thousands of hours of manual work through a user-friendly interface with tons of features to help you generate stunning itineraries and automate several repetitive actions.</a:t>
            </a:r>
          </a:p>
        </p:txBody>
      </p:sp>
    </p:spTree>
    <p:extLst>
      <p:ext uri="{BB962C8B-B14F-4D97-AF65-F5344CB8AC3E}">
        <p14:creationId xmlns:p14="http://schemas.microsoft.com/office/powerpoint/2010/main" val="24955556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26AA16-5614-7E65-73D1-976821E1BF1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D404E13-B1B7-9285-724D-5BA7BCA717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3E876EBB-B99E-990C-9480-20C0225DF6D6}"/>
              </a:ext>
            </a:extLst>
          </p:cNvPr>
          <p:cNvSpPr txBox="1"/>
          <p:nvPr/>
        </p:nvSpPr>
        <p:spPr>
          <a:xfrm>
            <a:off x="1072055" y="1957187"/>
            <a:ext cx="9785131" cy="2943626"/>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solution provides you access to worldwide travel content for flights, hotels and attractions to help you make informed decisions, in addition to saving you a phenomenal amount of time that you would otherwise spend scouring the web for details.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make the process of establishing itineraries and proposals a breeze! Create multi-day itineraries with rich content in just a few clicks and share them with your customers as a PDF/Link via Email, WhatsApp etc.</a:t>
            </a:r>
          </a:p>
        </p:txBody>
      </p:sp>
    </p:spTree>
    <p:extLst>
      <p:ext uri="{BB962C8B-B14F-4D97-AF65-F5344CB8AC3E}">
        <p14:creationId xmlns:p14="http://schemas.microsoft.com/office/powerpoint/2010/main" val="13187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35205-4220-FF91-907C-D4DE776EBCB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3385335-9CAB-0432-7B4F-28C0295B59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7E1DC69D-53AD-5B3C-9006-E04B61069287}"/>
              </a:ext>
            </a:extLst>
          </p:cNvPr>
          <p:cNvSpPr txBox="1"/>
          <p:nvPr/>
        </p:nvSpPr>
        <p:spPr>
          <a:xfrm>
            <a:off x="1114096" y="1716361"/>
            <a:ext cx="10342179" cy="314881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Wrapping Up:</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After using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 will certainly realize that it is one of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best Itinerary builders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you can use for your travel operations. So, try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now and see how immensely you can benefit from the numerous features and boost your travel operations to the maximum.</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Check out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tour itinerary planner today!</a:t>
            </a:r>
          </a:p>
        </p:txBody>
      </p:sp>
    </p:spTree>
    <p:extLst>
      <p:ext uri="{BB962C8B-B14F-4D97-AF65-F5344CB8AC3E}">
        <p14:creationId xmlns:p14="http://schemas.microsoft.com/office/powerpoint/2010/main" val="4173867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7BFF7-FBE2-2097-6A58-DE20C46191D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2557FF2-33AB-452D-3172-85ABF3FCF9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24251DB5-CC30-8139-5807-A724283FF7A5}"/>
              </a:ext>
            </a:extLst>
          </p:cNvPr>
          <p:cNvSpPr txBox="1"/>
          <p:nvPr/>
        </p:nvSpPr>
        <p:spPr>
          <a:xfrm>
            <a:off x="809297" y="912743"/>
            <a:ext cx="8639503" cy="544764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Travel Itinerary Builder for Tour operators: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convenient as everything is on a unified platform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easy to manage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keep track of all your payments in single place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has a simple interface that makes it simple to use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also helps you handle and modify pre-loaded packages.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Its services are quicker, saving you time and effort.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simplifies data collection and itinerary creation.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Build and provide unique themes for the Tour operator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 of the packages are fully customizable.</a:t>
            </a:r>
          </a:p>
        </p:txBody>
      </p:sp>
    </p:spTree>
    <p:extLst>
      <p:ext uri="{BB962C8B-B14F-4D97-AF65-F5344CB8AC3E}">
        <p14:creationId xmlns:p14="http://schemas.microsoft.com/office/powerpoint/2010/main" val="1825413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9C422-42EC-5B06-261A-DF60854EC98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AAF297E-F4FA-38FC-77E3-77689D7EE9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9E71B3F7-8FE5-7350-F672-CF40D53A0144}"/>
              </a:ext>
            </a:extLst>
          </p:cNvPr>
          <p:cNvSpPr txBox="1"/>
          <p:nvPr/>
        </p:nvSpPr>
        <p:spPr>
          <a:xfrm>
            <a:off x="1008992" y="618453"/>
            <a:ext cx="8429297" cy="544764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Some Key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Pricing break ups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Handle itinerary history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Send email to clients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 management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24/7 itinerary builder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Simple to manage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Create your own package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Accessible from anywhere anytime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Activate / Deactivate itinerary</a:t>
            </a:r>
          </a:p>
        </p:txBody>
      </p:sp>
    </p:spTree>
    <p:extLst>
      <p:ext uri="{BB962C8B-B14F-4D97-AF65-F5344CB8AC3E}">
        <p14:creationId xmlns:p14="http://schemas.microsoft.com/office/powerpoint/2010/main" val="2859284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3B6E98-57A3-BEDB-C3F8-65D50420F29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BFC8B3E-7A98-DF6E-F872-BB063234E1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3" name="TextBox 2">
            <a:extLst>
              <a:ext uri="{FF2B5EF4-FFF2-40B4-BE49-F238E27FC236}">
                <a16:creationId xmlns:a16="http://schemas.microsoft.com/office/drawing/2014/main" id="{00B38723-63B7-F560-5629-93BBD297DF5E}"/>
              </a:ext>
            </a:extLst>
          </p:cNvPr>
          <p:cNvSpPr txBox="1"/>
          <p:nvPr/>
        </p:nvSpPr>
        <p:spPr>
          <a:xfrm>
            <a:off x="966951" y="1700706"/>
            <a:ext cx="7903779" cy="3456587"/>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Hundreds of destinations to select from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Completely customizable package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Package inclusion and exclusion master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Mobile responsive and user friendly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Day wise itinerary and activity management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Define your own cancellation policy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Define your own terms and condition</a:t>
            </a:r>
          </a:p>
        </p:txBody>
      </p:sp>
    </p:spTree>
    <p:extLst>
      <p:ext uri="{BB962C8B-B14F-4D97-AF65-F5344CB8AC3E}">
        <p14:creationId xmlns:p14="http://schemas.microsoft.com/office/powerpoint/2010/main" val="15192582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3E01A-0A1E-CAB3-FB9D-2BF43F7A51B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432D4A9-A3DC-EA37-7555-BFA29A0DA7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6392" y="143203"/>
            <a:ext cx="1403113" cy="319252"/>
          </a:xfrm>
          <a:prstGeom prst="rect">
            <a:avLst/>
          </a:prstGeom>
        </p:spPr>
      </p:pic>
      <p:sp>
        <p:nvSpPr>
          <p:cNvPr id="2" name="Title 1">
            <a:extLst>
              <a:ext uri="{FF2B5EF4-FFF2-40B4-BE49-F238E27FC236}">
                <a16:creationId xmlns:a16="http://schemas.microsoft.com/office/drawing/2014/main" id="{EAEF263D-4E1A-1B41-FF95-07B6BFED40A8}"/>
              </a:ext>
            </a:extLst>
          </p:cNvPr>
          <p:cNvSpPr txBox="1">
            <a:spLocks/>
          </p:cNvSpPr>
          <p:nvPr/>
        </p:nvSpPr>
        <p:spPr>
          <a:xfrm>
            <a:off x="979722" y="1026699"/>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tabLst>
                <a:tab pos="4122420" algn="l"/>
              </a:tabLs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https://www.travelopro.com/tour-operator-itinerary-builder.php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tabLst>
                <a:tab pos="4122420" algn="l"/>
              </a:tabLst>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856933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20</TotalTime>
  <Words>2113</Words>
  <Application>Microsoft Office PowerPoint</Application>
  <PresentationFormat>Widescreen</PresentationFormat>
  <Paragraphs>89</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Anusuya B</dc:creator>
  <cp:lastModifiedBy>Anusuya B</cp:lastModifiedBy>
  <cp:revision>1</cp:revision>
  <dcterms:created xsi:type="dcterms:W3CDTF">2026-04-17T10:57:48Z</dcterms:created>
  <dcterms:modified xsi:type="dcterms:W3CDTF">2026-04-17T11:18:03Z</dcterms:modified>
</cp:coreProperties>
</file>