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741204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2185909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1655592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07F750-6611-4A18-9AF2-01600C35FCB8}" type="datetimeFigureOut">
              <a:rPr lang="en-IN" smtClean="0"/>
              <a:t>07-11-2023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516182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07F750-6611-4A18-9AF2-01600C35FCB8}" type="datetimeFigureOut">
              <a:rPr lang="en-IN" smtClean="0"/>
              <a:t>07-11-2023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2137275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07F750-6611-4A18-9AF2-01600C35FCB8}" type="datetimeFigureOut">
              <a:rPr lang="en-IN" smtClean="0"/>
              <a:t>07-11-2023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565814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07F750-6611-4A18-9AF2-01600C35FCB8}" type="datetimeFigureOut">
              <a:rPr lang="en-IN" smtClean="0"/>
              <a:t>07-11-2023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405938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07F750-6611-4A18-9AF2-01600C35FCB8}" type="datetimeFigureOut">
              <a:rPr lang="en-IN" smtClean="0"/>
              <a:t>07-11-2023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734494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07F750-6611-4A18-9AF2-01600C35FCB8}" type="datetimeFigureOut">
              <a:rPr lang="en-IN" smtClean="0"/>
              <a:t>07-11-2023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584499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113122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3956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225008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37503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3647442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1131424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07F750-6611-4A18-9AF2-01600C35FCB8}" type="datetimeFigureOut">
              <a:rPr lang="en-IN" smtClean="0"/>
              <a:t>07-11-2023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5CC649C-F21B-45B3-8405-3BCD152DF4D7}" type="slidenum">
              <a:rPr lang="en-IN" smtClean="0"/>
              <a:t>‹#›</a:t>
            </a:fld>
            <a:endParaRPr lang="en-IN"/>
          </a:p>
        </p:txBody>
      </p:sp>
    </p:spTree>
    <p:extLst>
      <p:ext uri="{BB962C8B-B14F-4D97-AF65-F5344CB8AC3E}">
        <p14:creationId xmlns:p14="http://schemas.microsoft.com/office/powerpoint/2010/main" val="4040523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D07F750-6611-4A18-9AF2-01600C35FCB8}" type="datetimeFigureOut">
              <a:rPr lang="en-IN" smtClean="0"/>
              <a:t>07-11-2023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CC649C-F21B-45B3-8405-3BCD152DF4D7}" type="slidenum">
              <a:rPr lang="en-IN" smtClean="0"/>
              <a:t>‹#›</a:t>
            </a:fld>
            <a:endParaRPr lang="en-IN"/>
          </a:p>
        </p:txBody>
      </p:sp>
    </p:spTree>
    <p:extLst>
      <p:ext uri="{BB962C8B-B14F-4D97-AF65-F5344CB8AC3E}">
        <p14:creationId xmlns:p14="http://schemas.microsoft.com/office/powerpoint/2010/main" val="22852763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ghtslogic.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amadeus-booking-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flightslogic.com/farezo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amadeus-gd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flightslogic.com/vacation-package-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amadeus-travel-software.php" TargetMode="External"/><Relationship Id="rId4" Type="http://schemas.openxmlformats.org/officeDocument/2006/relationships/hyperlink" Target="https://www.slideshare.net/WilliamJames754845/booking-engine-api-travel-booking-engin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flightslogic.com/amadeus-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flightslogic.com/travel-technology-company.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flightslogic.com/developer.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b2c-travel-portal.php" TargetMode="External"/><Relationship Id="rId4" Type="http://schemas.openxmlformats.org/officeDocument/2006/relationships/hyperlink" Target="https://www.flightslogic.com/best-b2b-portal-for-travel-agent.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flightslogic.com/amadeus-booking-engin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flightslogic.com/contact.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gds-integration.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flightslogic.com/benefits-of-global-distribu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gds-software.ph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7" name="TextBox 6">
            <a:extLst>
              <a:ext uri="{FF2B5EF4-FFF2-40B4-BE49-F238E27FC236}">
                <a16:creationId xmlns:a16="http://schemas.microsoft.com/office/drawing/2014/main" id="{513C618E-5A16-AC42-649C-06C3A35F16C7}"/>
              </a:ext>
            </a:extLst>
          </p:cNvPr>
          <p:cNvSpPr txBox="1"/>
          <p:nvPr/>
        </p:nvSpPr>
        <p:spPr>
          <a:xfrm>
            <a:off x="3687418" y="1037847"/>
            <a:ext cx="2902226" cy="584775"/>
          </a:xfrm>
          <a:prstGeom prst="rect">
            <a:avLst/>
          </a:prstGeom>
          <a:noFill/>
        </p:spPr>
        <p:txBody>
          <a:bodyPr wrap="square">
            <a:spAutoFit/>
          </a:bodyPr>
          <a:lstStyle/>
          <a:p>
            <a:r>
              <a:rPr lang="en-IN" sz="3200" b="1" dirty="0">
                <a:solidFill>
                  <a:schemeClr val="accent1"/>
                </a:solidFill>
              </a:rPr>
              <a:t>Amadeus GDS</a:t>
            </a:r>
          </a:p>
        </p:txBody>
      </p:sp>
      <p:pic>
        <p:nvPicPr>
          <p:cNvPr id="9" name="Picture 8">
            <a:extLst>
              <a:ext uri="{FF2B5EF4-FFF2-40B4-BE49-F238E27FC236}">
                <a16:creationId xmlns:a16="http://schemas.microsoft.com/office/drawing/2014/main" id="{4E7D4197-FC7E-1EEB-58E4-95E98DE914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0970" y="1921347"/>
            <a:ext cx="5695122" cy="3015305"/>
          </a:xfrm>
          <a:prstGeom prst="rect">
            <a:avLst/>
          </a:prstGeom>
        </p:spPr>
      </p:pic>
      <p:sp>
        <p:nvSpPr>
          <p:cNvPr id="10" name="Subtitle 2">
            <a:extLst>
              <a:ext uri="{FF2B5EF4-FFF2-40B4-BE49-F238E27FC236}">
                <a16:creationId xmlns:a16="http://schemas.microsoft.com/office/drawing/2014/main" id="{07C84079-C2F7-7223-549A-86C8DA96135F}"/>
              </a:ext>
            </a:extLst>
          </p:cNvPr>
          <p:cNvSpPr>
            <a:spLocks noGrp="1"/>
          </p:cNvSpPr>
          <p:nvPr>
            <p:ph type="subTitle" idx="1"/>
          </p:nvPr>
        </p:nvSpPr>
        <p:spPr>
          <a:xfrm>
            <a:off x="3228046" y="5235377"/>
            <a:ext cx="3820970" cy="614859"/>
          </a:xfrm>
        </p:spPr>
        <p:txBody>
          <a:bodyPr>
            <a:noAutofit/>
          </a:bodyPr>
          <a:lstStyle/>
          <a:p>
            <a:r>
              <a:rPr lang="en-IN" dirty="0">
                <a:solidFill>
                  <a:schemeClr val="tx1"/>
                </a:solidFill>
              </a:rPr>
              <a:t>Email ID: </a:t>
            </a:r>
            <a:r>
              <a:rPr lang="en-IN" u="sng" dirty="0">
                <a:solidFill>
                  <a:schemeClr val="accent1"/>
                </a:solidFill>
              </a:rPr>
              <a:t>contact@flightslogic.com</a:t>
            </a:r>
          </a:p>
        </p:txBody>
      </p:sp>
    </p:spTree>
    <p:extLst>
      <p:ext uri="{BB962C8B-B14F-4D97-AF65-F5344CB8AC3E}">
        <p14:creationId xmlns:p14="http://schemas.microsoft.com/office/powerpoint/2010/main" val="925730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86F46495-1E38-03D5-7E33-DAE71E8B55CC}"/>
              </a:ext>
            </a:extLst>
          </p:cNvPr>
          <p:cNvSpPr txBox="1"/>
          <p:nvPr/>
        </p:nvSpPr>
        <p:spPr>
          <a:xfrm>
            <a:off x="1093303" y="758172"/>
            <a:ext cx="7772401" cy="5444247"/>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Importance of Amadeus GDS for Travel Agents and Tour Operators</a:t>
            </a:r>
            <a:endParaRPr lang="en-IN"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can seamlessly integrate to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Amadeus GDS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extend your travel offerings permitting your business to grow.</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developers will configure and customize your platform, whether a hotel or an intermediary like OTAs, in order that the most suitable data is pushed and pulled respectively for clients to access it with ease.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is one of the leading GDS suppliers, is modernizing and ever-changing the traveling business with its travel marketplace. Their system is used by thousands of travel suppliers and buyers to facilitate market designing, selling, business operations and more.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Amadeus Global Distribution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incorporates a tremendous quantity of helpful knowledge that OTAs can leverage to present to customers.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5346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0E923253-0462-E210-67D4-9F534AC7C58D}"/>
              </a:ext>
            </a:extLst>
          </p:cNvPr>
          <p:cNvSpPr txBox="1"/>
          <p:nvPr/>
        </p:nvSpPr>
        <p:spPr>
          <a:xfrm>
            <a:off x="993912" y="1017217"/>
            <a:ext cx="8160028" cy="482356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Within one platform travel agencies have access to real-time inventory and evaluation for airlines, hotels, car rentals and much more. Integrations to an Amadeus GDS can be often designed to present knowledge in a clear and unbiased way. Features can be implemented to match several factors like evaluation, location, dates, airline seating, and times.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Having all that information in one place in a user-friendly interface will promote brand loyalty and provides you a competitive advantage. Integrating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Amadeus GDS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certainly take your agency to a different level because it can access the massive set of travel inventories governed by Amadeus GDS.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the travel business continues to become more saturated, businesses must utilize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Global Distribution Systems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like Amadeus to achieve exposure.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3469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891BE676-D5E8-35F4-9F2C-0A1EDBB6DC7C}"/>
              </a:ext>
            </a:extLst>
          </p:cNvPr>
          <p:cNvSpPr txBox="1"/>
          <p:nvPr/>
        </p:nvSpPr>
        <p:spPr>
          <a:xfrm>
            <a:off x="1013791" y="342674"/>
            <a:ext cx="7881730" cy="6172652"/>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specialized in integrating the Amadeus GDS, Amadeus Software, Amadeus Travel Software, Amadeus GDS System to produce leisure content in a very single platform with innovative customer-focused technology to create a real difference to your customers and your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helps the travel agents to enhance profits, sales revenue with several technologies/ software-based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offers pre-integrated Amadeus GDS that may be a universal platform for booking airline tickets, hotel rooms, car rentals,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vacation packages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one place.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GDS allows leading travel suppliers to run their business with efficiency and effectiveness. FlightsLogic provides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Amadeus GDS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facilitating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travel solution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its evaluation, real-time availability, centralized knowledge show with reservation functionality to the global travel business.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0302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662A58F0-E91D-BA84-404E-19D7C056F241}"/>
              </a:ext>
            </a:extLst>
          </p:cNvPr>
          <p:cNvSpPr txBox="1"/>
          <p:nvPr/>
        </p:nvSpPr>
        <p:spPr>
          <a:xfrm>
            <a:off x="974035" y="601719"/>
            <a:ext cx="8249478" cy="565456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provides a global distribution system that is most desirable for corporate travel agents as a suitable reservation method for flights, hotels, rental cars and holidays worldwide. We offer consulting, development for all the aspects of B2B &amp; B2C Amadeus GDS /Amadeus XML/ Amadeus API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GDS is one of the most popular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GDS systems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nowadays. Comprehensive travel management companies are commonly using Amadeus GDS to access online travel content as well as airline, hotels, transfers, sightseeing, cars and other value-added services.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generates the best range of transactions on a daily basis and it also provides new solutions and powerful applications, that efficiently cater to the up-growing necessities of travel agencies. In the last 18 years, Amadeus GDS has enhanced the most important GDS system and also the biggest travel content aggregator around the world.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6658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F667C692-1A57-26CF-CC2B-6D3142D93CC8}"/>
              </a:ext>
            </a:extLst>
          </p:cNvPr>
          <p:cNvSpPr txBox="1"/>
          <p:nvPr/>
        </p:nvSpPr>
        <p:spPr>
          <a:xfrm>
            <a:off x="1421296" y="1173671"/>
            <a:ext cx="7335078" cy="4510658"/>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Make Your Travel Business Globalize with Huge Travel Data</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GDS system had maintained its position because of the global leader in travel technology and travel distribution solutions for the tour and travel industry, by constantly introducing innovations.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Set of solutions like e power suites, web services, APIs and other value-added services, let the consumer choose what they like. Amadeus GDS tools are designed to deliver skilled travel portal solutions.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the travel agents to deliver comprehensive travel itineraries rapidly and efficiently. FlightsLogic integrates Amadeus GDS to access the inventory for flights through web services given by Amadeus.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1922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8BF3CFCC-8AA0-A0C1-117E-8A2009DA22F1}"/>
              </a:ext>
            </a:extLst>
          </p:cNvPr>
          <p:cNvSpPr txBox="1"/>
          <p:nvPr/>
        </p:nvSpPr>
        <p:spPr>
          <a:xfrm>
            <a:off x="1451112" y="1224967"/>
            <a:ext cx="7235687" cy="440806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a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technology company</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 deliver custom travel software with B2B, B2C, corporate module and white-label. Amadeus GDS permits leading travel agencies to run their business efficiently and effectively.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From global network airlines to low-cost carriers, from significant travel agencies to powerful hotels, Amadeus technology is used by a quality array of travel sectors to form successful business environments and become more profitable.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applications efficient and enhance the value of travel business processes for travel suppliers and users both and deliver an important competitive advantage to them.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6260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019028ED-98AB-2599-8427-978CAE11C92B}"/>
              </a:ext>
            </a:extLst>
          </p:cNvPr>
          <p:cNvSpPr txBox="1"/>
          <p:nvPr/>
        </p:nvSpPr>
        <p:spPr>
          <a:xfrm>
            <a:off x="1987826" y="1359942"/>
            <a:ext cx="6559826" cy="3782254"/>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Amadeus GDS Is Used?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Currently, Amadeus GDS is used by travel management corporations, travel agencies and travel agents around the world for connecting consumers and sellers through an agency, online and company travel channels. The system is currently widely used for: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Hotels Bookings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Car and Cab Bookings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Airport Transfers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7851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C12EB7DA-0D6B-D862-772D-349963F127FB}"/>
              </a:ext>
            </a:extLst>
          </p:cNvPr>
          <p:cNvSpPr txBox="1"/>
          <p:nvPr/>
        </p:nvSpPr>
        <p:spPr>
          <a:xfrm>
            <a:off x="864704" y="706876"/>
            <a:ext cx="8209722" cy="5444247"/>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GDS API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seamless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Amadeus GDS API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FlightsLogic is that the ideal place. We are a leading Amadeus GDS development company providing the best in class GDS development and integration for global travel management companies and travel agencies.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specialist developers integrate Amadeus GDS to access the inventory for flights, hotels, and cars through web services and XML.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web-services is an API (Application Programming Interface) that is integrated into unique web applications and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travel portals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permit them to access Amadeus capabilities via SOAP/XML messages.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web services enable travel management companies/travel agencies and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online travel booking systems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get attached with Amadeus travel inventory.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8587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CB19E75A-DEE3-6BA1-57AA-E4AF8D2EE7B6}"/>
              </a:ext>
            </a:extLst>
          </p:cNvPr>
          <p:cNvSpPr txBox="1"/>
          <p:nvPr/>
        </p:nvSpPr>
        <p:spPr>
          <a:xfrm>
            <a:off x="934278" y="706876"/>
            <a:ext cx="8388626" cy="544424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Web services enable travel agents to combine travel-related content into their applications like a booking engine, website, agency front-office, and corporate self-booking tool.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Integrating Amadeus web-service in your booking engine, website or application can integrate real-time information for airlines, hotels, car rental, and package tours.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Once the Amadeus GDS is integrated into your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reservation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will consolidate the information as well as availability and price. It is a cost-efficient way to build and update your own custom-made booking possibility with comprehensive content.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GDS helps travel agents and agencies to help the traveler to enhance their business globally by serving their clients to get the best deal.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GDS helps to manage your travel business, reducing prices and improving revenues.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8810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45E5E8EA-5E35-3D65-39D7-5E449040D0ED}"/>
              </a:ext>
            </a:extLst>
          </p:cNvPr>
          <p:cNvSpPr txBox="1"/>
          <p:nvPr/>
        </p:nvSpPr>
        <p:spPr>
          <a:xfrm>
            <a:off x="1083365" y="697395"/>
            <a:ext cx="7633252" cy="5341655"/>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Amadeus API Integration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a leading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portal development company</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profound expertise and experience in Amadeus consulting, development and integration for B2B &amp; B2C travel management firms. Amadeus Global Distribution System is one of the specified needs of each business that is functioning online.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to distribute the services so that the target market or clients may get the specified result out of it. In the world of travel,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Amadeus API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one of the oldest and trusty technologies.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travel operators over the world use Amadeus API integration for the goal of reserving a flight, car rentals, vacation packages, resorts, and completely different travel reservation.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3162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FA5E0F27-4C7D-FCC1-8CE0-F7D8032127BA}"/>
              </a:ext>
            </a:extLst>
          </p:cNvPr>
          <p:cNvSpPr txBox="1"/>
          <p:nvPr/>
        </p:nvSpPr>
        <p:spPr>
          <a:xfrm>
            <a:off x="834887" y="550423"/>
            <a:ext cx="8488018" cy="575715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at FlightsLogic facilitate in providing the entire and therefore the effective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GDS Integration Solution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 that the service suppliers and the travelers may get the maximum profit out of it.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 the Amadeus API Integration Solution at your travel website, you can get the most appropriate service search results. Earlier when GDS was not into the force, the travel business was not integrated well.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integration service has brought the service suppliers and the service seekers at a place. Depending on the necessity of the travelers and therefore the businesses, the Amadeus API integration helps in providing the most effective search results to the travelers and this, as a result, can offer the simplest and effective services to the portal.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one of the reliable names for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Amadeus API Integration services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would facilitate the portals to get the most favorable results at the simplest time for their website.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1057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3" name="TextBox 2">
            <a:extLst>
              <a:ext uri="{FF2B5EF4-FFF2-40B4-BE49-F238E27FC236}">
                <a16:creationId xmlns:a16="http://schemas.microsoft.com/office/drawing/2014/main" id="{CBB6498C-5B30-E7FA-4D36-CD60F62E6BBD}"/>
              </a:ext>
            </a:extLst>
          </p:cNvPr>
          <p:cNvSpPr txBox="1"/>
          <p:nvPr/>
        </p:nvSpPr>
        <p:spPr>
          <a:xfrm>
            <a:off x="1948069" y="611651"/>
            <a:ext cx="6102626" cy="5336525"/>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Key Benefits of Using Amadeus GDS: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Provide best rates to your customers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24/7 access to inventory</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in attracting international travelers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Offer consumers increased pricing transparency</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Enables business models such as retail travel agency and OTA (Online Travel Agency)</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Place travel services to many clients without affecting your marketing budget</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Travel agents can get a global platform with a strong market penetration</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9490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1DA04D-1E42-B94D-FBE5-A77C1835A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8240" y="316395"/>
            <a:ext cx="1819275" cy="381000"/>
          </a:xfrm>
          <a:prstGeom prst="rect">
            <a:avLst/>
          </a:prstGeom>
        </p:spPr>
      </p:pic>
      <p:sp>
        <p:nvSpPr>
          <p:cNvPr id="2" name="Title 1">
            <a:extLst>
              <a:ext uri="{FF2B5EF4-FFF2-40B4-BE49-F238E27FC236}">
                <a16:creationId xmlns:a16="http://schemas.microsoft.com/office/drawing/2014/main" id="{80384015-15F1-A7FD-E27A-6C54200887B8}"/>
              </a:ext>
            </a:extLst>
          </p:cNvPr>
          <p:cNvSpPr>
            <a:spLocks noGrp="1"/>
          </p:cNvSpPr>
          <p:nvPr>
            <p:ph type="ctrTitle"/>
          </p:nvPr>
        </p:nvSpPr>
        <p:spPr>
          <a:xfrm>
            <a:off x="1865717" y="1450581"/>
            <a:ext cx="6870779" cy="3956837"/>
          </a:xfrm>
        </p:spPr>
        <p:txBody>
          <a:bodyPr/>
          <a:lstStyle/>
          <a:p>
            <a:pPr marL="0" indent="0" algn="ctr">
              <a:buNone/>
            </a:pPr>
            <a:r>
              <a:rPr lang="en-IN" sz="3200" dirty="0">
                <a:latin typeface="Times New Roman" panose="02020603050405020304" pitchFamily="18" charset="0"/>
                <a:cs typeface="Times New Roman" panose="02020603050405020304" pitchFamily="18" charset="0"/>
              </a:rPr>
              <a:t>Contact Us</a:t>
            </a: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br>
              <a:rPr lang="en-IN"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https://www.flightslogic.com/amadeus-gds.php</a:t>
            </a:r>
            <a:b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b="1" dirty="0">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contact@flightslogic.com </a:t>
            </a:r>
            <a:br>
              <a:rPr lang="en-IN" sz="2400"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51177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15</TotalTime>
  <Words>1479</Words>
  <Application>Microsoft Office PowerPoint</Application>
  <PresentationFormat>Widescreen</PresentationFormat>
  <Paragraphs>56</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Symbol</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Contact Us   For more details, Pls visit our website: https://www.flightslogic.com/amadeus-gds.php   Email id :  contact@flightslogic.com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4</cp:revision>
  <dcterms:created xsi:type="dcterms:W3CDTF">2023-11-07T08:53:44Z</dcterms:created>
  <dcterms:modified xsi:type="dcterms:W3CDTF">2023-11-07T09:09:12Z</dcterms:modified>
</cp:coreProperties>
</file>