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BEAB51F-D058-4A9C-86ED-33CD23F6F2C4}" type="datetimeFigureOut">
              <a:rPr lang="en-US" smtClean="0"/>
              <a:t>11/10/2023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9DFF940-A505-491A-8A16-76BAE7AE21D8}" type="slidenum">
              <a:rPr lang="en-US" smtClean="0"/>
              <a:t>‹#›</a:t>
            </a:fld>
            <a:endParaRPr lang="en-US" dirty="0"/>
          </a:p>
        </p:txBody>
      </p:sp>
    </p:spTree>
    <p:extLst>
      <p:ext uri="{BB962C8B-B14F-4D97-AF65-F5344CB8AC3E}">
        <p14:creationId xmlns:p14="http://schemas.microsoft.com/office/powerpoint/2010/main" val="35107879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EAB51F-D058-4A9C-86ED-33CD23F6F2C4}" type="datetimeFigureOut">
              <a:rPr lang="en-US" smtClean="0"/>
              <a:t>11/10/2023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9DFF940-A505-491A-8A16-76BAE7AE21D8}" type="slidenum">
              <a:rPr lang="en-US" smtClean="0"/>
              <a:t>‹#›</a:t>
            </a:fld>
            <a:endParaRPr lang="en-US" dirty="0"/>
          </a:p>
        </p:txBody>
      </p:sp>
    </p:spTree>
    <p:extLst>
      <p:ext uri="{BB962C8B-B14F-4D97-AF65-F5344CB8AC3E}">
        <p14:creationId xmlns:p14="http://schemas.microsoft.com/office/powerpoint/2010/main" val="3604877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EAB51F-D058-4A9C-86ED-33CD23F6F2C4}" type="datetimeFigureOut">
              <a:rPr lang="en-US" smtClean="0"/>
              <a:t>11/10/2023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9DFF940-A505-491A-8A16-76BAE7AE21D8}" type="slidenum">
              <a:rPr lang="en-US" smtClean="0"/>
              <a:t>‹#›</a:t>
            </a:fld>
            <a:endParaRPr lang="en-US" dirty="0"/>
          </a:p>
        </p:txBody>
      </p:sp>
    </p:spTree>
    <p:extLst>
      <p:ext uri="{BB962C8B-B14F-4D97-AF65-F5344CB8AC3E}">
        <p14:creationId xmlns:p14="http://schemas.microsoft.com/office/powerpoint/2010/main" val="35000614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BEAB51F-D058-4A9C-86ED-33CD23F6F2C4}" type="datetimeFigureOut">
              <a:rPr lang="en-US" smtClean="0"/>
              <a:t>11/10/2023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9DFF940-A505-491A-8A16-76BAE7AE21D8}" type="slidenum">
              <a:rPr lang="en-US" smtClean="0"/>
              <a:t>‹#›</a:t>
            </a:fld>
            <a:endParaRPr lang="en-US" dirty="0"/>
          </a:p>
        </p:txBody>
      </p:sp>
    </p:spTree>
    <p:extLst>
      <p:ext uri="{BB962C8B-B14F-4D97-AF65-F5344CB8AC3E}">
        <p14:creationId xmlns:p14="http://schemas.microsoft.com/office/powerpoint/2010/main" val="7823373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BEAB51F-D058-4A9C-86ED-33CD23F6F2C4}" type="datetimeFigureOut">
              <a:rPr lang="en-US" smtClean="0"/>
              <a:t>11/10/2023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9DFF940-A505-491A-8A16-76BAE7AE21D8}" type="slidenum">
              <a:rPr lang="en-US" smtClean="0"/>
              <a:t>‹#›</a:t>
            </a:fld>
            <a:endParaRPr lang="en-US" dirty="0"/>
          </a:p>
        </p:txBody>
      </p:sp>
    </p:spTree>
    <p:extLst>
      <p:ext uri="{BB962C8B-B14F-4D97-AF65-F5344CB8AC3E}">
        <p14:creationId xmlns:p14="http://schemas.microsoft.com/office/powerpoint/2010/main" val="2548115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BEAB51F-D058-4A9C-86ED-33CD23F6F2C4}" type="datetimeFigureOut">
              <a:rPr lang="en-US" smtClean="0"/>
              <a:t>11/10/2023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9DFF940-A505-491A-8A16-76BAE7AE21D8}" type="slidenum">
              <a:rPr lang="en-US" smtClean="0"/>
              <a:t>‹#›</a:t>
            </a:fld>
            <a:endParaRPr lang="en-US" dirty="0"/>
          </a:p>
        </p:txBody>
      </p:sp>
    </p:spTree>
    <p:extLst>
      <p:ext uri="{BB962C8B-B14F-4D97-AF65-F5344CB8AC3E}">
        <p14:creationId xmlns:p14="http://schemas.microsoft.com/office/powerpoint/2010/main" val="1355720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EAB51F-D058-4A9C-86ED-33CD23F6F2C4}" type="datetimeFigureOut">
              <a:rPr lang="en-US" smtClean="0"/>
              <a:t>11/10/2023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9DFF940-A505-491A-8A16-76BAE7AE21D8}" type="slidenum">
              <a:rPr lang="en-US" smtClean="0"/>
              <a:t>‹#›</a:t>
            </a:fld>
            <a:endParaRPr lang="en-US" dirty="0"/>
          </a:p>
        </p:txBody>
      </p:sp>
    </p:spTree>
    <p:extLst>
      <p:ext uri="{BB962C8B-B14F-4D97-AF65-F5344CB8AC3E}">
        <p14:creationId xmlns:p14="http://schemas.microsoft.com/office/powerpoint/2010/main" val="1742808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BEAB51F-D058-4A9C-86ED-33CD23F6F2C4}" type="datetimeFigureOut">
              <a:rPr lang="en-US" smtClean="0"/>
              <a:t>11/10/2023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9DFF940-A505-491A-8A16-76BAE7AE21D8}" type="slidenum">
              <a:rPr lang="en-US" smtClean="0"/>
              <a:t>‹#›</a:t>
            </a:fld>
            <a:endParaRPr lang="en-US" dirty="0"/>
          </a:p>
        </p:txBody>
      </p:sp>
    </p:spTree>
    <p:extLst>
      <p:ext uri="{BB962C8B-B14F-4D97-AF65-F5344CB8AC3E}">
        <p14:creationId xmlns:p14="http://schemas.microsoft.com/office/powerpoint/2010/main" val="26462304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BEAB51F-D058-4A9C-86ED-33CD23F6F2C4}" type="datetimeFigureOut">
              <a:rPr lang="en-US" smtClean="0"/>
              <a:t>11/10/2023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9DFF940-A505-491A-8A16-76BAE7AE21D8}" type="slidenum">
              <a:rPr lang="en-US" smtClean="0"/>
              <a:t>‹#›</a:t>
            </a:fld>
            <a:endParaRPr lang="en-US" dirty="0"/>
          </a:p>
        </p:txBody>
      </p:sp>
    </p:spTree>
    <p:extLst>
      <p:ext uri="{BB962C8B-B14F-4D97-AF65-F5344CB8AC3E}">
        <p14:creationId xmlns:p14="http://schemas.microsoft.com/office/powerpoint/2010/main" val="3567315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EAB51F-D058-4A9C-86ED-33CD23F6F2C4}" type="datetimeFigureOut">
              <a:rPr lang="en-US" smtClean="0"/>
              <a:t>11/10/2023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9DFF940-A505-491A-8A16-76BAE7AE21D8}" type="slidenum">
              <a:rPr lang="en-US" smtClean="0"/>
              <a:t>‹#›</a:t>
            </a:fld>
            <a:endParaRPr lang="en-US" dirty="0"/>
          </a:p>
        </p:txBody>
      </p:sp>
    </p:spTree>
    <p:extLst>
      <p:ext uri="{BB962C8B-B14F-4D97-AF65-F5344CB8AC3E}">
        <p14:creationId xmlns:p14="http://schemas.microsoft.com/office/powerpoint/2010/main" val="18139845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EAB51F-D058-4A9C-86ED-33CD23F6F2C4}" type="datetimeFigureOut">
              <a:rPr lang="en-US" smtClean="0"/>
              <a:t>11/10/2023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9DFF940-A505-491A-8A16-76BAE7AE21D8}" type="slidenum">
              <a:rPr lang="en-US" smtClean="0"/>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9124931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EAB51F-D058-4A9C-86ED-33CD23F6F2C4}" type="datetimeFigureOut">
              <a:rPr lang="en-US" smtClean="0"/>
              <a:t>11/10/2023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9DFF940-A505-491A-8A16-76BAE7AE21D8}" type="slidenum">
              <a:rPr lang="en-US" smtClean="0"/>
              <a:t>‹#›</a:t>
            </a:fld>
            <a:endParaRPr lang="en-US" dirty="0"/>
          </a:p>
        </p:txBody>
      </p:sp>
    </p:spTree>
    <p:extLst>
      <p:ext uri="{BB962C8B-B14F-4D97-AF65-F5344CB8AC3E}">
        <p14:creationId xmlns:p14="http://schemas.microsoft.com/office/powerpoint/2010/main" val="12752517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EAB51F-D058-4A9C-86ED-33CD23F6F2C4}" type="datetimeFigureOut">
              <a:rPr lang="en-US" smtClean="0"/>
              <a:t>11/10/2023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9DFF940-A505-491A-8A16-76BAE7AE21D8}"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799953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EAB51F-D058-4A9C-86ED-33CD23F6F2C4}" type="datetimeFigureOut">
              <a:rPr lang="en-US" smtClean="0"/>
              <a:t>11/10/2023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9DFF940-A505-491A-8A16-76BAE7AE21D8}" type="slidenum">
              <a:rPr lang="en-US" smtClean="0"/>
              <a:t>‹#›</a:t>
            </a:fld>
            <a:endParaRPr lang="en-US" dirty="0"/>
          </a:p>
        </p:txBody>
      </p:sp>
    </p:spTree>
    <p:extLst>
      <p:ext uri="{BB962C8B-B14F-4D97-AF65-F5344CB8AC3E}">
        <p14:creationId xmlns:p14="http://schemas.microsoft.com/office/powerpoint/2010/main" val="3552728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EAB51F-D058-4A9C-86ED-33CD23F6F2C4}" type="datetimeFigureOut">
              <a:rPr lang="en-US" smtClean="0"/>
              <a:t>11/10/2023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9DFF940-A505-491A-8A16-76BAE7AE21D8}" type="slidenum">
              <a:rPr lang="en-US" smtClean="0"/>
              <a:t>‹#›</a:t>
            </a:fld>
            <a:endParaRPr lang="en-US" dirty="0"/>
          </a:p>
        </p:txBody>
      </p:sp>
    </p:spTree>
    <p:extLst>
      <p:ext uri="{BB962C8B-B14F-4D97-AF65-F5344CB8AC3E}">
        <p14:creationId xmlns:p14="http://schemas.microsoft.com/office/powerpoint/2010/main" val="24713972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EAB51F-D058-4A9C-86ED-33CD23F6F2C4}" type="datetimeFigureOut">
              <a:rPr lang="en-US" smtClean="0"/>
              <a:t>11/10/2023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9DFF940-A505-491A-8A16-76BAE7AE21D8}" type="slidenum">
              <a:rPr lang="en-US" smtClean="0"/>
              <a:t>‹#›</a:t>
            </a:fld>
            <a:endParaRPr lang="en-US" dirty="0"/>
          </a:p>
        </p:txBody>
      </p:sp>
    </p:spTree>
    <p:extLst>
      <p:ext uri="{BB962C8B-B14F-4D97-AF65-F5344CB8AC3E}">
        <p14:creationId xmlns:p14="http://schemas.microsoft.com/office/powerpoint/2010/main" val="37307519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BEAB51F-D058-4A9C-86ED-33CD23F6F2C4}" type="datetimeFigureOut">
              <a:rPr lang="en-US" smtClean="0"/>
              <a:t>11/10/2023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9DFF940-A505-491A-8A16-76BAE7AE21D8}" type="slidenum">
              <a:rPr lang="en-US" smtClean="0"/>
              <a:t>‹#›</a:t>
            </a:fld>
            <a:endParaRPr lang="en-US" dirty="0"/>
          </a:p>
        </p:txBody>
      </p:sp>
    </p:spTree>
    <p:extLst>
      <p:ext uri="{BB962C8B-B14F-4D97-AF65-F5344CB8AC3E}">
        <p14:creationId xmlns:p14="http://schemas.microsoft.com/office/powerpoint/2010/main" val="4747631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wex.com" TargetMode="External"/><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hyperlink" Target="https://www.trawex.com/travel-website-designing.php" TargetMode="External"/><Relationship Id="rId2" Type="http://schemas.openxmlformats.org/officeDocument/2006/relationships/hyperlink" Target="https://www.trawex.com/b2b-hotel-booking-engine.php" TargetMode="External"/><Relationship Id="rId1" Type="http://schemas.openxmlformats.org/officeDocument/2006/relationships/slideLayout" Target="../slideLayouts/slideLayout6.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hyperlink" Target="https://www.trawex.com/online-ticketing-system.php" TargetMode="External"/><Relationship Id="rId2" Type="http://schemas.openxmlformats.org/officeDocument/2006/relationships/hyperlink" Target="https://www.trawex.com/flight-booking-engine.php" TargetMode="External"/><Relationship Id="rId1" Type="http://schemas.openxmlformats.org/officeDocument/2006/relationships/slideLayout" Target="../slideLayouts/slideLayout6.xml"/><Relationship Id="rId5" Type="http://schemas.openxmlformats.org/officeDocument/2006/relationships/image" Target="../media/image1.png"/><Relationship Id="rId4" Type="http://schemas.openxmlformats.org/officeDocument/2006/relationships/hyperlink" Target="https://www.trawex.com/android-application-development.php"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trawex.com/travel-website-development.php"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trawex.com/online-travel-portal-development.php" TargetMode="Externa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trawex.com/airline-reservation-system.php"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trawex.com/web-development-services.php" TargetMode="External"/><Relationship Id="rId1" Type="http://schemas.openxmlformats.org/officeDocument/2006/relationships/slideLayout" Target="../slideLayouts/slideLayout6.xml"/><Relationship Id="rId4" Type="http://schemas.openxmlformats.org/officeDocument/2006/relationships/hyperlink" Target="mailto:contact@trawex.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C27F3E6-5B01-4171-B5CF-728866DAD5C9}"/>
              </a:ext>
            </a:extLst>
          </p:cNvPr>
          <p:cNvSpPr>
            <a:spLocks noGrp="1"/>
          </p:cNvSpPr>
          <p:nvPr>
            <p:ph type="title"/>
          </p:nvPr>
        </p:nvSpPr>
        <p:spPr>
          <a:xfrm>
            <a:off x="847664" y="726141"/>
            <a:ext cx="8596668" cy="1066800"/>
          </a:xfrm>
        </p:spPr>
        <p:txBody>
          <a:bodyPr/>
          <a:lstStyle/>
          <a:p>
            <a:pPr algn="ctr"/>
            <a:r>
              <a:rPr lang="en-US" b="1" dirty="0">
                <a:solidFill>
                  <a:schemeClr val="tx1"/>
                </a:solidFill>
              </a:rPr>
              <a:t>Web Development Services</a:t>
            </a:r>
          </a:p>
        </p:txBody>
      </p:sp>
      <p:pic>
        <p:nvPicPr>
          <p:cNvPr id="5" name="Picture 4">
            <a:extLst>
              <a:ext uri="{FF2B5EF4-FFF2-40B4-BE49-F238E27FC236}">
                <a16:creationId xmlns:a16="http://schemas.microsoft.com/office/drawing/2014/main" id="{8E84E16F-420C-488E-A2F9-2B816DB4E6A0}"/>
              </a:ext>
            </a:extLst>
          </p:cNvPr>
          <p:cNvPicPr>
            <a:picLocks noChangeAspect="1"/>
          </p:cNvPicPr>
          <p:nvPr/>
        </p:nvPicPr>
        <p:blipFill>
          <a:blip r:embed="rId2"/>
          <a:stretch>
            <a:fillRect/>
          </a:stretch>
        </p:blipFill>
        <p:spPr>
          <a:xfrm>
            <a:off x="10591800" y="22412"/>
            <a:ext cx="1600200" cy="335121"/>
          </a:xfrm>
          <a:prstGeom prst="rect">
            <a:avLst/>
          </a:prstGeom>
        </p:spPr>
      </p:pic>
      <p:sp>
        <p:nvSpPr>
          <p:cNvPr id="6" name="TextBox 5">
            <a:extLst>
              <a:ext uri="{FF2B5EF4-FFF2-40B4-BE49-F238E27FC236}">
                <a16:creationId xmlns:a16="http://schemas.microsoft.com/office/drawing/2014/main" id="{E14E28C9-F0FA-4E1D-84F4-9C07DF34C69D}"/>
              </a:ext>
            </a:extLst>
          </p:cNvPr>
          <p:cNvSpPr txBox="1"/>
          <p:nvPr/>
        </p:nvSpPr>
        <p:spPr>
          <a:xfrm>
            <a:off x="3530801" y="5660160"/>
            <a:ext cx="3230394"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Email id :</a:t>
            </a:r>
            <a:r>
              <a:rPr lang="en-IN" b="1" dirty="0">
                <a:latin typeface="Calibri" panose="020F0502020204030204" pitchFamily="34" charset="0"/>
                <a:ea typeface="Calibri" panose="020F0502020204030204" pitchFamily="34" charset="0"/>
                <a:cs typeface="Calibri" panose="020F0502020204030204" pitchFamily="34" charset="0"/>
              </a:rPr>
              <a:t> </a:t>
            </a:r>
            <a:r>
              <a:rPr lang="en-IN" dirty="0">
                <a:latin typeface="Calibri" panose="020F0502020204030204" pitchFamily="34" charset="0"/>
                <a:ea typeface="Calibri" panose="020F0502020204030204" pitchFamily="34" charset="0"/>
                <a:cs typeface="Calibri" panose="020F0502020204030204" pitchFamily="34" charset="0"/>
                <a:hlinkClick r:id="rId3"/>
              </a:rPr>
              <a:t>contact@trawex.com</a:t>
            </a:r>
            <a:endParaRPr lang="en-IN"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7356C4D0-E9B8-4BEA-8114-C290A00642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6901" y="1792941"/>
            <a:ext cx="8577431" cy="3299012"/>
          </a:xfrm>
          <a:prstGeom prst="rect">
            <a:avLst/>
          </a:prstGeom>
        </p:spPr>
      </p:pic>
    </p:spTree>
    <p:extLst>
      <p:ext uri="{BB962C8B-B14F-4D97-AF65-F5344CB8AC3E}">
        <p14:creationId xmlns:p14="http://schemas.microsoft.com/office/powerpoint/2010/main" val="40472453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058B74-45AC-4620-AF41-3D20781A4895}"/>
              </a:ext>
            </a:extLst>
          </p:cNvPr>
          <p:cNvSpPr>
            <a:spLocks noGrp="1"/>
          </p:cNvSpPr>
          <p:nvPr>
            <p:ph type="title"/>
          </p:nvPr>
        </p:nvSpPr>
        <p:spPr>
          <a:xfrm>
            <a:off x="802840" y="143436"/>
            <a:ext cx="8596668" cy="977153"/>
          </a:xfrm>
        </p:spPr>
        <p:txBody>
          <a:bodyPr>
            <a:normAutofit/>
          </a:bodyPr>
          <a:lstStyle/>
          <a:p>
            <a:pPr algn="ctr"/>
            <a:r>
              <a:rPr lang="en-US" sz="24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Scale Your Travel Business With Our Revolutionary Web Development Services</a:t>
            </a:r>
            <a:endParaRPr lang="en-US" sz="4400" dirty="0">
              <a:solidFill>
                <a:schemeClr val="tx1"/>
              </a:solidFill>
            </a:endParaRPr>
          </a:p>
        </p:txBody>
      </p:sp>
      <p:sp>
        <p:nvSpPr>
          <p:cNvPr id="4" name="TextBox 3">
            <a:extLst>
              <a:ext uri="{FF2B5EF4-FFF2-40B4-BE49-F238E27FC236}">
                <a16:creationId xmlns:a16="http://schemas.microsoft.com/office/drawing/2014/main" id="{7562C4A9-E137-42C0-B886-EB015776236C}"/>
              </a:ext>
            </a:extLst>
          </p:cNvPr>
          <p:cNvSpPr txBox="1"/>
          <p:nvPr/>
        </p:nvSpPr>
        <p:spPr>
          <a:xfrm>
            <a:off x="887506" y="1120589"/>
            <a:ext cx="8218394" cy="5037598"/>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Trawex Technologies is pleased to extend a hand to help all travel agencies large and small are looking for an innovative and economic development solution for its travel portal technology approach to market their products and services.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provide Best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web development services </a:t>
            </a:r>
            <a:r>
              <a:rPr lang="en-US" sz="1800" dirty="0">
                <a:effectLst/>
                <a:latin typeface="Calibri" panose="020F0502020204030204" pitchFamily="34" charset="0"/>
                <a:ea typeface="Calibri" panose="020F0502020204030204" pitchFamily="34" charset="0"/>
                <a:cs typeface="Times New Roman" panose="02020603050405020304" pitchFamily="18" charset="0"/>
              </a:rPr>
              <a:t>in India.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Nowadays travel industries booming very rapidly so if you belong to travel industries than you are required an attractive travel business website for attracting new visitors and viewers for your business.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For this first, you need to search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3"/>
              </a:rPr>
              <a:t>travel website designing </a:t>
            </a:r>
            <a:r>
              <a:rPr lang="en-US" sz="1800" dirty="0">
                <a:effectLst/>
                <a:latin typeface="Calibri" panose="020F0502020204030204" pitchFamily="34" charset="0"/>
                <a:ea typeface="Calibri" panose="020F0502020204030204" pitchFamily="34" charset="0"/>
                <a:cs typeface="Times New Roman" panose="02020603050405020304" pitchFamily="18" charset="0"/>
              </a:rPr>
              <a:t>company. Travel portal solutions designed by us to meet the needs and requirements of all holiday sites and varied applications.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Keep all your travel needs online portal development services to help you plan trips for their customers more quickly.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Effective travel web site design and online marketing strategies for travel website are going to become more critical especially for the medium and small travel businesses.</a:t>
            </a:r>
          </a:p>
        </p:txBody>
      </p:sp>
      <p:pic>
        <p:nvPicPr>
          <p:cNvPr id="5" name="Picture 4">
            <a:extLst>
              <a:ext uri="{FF2B5EF4-FFF2-40B4-BE49-F238E27FC236}">
                <a16:creationId xmlns:a16="http://schemas.microsoft.com/office/drawing/2014/main" id="{278DC067-CF76-4A9B-BF02-D69F2AAE2153}"/>
              </a:ext>
            </a:extLst>
          </p:cNvPr>
          <p:cNvPicPr>
            <a:picLocks noChangeAspect="1"/>
          </p:cNvPicPr>
          <p:nvPr/>
        </p:nvPicPr>
        <p:blipFill>
          <a:blip r:embed="rId4"/>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33038751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74F58-C854-4C2F-9E8D-AABEBEE9EA29}"/>
              </a:ext>
            </a:extLst>
          </p:cNvPr>
          <p:cNvSpPr>
            <a:spLocks noGrp="1"/>
          </p:cNvSpPr>
          <p:nvPr>
            <p:ph type="title"/>
          </p:nvPr>
        </p:nvSpPr>
        <p:spPr>
          <a:xfrm>
            <a:off x="731123" y="0"/>
            <a:ext cx="8596668" cy="690282"/>
          </a:xfrm>
        </p:spPr>
        <p:txBody>
          <a:bodyPr>
            <a:normAutofit/>
          </a:bodyPr>
          <a:lstStyle/>
          <a:p>
            <a:pPr algn="ctr"/>
            <a:r>
              <a:rPr lang="en-US" sz="24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Travel portal Web development Modules:</a:t>
            </a:r>
            <a:endParaRPr lang="en-US" sz="4400" dirty="0">
              <a:solidFill>
                <a:schemeClr val="tx1"/>
              </a:solidFill>
            </a:endParaRPr>
          </a:p>
        </p:txBody>
      </p:sp>
      <p:sp>
        <p:nvSpPr>
          <p:cNvPr id="4" name="TextBox 3">
            <a:extLst>
              <a:ext uri="{FF2B5EF4-FFF2-40B4-BE49-F238E27FC236}">
                <a16:creationId xmlns:a16="http://schemas.microsoft.com/office/drawing/2014/main" id="{4C611F34-D7B7-4C65-B622-AE9EB44CB9D0}"/>
              </a:ext>
            </a:extLst>
          </p:cNvPr>
          <p:cNvSpPr txBox="1"/>
          <p:nvPr/>
        </p:nvSpPr>
        <p:spPr>
          <a:xfrm>
            <a:off x="731123" y="568248"/>
            <a:ext cx="8532158" cy="6017866"/>
          </a:xfrm>
          <a:prstGeom prst="rect">
            <a:avLst/>
          </a:prstGeom>
          <a:noFill/>
        </p:spPr>
        <p:txBody>
          <a:bodyPr wrap="square">
            <a:spAutoFit/>
          </a:bodyPr>
          <a:lstStyle/>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Domestic and international flights ticket booking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Car Booking</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 agency web development</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Integration</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Payment gateway.</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Hotel Booking</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Train Booking</a:t>
            </a: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Cruise Booking</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 and tour are recreational purposes for outside activities. Travel is the demandable aspects for several reasons and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3"/>
              </a:rPr>
              <a:t>online ticketing </a:t>
            </a:r>
            <a:r>
              <a:rPr lang="en-US" sz="1800" dirty="0">
                <a:effectLst/>
                <a:latin typeface="Calibri" panose="020F0502020204030204" pitchFamily="34" charset="0"/>
                <a:ea typeface="Calibri" panose="020F0502020204030204" pitchFamily="34" charset="0"/>
                <a:cs typeface="Times New Roman" panose="02020603050405020304" pitchFamily="18" charset="0"/>
              </a:rPr>
              <a:t>very purposive to get fast results. The website plays a wide role to give best solutions on time. Trawex technologies are the Travel web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4"/>
              </a:rPr>
              <a:t>Application development company</a:t>
            </a:r>
            <a:r>
              <a:rPr lang="en-US" sz="1800" dirty="0">
                <a:effectLst/>
                <a:latin typeface="Calibri" panose="020F0502020204030204" pitchFamily="34" charset="0"/>
                <a:ea typeface="Calibri" panose="020F0502020204030204" pitchFamily="34" charset="0"/>
                <a:cs typeface="Times New Roman" panose="02020603050405020304" pitchFamily="18" charset="0"/>
              </a:rPr>
              <a:t>, which gives the best results in projects.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handle the projects with our expert team to deliver it on time. We offer the on budget solutions to our customers. We have an effective and professionally smart team who works according to the desire and requirements.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finalize the projects as per the latest trends and techniques. We have innovative ways to complete it under a good working environment. You can easily talk to us for your projects if you have any requirement.</a:t>
            </a:r>
          </a:p>
        </p:txBody>
      </p:sp>
      <p:pic>
        <p:nvPicPr>
          <p:cNvPr id="5" name="Picture 4">
            <a:extLst>
              <a:ext uri="{FF2B5EF4-FFF2-40B4-BE49-F238E27FC236}">
                <a16:creationId xmlns:a16="http://schemas.microsoft.com/office/drawing/2014/main" id="{FEBCBDC8-865E-4477-8C0F-E1D38420A705}"/>
              </a:ext>
            </a:extLst>
          </p:cNvPr>
          <p:cNvPicPr>
            <a:picLocks noChangeAspect="1"/>
          </p:cNvPicPr>
          <p:nvPr/>
        </p:nvPicPr>
        <p:blipFill>
          <a:blip r:embed="rId5"/>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13461357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17B15-F45A-4DC6-9BC9-B4237FFA2CEE}"/>
              </a:ext>
            </a:extLst>
          </p:cNvPr>
          <p:cNvSpPr>
            <a:spLocks noGrp="1"/>
          </p:cNvSpPr>
          <p:nvPr>
            <p:ph type="title"/>
          </p:nvPr>
        </p:nvSpPr>
        <p:spPr>
          <a:xfrm>
            <a:off x="677334" y="259977"/>
            <a:ext cx="8596668" cy="770965"/>
          </a:xfrm>
        </p:spPr>
        <p:txBody>
          <a:bodyPr>
            <a:normAutofit/>
          </a:bodyPr>
          <a:lstStyle/>
          <a:p>
            <a:pPr algn="ctr"/>
            <a:r>
              <a:rPr lang="en-US" sz="24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Our Travel Application Development Services:</a:t>
            </a:r>
            <a:endParaRPr lang="en-US" sz="4400" dirty="0">
              <a:solidFill>
                <a:schemeClr val="tx1"/>
              </a:solidFill>
            </a:endParaRPr>
          </a:p>
        </p:txBody>
      </p:sp>
      <p:sp>
        <p:nvSpPr>
          <p:cNvPr id="4" name="TextBox 3">
            <a:extLst>
              <a:ext uri="{FF2B5EF4-FFF2-40B4-BE49-F238E27FC236}">
                <a16:creationId xmlns:a16="http://schemas.microsoft.com/office/drawing/2014/main" id="{EC6E51B1-C392-493C-8777-54AC0F57999E}"/>
              </a:ext>
            </a:extLst>
          </p:cNvPr>
          <p:cNvSpPr txBox="1"/>
          <p:nvPr/>
        </p:nvSpPr>
        <p:spPr>
          <a:xfrm>
            <a:off x="1329017" y="1463045"/>
            <a:ext cx="6100482" cy="3931910"/>
          </a:xfrm>
          <a:prstGeom prst="rect">
            <a:avLst/>
          </a:prstGeom>
          <a:noFill/>
        </p:spPr>
        <p:txBody>
          <a:bodyPr wrap="square">
            <a:spAutoFit/>
          </a:bodyPr>
          <a:lstStyle/>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 Website Design</a:t>
            </a:r>
          </a:p>
          <a:p>
            <a:pPr marL="342900" marR="0" lvl="0" indent="-342900" algn="just">
              <a:lnSpc>
                <a:spcPct val="107000"/>
              </a:lnSpc>
              <a:spcBef>
                <a:spcPts val="0"/>
              </a:spcBef>
              <a:spcAft>
                <a:spcPts val="0"/>
              </a:spcAft>
              <a:buFont typeface="Wingdings" panose="05000000000000000000" pitchFamily="2" charset="2"/>
              <a:buChar char="Ø"/>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Travel Website Development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 Web Application Development</a:t>
            </a:r>
          </a:p>
          <a:p>
            <a:pPr marL="342900" marR="0" lvl="0" indent="-342900" algn="just">
              <a:lnSpc>
                <a:spcPct val="107000"/>
              </a:lnSpc>
              <a:spcBef>
                <a:spcPts val="0"/>
              </a:spcBef>
              <a:spcAft>
                <a:spcPts val="0"/>
              </a:spcAft>
              <a:buFont typeface="Wingdings" panose="05000000000000000000" pitchFamily="2" charset="2"/>
              <a:buChar char="Ø"/>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Custom Travel Application Development</a:t>
            </a:r>
          </a:p>
          <a:p>
            <a:pPr marL="342900" marR="0" lvl="0" indent="-342900" algn="just">
              <a:lnSpc>
                <a:spcPct val="107000"/>
              </a:lnSpc>
              <a:spcBef>
                <a:spcPts val="0"/>
              </a:spcBef>
              <a:spcAft>
                <a:spcPts val="0"/>
              </a:spcAft>
              <a:buFont typeface="Wingdings" panose="05000000000000000000" pitchFamily="2" charset="2"/>
              <a:buChar char="Ø"/>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 Application Enhancement</a:t>
            </a:r>
          </a:p>
          <a:p>
            <a:pPr marL="342900" marR="0" lvl="0" indent="-342900" algn="just">
              <a:lnSpc>
                <a:spcPct val="107000"/>
              </a:lnSpc>
              <a:spcBef>
                <a:spcPts val="0"/>
              </a:spcBef>
              <a:spcAft>
                <a:spcPts val="0"/>
              </a:spcAft>
              <a:buFont typeface="Wingdings" panose="05000000000000000000" pitchFamily="2" charset="2"/>
              <a:buChar char="Ø"/>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 Application Maintenance</a:t>
            </a:r>
          </a:p>
          <a:p>
            <a:pPr marL="342900" marR="0" lvl="0" indent="-342900" algn="just">
              <a:lnSpc>
                <a:spcPct val="107000"/>
              </a:lnSpc>
              <a:spcBef>
                <a:spcPts val="0"/>
              </a:spcBef>
              <a:spcAft>
                <a:spcPts val="0"/>
              </a:spcAft>
              <a:buFont typeface="Wingdings" panose="05000000000000000000" pitchFamily="2" charset="2"/>
              <a:buChar char="Ø"/>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On-demand Travel Application</a:t>
            </a:r>
          </a:p>
        </p:txBody>
      </p:sp>
      <p:pic>
        <p:nvPicPr>
          <p:cNvPr id="5" name="Picture 4">
            <a:extLst>
              <a:ext uri="{FF2B5EF4-FFF2-40B4-BE49-F238E27FC236}">
                <a16:creationId xmlns:a16="http://schemas.microsoft.com/office/drawing/2014/main" id="{8C1034FB-046A-443A-9781-BE318F94EE37}"/>
              </a:ext>
            </a:extLst>
          </p:cNvPr>
          <p:cNvPicPr>
            <a:picLocks noChangeAspect="1"/>
          </p:cNvPicPr>
          <p:nvPr/>
        </p:nvPicPr>
        <p:blipFill>
          <a:blip r:embed="rId3"/>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7691978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A9489-5A22-4827-88A5-A10805E6495F}"/>
              </a:ext>
            </a:extLst>
          </p:cNvPr>
          <p:cNvSpPr>
            <a:spLocks noGrp="1"/>
          </p:cNvSpPr>
          <p:nvPr>
            <p:ph type="title"/>
          </p:nvPr>
        </p:nvSpPr>
        <p:spPr>
          <a:xfrm>
            <a:off x="695263" y="170330"/>
            <a:ext cx="8596668" cy="1093694"/>
          </a:xfrm>
        </p:spPr>
        <p:txBody>
          <a:bodyPr>
            <a:normAutofit/>
          </a:bodyPr>
          <a:lstStyle/>
          <a:p>
            <a:pPr algn="ctr"/>
            <a:r>
              <a:rPr lang="en-US" sz="24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Features and Functions Customized to your Business through Website Development Services</a:t>
            </a:r>
            <a:endParaRPr lang="en-US" sz="4400" dirty="0">
              <a:solidFill>
                <a:schemeClr val="tx1"/>
              </a:solidFill>
            </a:endParaRPr>
          </a:p>
        </p:txBody>
      </p:sp>
      <p:sp>
        <p:nvSpPr>
          <p:cNvPr id="4" name="TextBox 3">
            <a:extLst>
              <a:ext uri="{FF2B5EF4-FFF2-40B4-BE49-F238E27FC236}">
                <a16:creationId xmlns:a16="http://schemas.microsoft.com/office/drawing/2014/main" id="{FA8078B9-2EA3-41C2-8B1B-5D734FC358C5}"/>
              </a:ext>
            </a:extLst>
          </p:cNvPr>
          <p:cNvSpPr txBox="1"/>
          <p:nvPr/>
        </p:nvSpPr>
        <p:spPr>
          <a:xfrm>
            <a:off x="599338" y="954754"/>
            <a:ext cx="8788518" cy="5732916"/>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have expertise in developing various kinds of travel website with some new advanced features so that our travel clients website interact with new visitors and grab the market.</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If you are searching for a travel website designer or searching to revamping your current existing travel website or adding some new features in your existing website then you will surely be interested in our travel website design service offer.</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solutions are so developed that they reveal a combination of cutting-edge functionalities and high performance.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Moreover, we are inclusive in our approach and hence work with clients, regardless of the size and difficulty of their project.</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main advantages of our travel website designing service we offer are that based in the location we have low overhead cost and these translate into a cost saving for our travel website owners.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Low overheard yet we have expert's designers and developers as well as web promotion staff there is no compromise within quality.</a:t>
            </a:r>
          </a:p>
          <a:p>
            <a:pPr marL="285750" indent="-285750" algn="just">
              <a:lnSpc>
                <a:spcPct val="107000"/>
              </a:lnSpc>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As a leading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online travel portal development </a:t>
            </a:r>
            <a:r>
              <a:rPr lang="en-US" sz="1800" dirty="0">
                <a:effectLst/>
                <a:latin typeface="Calibri" panose="020F0502020204030204" pitchFamily="34" charset="0"/>
                <a:ea typeface="Calibri" panose="020F0502020204030204" pitchFamily="34" charset="0"/>
                <a:cs typeface="Times New Roman" panose="02020603050405020304" pitchFamily="18" charset="0"/>
              </a:rPr>
              <a:t>company, we take care of complete Travel Portal Development. Travel Booking Engine Development. Travel Booking Software, Best B2B and B2C Travel Portal Development, Hotel Reservation System. </a:t>
            </a:r>
          </a:p>
        </p:txBody>
      </p:sp>
      <p:pic>
        <p:nvPicPr>
          <p:cNvPr id="5" name="Picture 4">
            <a:extLst>
              <a:ext uri="{FF2B5EF4-FFF2-40B4-BE49-F238E27FC236}">
                <a16:creationId xmlns:a16="http://schemas.microsoft.com/office/drawing/2014/main" id="{90753B15-A998-4A56-B3D0-9F1A299E3763}"/>
              </a:ext>
            </a:extLst>
          </p:cNvPr>
          <p:cNvPicPr>
            <a:picLocks noChangeAspect="1"/>
          </p:cNvPicPr>
          <p:nvPr/>
        </p:nvPicPr>
        <p:blipFill>
          <a:blip r:embed="rId3"/>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5644703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B4D56E4-E8D0-4567-9D21-B47016C3DCE6}"/>
              </a:ext>
            </a:extLst>
          </p:cNvPr>
          <p:cNvSpPr txBox="1"/>
          <p:nvPr/>
        </p:nvSpPr>
        <p:spPr>
          <a:xfrm>
            <a:off x="618566" y="361707"/>
            <a:ext cx="8480610" cy="6622006"/>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As a travel portal development company, we keep a hawk's eye on the arising sector in the travel arena and do our best to come with innovative travel booking engine software every time.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try to build a travel booking engine software that encompasses all the features scattered along with the globe.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Trawex offers comprehensive online flight booking software for a travel agency. We offer airline reservation system and GDS booking system empowering with the trending travel technology features.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provide a fully integrated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Airline Reservation System </a:t>
            </a:r>
            <a:r>
              <a:rPr lang="en-US" sz="1800" dirty="0">
                <a:effectLst/>
                <a:latin typeface="Calibri" panose="020F0502020204030204" pitchFamily="34" charset="0"/>
                <a:ea typeface="Calibri" panose="020F0502020204030204" pitchFamily="34" charset="0"/>
                <a:cs typeface="Times New Roman" panose="02020603050405020304" pitchFamily="18" charset="0"/>
              </a:rPr>
              <a:t>with the latest flight booking engine features like Online Booking Engine, GDS Booking System, Galileo airline reservation system, Amadeus airline reservation system, reservation systems, sabre airline reservation system for travel agents and travel companies.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 portal development company &amp; travel technology company includes flight booking engine, hotel booking engine, hotel central reservation system, online booking engine, online travel software, tourism portal development &amp; holiday packaging system.</a:t>
            </a:r>
          </a:p>
          <a:p>
            <a:pPr marL="285750" indent="-285750" algn="just">
              <a:lnSpc>
                <a:spcPct val="107000"/>
              </a:lnSpc>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have done GDS, XML &amp; API integration, Travel Port API integration, Sabre GDS integration, Amadeus GDS integration, Hotel XML integration, makes you a superior travel website through high-end coding and the best of UX design.</a:t>
            </a:r>
          </a:p>
          <a:p>
            <a:pPr marR="0" algn="just">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0DE1AE89-FAF5-4040-8953-EC7ED3329BF8}"/>
              </a:ext>
            </a:extLst>
          </p:cNvPr>
          <p:cNvPicPr>
            <a:picLocks noChangeAspect="1"/>
          </p:cNvPicPr>
          <p:nvPr/>
        </p:nvPicPr>
        <p:blipFill>
          <a:blip r:embed="rId3"/>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92292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6577B38-7541-4273-AE67-ABC67629166F}"/>
              </a:ext>
            </a:extLst>
          </p:cNvPr>
          <p:cNvSpPr txBox="1"/>
          <p:nvPr/>
        </p:nvSpPr>
        <p:spPr>
          <a:xfrm>
            <a:off x="475129" y="317475"/>
            <a:ext cx="9036423" cy="6519413"/>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deliver quality work to our clients on time within a budget that brings your travel business at a higher position as compared to your competitors. We work on your ideas and understand your whole industry-specific working process and develop cutting edge and custom website that delivers targeted results.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years of working experience with well-known travel clients and popular tourism planners enhanced our ability to build result in delivering web designs and unique travel portals.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aim at leading real value to your travel agency's business via updated programming techniques for mobile app development supporting almost all platforms that stand perfect at achieving your travel business goals.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global presence enlarged to comprise a wide range of travel companies utilizing our cutting-edge technology and deep 3</a:t>
            </a:r>
            <a:r>
              <a:rPr lang="en-US" sz="1800" baseline="30000" dirty="0">
                <a:effectLst/>
                <a:latin typeface="Calibri" panose="020F0502020204030204" pitchFamily="34" charset="0"/>
                <a:ea typeface="Calibri" panose="020F0502020204030204" pitchFamily="34" charset="0"/>
                <a:cs typeface="Times New Roman" panose="02020603050405020304" pitchFamily="18" charset="0"/>
              </a:rPr>
              <a:t>rd</a:t>
            </a:r>
            <a:r>
              <a:rPr lang="en-US" sz="1800" dirty="0">
                <a:effectLst/>
                <a:latin typeface="Calibri" panose="020F0502020204030204" pitchFamily="34" charset="0"/>
                <a:ea typeface="Calibri" panose="020F0502020204030204" pitchFamily="34" charset="0"/>
                <a:cs typeface="Times New Roman" panose="02020603050405020304" pitchFamily="18" charset="0"/>
              </a:rPr>
              <a:t> party supplier relationships to compete on an international scale.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Trawex is a web-based easy to use, pocket-friendly &amp; feature reach Travel Agency Software, It helps Tour Operators in promoting their travel products, increase sales, organize day to day operations and reduce admin cost.</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Trawex's meticulously designed features maximize your potential and lets you easily manage your travel business. One of a kind Travel Software that accelerates your sales, improves team performance, automates your process and keeps you on track with key reports. </a:t>
            </a:r>
          </a:p>
        </p:txBody>
      </p:sp>
      <p:pic>
        <p:nvPicPr>
          <p:cNvPr id="5" name="Picture 4">
            <a:extLst>
              <a:ext uri="{FF2B5EF4-FFF2-40B4-BE49-F238E27FC236}">
                <a16:creationId xmlns:a16="http://schemas.microsoft.com/office/drawing/2014/main" id="{59ABC4D1-0320-4559-921D-F355877F508D}"/>
              </a:ext>
            </a:extLst>
          </p:cNvPr>
          <p:cNvPicPr>
            <a:picLocks noChangeAspect="1"/>
          </p:cNvPicPr>
          <p:nvPr/>
        </p:nvPicPr>
        <p:blipFill>
          <a:blip r:embed="rId2"/>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22000439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2AD1A9C-1AD4-42B1-8CB9-9575BF05B5F4}"/>
              </a:ext>
            </a:extLst>
          </p:cNvPr>
          <p:cNvSpPr txBox="1"/>
          <p:nvPr/>
        </p:nvSpPr>
        <p:spPr>
          <a:xfrm>
            <a:off x="493058" y="220589"/>
            <a:ext cx="9018494" cy="6416821"/>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have appointed large team of talented developers who are actively indulged in creating Ingenious web designs that are specifically designed to meet business purposes.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the experience of creating a number of successful web design for b2b company, we have got immense specialization in catering almost all types of b2b web designing needs.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B2B website development aimed to provide a platform to enterprises for their worldwide market. Our custom B2B website development is an effective way to deliver your end users the detailed information about your company, products and services.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B2B eCommerce solutions are basically a platform for eCommerce transaction among business around the globe. Our team of B2B website development has deep knowledge balancing the needs, creating powerful, persuasive and credible content to capture inquiries user attention and generate form To get a B2B website built, it's preferable to consult with any B2B website development company such as Trawex. We'd love to assist your B2B website realize its maximum potential by improving conversions, your bottom line, and your return on investment.</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specialize in establishing custom websites for B2B companies that align with their sales processes to drive pipeline revenue, And we use the up-to-date responsive web design and development techniques to get there. We pay attention to you and your idea and provide you to improve B2B website development with highest quality. As a trusted travel website development service provider, we have successfully completed various projects related to portal. We are obviously best in providing cost-effective web solutions.</a:t>
            </a:r>
          </a:p>
        </p:txBody>
      </p:sp>
      <p:pic>
        <p:nvPicPr>
          <p:cNvPr id="5" name="Picture 4">
            <a:extLst>
              <a:ext uri="{FF2B5EF4-FFF2-40B4-BE49-F238E27FC236}">
                <a16:creationId xmlns:a16="http://schemas.microsoft.com/office/drawing/2014/main" id="{2FC4FBC4-D485-4DE2-9044-FA63E5587435}"/>
              </a:ext>
            </a:extLst>
          </p:cNvPr>
          <p:cNvPicPr>
            <a:picLocks noChangeAspect="1"/>
          </p:cNvPicPr>
          <p:nvPr/>
        </p:nvPicPr>
        <p:blipFill>
          <a:blip r:embed="rId2"/>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30248543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0D5B188-CC0D-4E97-8185-641B16AD610F}"/>
              </a:ext>
            </a:extLst>
          </p:cNvPr>
          <p:cNvSpPr txBox="1"/>
          <p:nvPr/>
        </p:nvSpPr>
        <p:spPr>
          <a:xfrm>
            <a:off x="502024" y="266179"/>
            <a:ext cx="8910917" cy="6325642"/>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build trendy web designs, but we never forget the principles of keeping the things simple and influencing in a website. We provide a complete B2B services to introduce your services or product to customer globally.</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travel website development rely on latest technology and also take care of competitors and associated brands.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B2B services are effective in global expansion of your business with promotion of online presence and permit other companies to get engaged.</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developers customize travel website development according to business needs and enlace it world class performance and easy to use interface.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have best pricing strategy that is affordable and up-to-date. Our goal is to bring holistic and effective solutions for your 82B web designs. Our interactive designs help you to generate better leads in the B2B marketplace better than your competitors. Our travel website development is designed to get your website up and running quickly while empowering you to continuously optimize for a better user experience.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deliver a whole range of B2B solutions to meet the requirements of your clientele. Our solutions empower organizations to streamline their business processes in a more organized and efficient manner resulting in increased productivity.</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At Trawex, B2B website design and development services are rendered till the customer is fully satisfied followed by necessary customer support as and when needed.</a:t>
            </a:r>
          </a:p>
        </p:txBody>
      </p:sp>
      <p:pic>
        <p:nvPicPr>
          <p:cNvPr id="5" name="Picture 4">
            <a:extLst>
              <a:ext uri="{FF2B5EF4-FFF2-40B4-BE49-F238E27FC236}">
                <a16:creationId xmlns:a16="http://schemas.microsoft.com/office/drawing/2014/main" id="{BF65F652-08BD-4E9C-889E-A293E1392854}"/>
              </a:ext>
            </a:extLst>
          </p:cNvPr>
          <p:cNvPicPr>
            <a:picLocks noChangeAspect="1"/>
          </p:cNvPicPr>
          <p:nvPr/>
        </p:nvPicPr>
        <p:blipFill>
          <a:blip r:embed="rId2"/>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12804490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0C6C1-B84D-4494-95BB-3CC9B450F06E}"/>
              </a:ext>
            </a:extLst>
          </p:cNvPr>
          <p:cNvSpPr>
            <a:spLocks noGrp="1"/>
          </p:cNvSpPr>
          <p:nvPr>
            <p:ph type="title"/>
          </p:nvPr>
        </p:nvSpPr>
        <p:spPr>
          <a:xfrm>
            <a:off x="731123" y="528918"/>
            <a:ext cx="8596668" cy="699247"/>
          </a:xfrm>
        </p:spPr>
        <p:txBody>
          <a:bodyPr/>
          <a:lstStyle/>
          <a:p>
            <a:pPr algn="ctr"/>
            <a:r>
              <a:rPr lang="en-US" b="1" dirty="0">
                <a:solidFill>
                  <a:schemeClr val="tx1"/>
                </a:solidFill>
              </a:rPr>
              <a:t>Contact US</a:t>
            </a:r>
          </a:p>
        </p:txBody>
      </p:sp>
      <p:sp>
        <p:nvSpPr>
          <p:cNvPr id="4" name="TextBox 3">
            <a:extLst>
              <a:ext uri="{FF2B5EF4-FFF2-40B4-BE49-F238E27FC236}">
                <a16:creationId xmlns:a16="http://schemas.microsoft.com/office/drawing/2014/main" id="{727B6CBB-376A-4238-BE0F-C1C8A120A6A4}"/>
              </a:ext>
            </a:extLst>
          </p:cNvPr>
          <p:cNvSpPr txBox="1"/>
          <p:nvPr/>
        </p:nvSpPr>
        <p:spPr>
          <a:xfrm>
            <a:off x="1635323" y="1921059"/>
            <a:ext cx="6788267" cy="2519408"/>
          </a:xfrm>
          <a:prstGeom prst="rect">
            <a:avLst/>
          </a:prstGeom>
          <a:noFill/>
        </p:spPr>
        <p:txBody>
          <a:bodyPr wrap="square">
            <a:spAutoFit/>
          </a:bodyPr>
          <a:lstStyle/>
          <a:p>
            <a:pPr marL="0" marR="0" algn="just">
              <a:lnSpc>
                <a:spcPct val="107000"/>
              </a:lnSpc>
              <a:spcBef>
                <a:spcPts val="0"/>
              </a:spcBef>
              <a:spcAft>
                <a:spcPts val="800"/>
              </a:spcAft>
            </a:pPr>
            <a:r>
              <a:rPr lang="en-US" sz="3200" b="1" dirty="0">
                <a:effectLst/>
                <a:latin typeface="Calibri" panose="020F0502020204030204" pitchFamily="34" charset="0"/>
                <a:ea typeface="Calibri" panose="020F0502020204030204" pitchFamily="34" charset="0"/>
                <a:cs typeface="Times New Roman" panose="02020603050405020304" pitchFamily="18" charset="0"/>
              </a:rPr>
              <a:t>For more details, Please visit our website:</a:t>
            </a:r>
          </a:p>
          <a:p>
            <a:pPr marL="0" marR="0" algn="just">
              <a:lnSpc>
                <a:spcPct val="107000"/>
              </a:lnSpc>
              <a:spcBef>
                <a:spcPts val="0"/>
              </a:spcBef>
              <a:spcAft>
                <a:spcPts val="800"/>
              </a:spcAft>
            </a:pP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dirty="0">
                <a:effectLst/>
                <a:latin typeface="Calibri" panose="020F0502020204030204" pitchFamily="34" charset="0"/>
                <a:ea typeface="Calibri" panose="020F0502020204030204" pitchFamily="34" charset="0"/>
                <a:cs typeface="Times New Roman" panose="02020603050405020304" pitchFamily="18" charset="0"/>
                <a:hlinkClick r:id="rId2"/>
              </a:rPr>
              <a:t>https://www.trawex.com/web-development-services.php</a:t>
            </a:r>
            <a:r>
              <a:rPr lang="en-US" sz="2400" dirty="0">
                <a:effectLst/>
                <a:latin typeface="Calibri" panose="020F0502020204030204" pitchFamily="34" charset="0"/>
                <a:ea typeface="Calibri" panose="020F0502020204030204" pitchFamily="34" charset="0"/>
                <a:cs typeface="Times New Roman" panose="02020603050405020304" pitchFamily="18" charset="0"/>
              </a:rPr>
              <a:t> </a:t>
            </a:r>
          </a:p>
        </p:txBody>
      </p:sp>
      <p:pic>
        <p:nvPicPr>
          <p:cNvPr id="5" name="Picture 4">
            <a:extLst>
              <a:ext uri="{FF2B5EF4-FFF2-40B4-BE49-F238E27FC236}">
                <a16:creationId xmlns:a16="http://schemas.microsoft.com/office/drawing/2014/main" id="{EF58EFB0-D904-4558-B966-83B659725BA2}"/>
              </a:ext>
            </a:extLst>
          </p:cNvPr>
          <p:cNvPicPr>
            <a:picLocks noChangeAspect="1"/>
          </p:cNvPicPr>
          <p:nvPr/>
        </p:nvPicPr>
        <p:blipFill>
          <a:blip r:embed="rId3"/>
          <a:stretch>
            <a:fillRect/>
          </a:stretch>
        </p:blipFill>
        <p:spPr>
          <a:xfrm>
            <a:off x="10591800" y="22412"/>
            <a:ext cx="1600200" cy="335121"/>
          </a:xfrm>
          <a:prstGeom prst="rect">
            <a:avLst/>
          </a:prstGeom>
        </p:spPr>
      </p:pic>
      <p:sp>
        <p:nvSpPr>
          <p:cNvPr id="6" name="TextBox 5">
            <a:extLst>
              <a:ext uri="{FF2B5EF4-FFF2-40B4-BE49-F238E27FC236}">
                <a16:creationId xmlns:a16="http://schemas.microsoft.com/office/drawing/2014/main" id="{D46F3949-8FA2-4C39-A46A-ED78FD781D4E}"/>
              </a:ext>
            </a:extLst>
          </p:cNvPr>
          <p:cNvSpPr txBox="1"/>
          <p:nvPr/>
        </p:nvSpPr>
        <p:spPr>
          <a:xfrm>
            <a:off x="3414259" y="5498796"/>
            <a:ext cx="3230394"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Email id :</a:t>
            </a:r>
            <a:r>
              <a:rPr lang="en-IN" b="1" dirty="0">
                <a:latin typeface="Calibri" panose="020F0502020204030204" pitchFamily="34" charset="0"/>
                <a:ea typeface="Calibri" panose="020F0502020204030204" pitchFamily="34" charset="0"/>
                <a:cs typeface="Calibri" panose="020F0502020204030204" pitchFamily="34" charset="0"/>
              </a:rPr>
              <a:t> </a:t>
            </a:r>
            <a:r>
              <a:rPr lang="en-IN" dirty="0">
                <a:latin typeface="Calibri" panose="020F0502020204030204" pitchFamily="34" charset="0"/>
                <a:ea typeface="Calibri" panose="020F0502020204030204" pitchFamily="34" charset="0"/>
                <a:cs typeface="Calibri" panose="020F0502020204030204" pitchFamily="34" charset="0"/>
                <a:hlinkClick r:id="rId4"/>
              </a:rPr>
              <a:t>contact@trawex.com</a:t>
            </a:r>
            <a:endParaRPr lang="en-IN"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4451914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32</TotalTime>
  <Words>1572</Words>
  <Application>Microsoft Office PowerPoint</Application>
  <PresentationFormat>Widescreen</PresentationFormat>
  <Paragraphs>72</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Trebuchet MS</vt:lpstr>
      <vt:lpstr>Wingdings</vt:lpstr>
      <vt:lpstr>Wingdings 3</vt:lpstr>
      <vt:lpstr>Facet</vt:lpstr>
      <vt:lpstr>Web Development Services</vt:lpstr>
      <vt:lpstr>Scale Your Travel Business With Our Revolutionary Web Development Services</vt:lpstr>
      <vt:lpstr>Travel portal Web development Modules:</vt:lpstr>
      <vt:lpstr>Our Travel Application Development Services:</vt:lpstr>
      <vt:lpstr>Features and Functions Customized to your Business through Website Development Services</vt:lpstr>
      <vt:lpstr>PowerPoint Presentation</vt:lpstr>
      <vt:lpstr>PowerPoint Presentation</vt:lpstr>
      <vt:lpstr>PowerPoint Presentation</vt:lpstr>
      <vt:lpstr>PowerPoint Presentation</vt:lpstr>
      <vt:lpstr>Contact 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Web Development Services</dc:title>
  <dc:creator>user</dc:creator>
  <cp:lastModifiedBy>user</cp:lastModifiedBy>
  <cp:revision>1</cp:revision>
  <dcterms:created xsi:type="dcterms:W3CDTF">2023-11-10T04:38:32Z</dcterms:created>
  <dcterms:modified xsi:type="dcterms:W3CDTF">2023-11-10T05:10:58Z</dcterms:modified>
</cp:coreProperties>
</file>