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4146851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401380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604756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421001-9037-4F51-BEE8-68AF90D1179B}" type="datetimeFigureOut">
              <a:rPr lang="en-IN" smtClean="0"/>
              <a:t>01-12-2023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3388668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421001-9037-4F51-BEE8-68AF90D1179B}" type="datetimeFigureOut">
              <a:rPr lang="en-IN" smtClean="0"/>
              <a:t>01-12-2023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3281699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421001-9037-4F51-BEE8-68AF90D1179B}" type="datetimeFigureOut">
              <a:rPr lang="en-IN" smtClean="0"/>
              <a:t>01-12-2023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44429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421001-9037-4F51-BEE8-68AF90D1179B}" type="datetimeFigureOut">
              <a:rPr lang="en-IN" smtClean="0"/>
              <a:t>01-12-2023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2772518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A421001-9037-4F51-BEE8-68AF90D1179B}" type="datetimeFigureOut">
              <a:rPr lang="en-IN" smtClean="0"/>
              <a:t>01-12-2023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912874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421001-9037-4F51-BEE8-68AF90D1179B}" type="datetimeFigureOut">
              <a:rPr lang="en-IN" smtClean="0"/>
              <a:t>01-12-2023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827273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551351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784397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351316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94846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1281259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41559937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421001-9037-4F51-BEE8-68AF90D1179B}" type="datetimeFigureOut">
              <a:rPr lang="en-IN" smtClean="0"/>
              <a:t>01-12-2023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B65921-7B38-4D24-B202-2DE58BC8336F}" type="slidenum">
              <a:rPr lang="en-IN" smtClean="0"/>
              <a:t>‹#›</a:t>
            </a:fld>
            <a:endParaRPr lang="en-IN"/>
          </a:p>
        </p:txBody>
      </p:sp>
    </p:spTree>
    <p:extLst>
      <p:ext uri="{BB962C8B-B14F-4D97-AF65-F5344CB8AC3E}">
        <p14:creationId xmlns:p14="http://schemas.microsoft.com/office/powerpoint/2010/main" val="4290899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A421001-9037-4F51-BEE8-68AF90D1179B}" type="datetimeFigureOut">
              <a:rPr lang="en-IN" smtClean="0"/>
              <a:t>01-12-2023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7B65921-7B38-4D24-B202-2DE58BC8336F}" type="slidenum">
              <a:rPr lang="en-IN" smtClean="0"/>
              <a:t>‹#›</a:t>
            </a:fld>
            <a:endParaRPr lang="en-IN"/>
          </a:p>
        </p:txBody>
      </p:sp>
    </p:spTree>
    <p:extLst>
      <p:ext uri="{BB962C8B-B14F-4D97-AF65-F5344CB8AC3E}">
        <p14:creationId xmlns:p14="http://schemas.microsoft.com/office/powerpoint/2010/main" val="2812362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ghtslogic.com/web-development-company.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ghtslogic.com/travel-booking-website-design.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b2b-travel-porta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flightslogic.com/b2b-travel-websites.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hotel-tour-transfer-extranet.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flightslogic.com/trav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gds-flight-api-integration.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lightslogic.com/best-travel-portal.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b2b-travel-portal.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flightslogic.com/tour-booking-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flightslogic.com/how-much-cost-travel-erp-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flightslogic.com/dmc-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slideshare.net/PaulRazvan4/travel-reservation-system-255433675"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flightslogic.com/travel-website-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7" name="TextBox 6">
            <a:extLst>
              <a:ext uri="{FF2B5EF4-FFF2-40B4-BE49-F238E27FC236}">
                <a16:creationId xmlns:a16="http://schemas.microsoft.com/office/drawing/2014/main" id="{EB1EE8E5-16DC-4161-EEFA-9CB53A7CECC1}"/>
              </a:ext>
            </a:extLst>
          </p:cNvPr>
          <p:cNvSpPr txBox="1"/>
          <p:nvPr/>
        </p:nvSpPr>
        <p:spPr>
          <a:xfrm>
            <a:off x="2435087" y="747091"/>
            <a:ext cx="5406887" cy="752065"/>
          </a:xfrm>
          <a:prstGeom prst="rect">
            <a:avLst/>
          </a:prstGeom>
          <a:noFill/>
        </p:spPr>
        <p:txBody>
          <a:bodyPr wrap="square">
            <a:spAutoFit/>
          </a:bodyPr>
          <a:lstStyle/>
          <a:p>
            <a:pPr algn="ctr">
              <a:lnSpc>
                <a:spcPct val="150000"/>
              </a:lnSpc>
              <a:spcAft>
                <a:spcPts val="800"/>
              </a:spcAft>
            </a:pPr>
            <a:r>
              <a:rPr lang="en-IN" sz="3200" b="1"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Travel Website Development</a:t>
            </a:r>
            <a:endParaRPr lang="en-IN" sz="3200" b="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A2876552-7126-F4C5-207C-2F40456C5E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3467" y="2010267"/>
            <a:ext cx="6065768" cy="2543971"/>
          </a:xfrm>
          <a:prstGeom prst="rect">
            <a:avLst/>
          </a:prstGeom>
        </p:spPr>
      </p:pic>
      <p:sp>
        <p:nvSpPr>
          <p:cNvPr id="10" name="Subtitle 2">
            <a:extLst>
              <a:ext uri="{FF2B5EF4-FFF2-40B4-BE49-F238E27FC236}">
                <a16:creationId xmlns:a16="http://schemas.microsoft.com/office/drawing/2014/main" id="{DC6B561E-07EE-0BD5-130E-CE169696F7CF}"/>
              </a:ext>
            </a:extLst>
          </p:cNvPr>
          <p:cNvSpPr>
            <a:spLocks noGrp="1"/>
          </p:cNvSpPr>
          <p:nvPr>
            <p:ph type="subTitle" idx="1"/>
          </p:nvPr>
        </p:nvSpPr>
        <p:spPr>
          <a:xfrm>
            <a:off x="3345866" y="5065349"/>
            <a:ext cx="3820970" cy="489562"/>
          </a:xfrm>
        </p:spPr>
        <p:txBody>
          <a:bodyPr>
            <a:noAutofit/>
          </a:bodyPr>
          <a:lstStyle/>
          <a:p>
            <a:r>
              <a:rPr lang="en-IN" dirty="0">
                <a:solidFill>
                  <a:schemeClr val="tx1"/>
                </a:solidFill>
              </a:rPr>
              <a:t>Email ID: </a:t>
            </a:r>
            <a:r>
              <a:rPr lang="en-IN" u="sng" dirty="0">
                <a:solidFill>
                  <a:schemeClr val="accent1"/>
                </a:solidFill>
              </a:rPr>
              <a:t>contact@flightslogic.com</a:t>
            </a:r>
          </a:p>
        </p:txBody>
      </p:sp>
    </p:spTree>
    <p:extLst>
      <p:ext uri="{BB962C8B-B14F-4D97-AF65-F5344CB8AC3E}">
        <p14:creationId xmlns:p14="http://schemas.microsoft.com/office/powerpoint/2010/main" val="512180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5088DB33-814A-212A-52A6-A84659B6C7F4}"/>
              </a:ext>
            </a:extLst>
          </p:cNvPr>
          <p:cNvSpPr txBox="1"/>
          <p:nvPr/>
        </p:nvSpPr>
        <p:spPr>
          <a:xfrm>
            <a:off x="1073426" y="706973"/>
            <a:ext cx="8259418" cy="5444054"/>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Develop a Fully Responsive, Innovative Travel Website Development For Excellent Outcomes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Travel Website Development is the process of creating an appealing design, optimized content, and a turnkey website to launch your business within a few minutes. The best way to promote your travel business and attain loyal customers is with the help of travel website development. Travel companies may grow their business and attract more customers by developing their own fascinating and user-friendly websites.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Travel technology is rapidly evolving! Make the most of such a lucrative business opportunity by enlisting the assistance of the top travel website design firm!</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If you're looking for a </a:t>
            </a:r>
            <a:r>
              <a:rPr lang="en-IN" sz="1800" u="none" strike="noStrike" dirty="0">
                <a:solidFill>
                  <a:srgbClr val="137FB3"/>
                </a:solidFill>
                <a:effectLst/>
                <a:latin typeface="Times New Roman" panose="02020603050405020304" pitchFamily="18" charset="0"/>
                <a:ea typeface="Times New Roman" panose="02020603050405020304" pitchFamily="18" charset="0"/>
                <a:hlinkClick r:id="rId3"/>
              </a:rPr>
              <a:t>travel website development company</a:t>
            </a:r>
            <a:r>
              <a:rPr lang="en-IN" sz="1800" dirty="0">
                <a:solidFill>
                  <a:srgbClr val="000000"/>
                </a:solidFill>
                <a:effectLst/>
                <a:latin typeface="Times New Roman" panose="02020603050405020304" pitchFamily="18" charset="0"/>
                <a:ea typeface="Times New Roman" panose="02020603050405020304" pitchFamily="18" charset="0"/>
              </a:rPr>
              <a:t>, you've come to the right place. FlightsLogic is a global provider of B2C and B2B solutions for unified travel website design and online travel business sites.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9041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B11EBE05-2405-DC8E-C55A-6271A175CB78}"/>
              </a:ext>
            </a:extLst>
          </p:cNvPr>
          <p:cNvSpPr txBox="1"/>
          <p:nvPr/>
        </p:nvSpPr>
        <p:spPr>
          <a:xfrm>
            <a:off x="1202635" y="706973"/>
            <a:ext cx="7712765"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develop travel portals and websites for the worldwide travel industry, aiding offline travel agencies, agents, and operators in offering the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best travel booking website</a:t>
            </a:r>
            <a:r>
              <a:rPr lang="en-IN" sz="1800" dirty="0">
                <a:solidFill>
                  <a:srgbClr val="000000"/>
                </a:solidFill>
                <a:effectLst/>
                <a:latin typeface="Times New Roman" panose="02020603050405020304" pitchFamily="18" charset="0"/>
                <a:ea typeface="Times New Roman" panose="02020603050405020304" pitchFamily="18" charset="0"/>
              </a:rPr>
              <a:t> that bridges the gap between their business and online prospects.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worked with travel operators to help them simplify their online travel business by focusing on technology and innovation. We assure quality deliverables and a quick turnaround to create and deploy scalable travel portals and booking engines. You may employ a dependable and professional Travel Technology Partner like FlightsLogic for high-quality Travel Website Development.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FlightsLogic is the premier travel technology firm that offers world-class Travel Website Development for Travel Agencies or OTAs. We are experts in designing the best travel website and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CRM software</a:t>
            </a:r>
            <a:r>
              <a:rPr lang="en-IN" sz="1800" dirty="0">
                <a:solidFill>
                  <a:srgbClr val="000000"/>
                </a:solidFill>
                <a:effectLst/>
                <a:latin typeface="Times New Roman" panose="02020603050405020304" pitchFamily="18" charset="0"/>
                <a:ea typeface="Times New Roman" panose="02020603050405020304" pitchFamily="18" charset="0"/>
              </a:rPr>
              <a:t> for your business.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4151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0DC79504-56D2-907D-A237-B78BB58B6B87}"/>
              </a:ext>
            </a:extLst>
          </p:cNvPr>
          <p:cNvSpPr txBox="1"/>
          <p:nvPr/>
        </p:nvSpPr>
        <p:spPr>
          <a:xfrm>
            <a:off x="1162877" y="914722"/>
            <a:ext cx="7782339"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create sophisticated Online Meta Search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Hotel Booking Engines</a:t>
            </a:r>
            <a:r>
              <a:rPr lang="en-IN" sz="1800" dirty="0">
                <a:solidFill>
                  <a:srgbClr val="000000"/>
                </a:solidFill>
                <a:effectLst/>
                <a:latin typeface="Times New Roman" panose="02020603050405020304" pitchFamily="18" charset="0"/>
                <a:ea typeface="Times New Roman" panose="02020603050405020304" pitchFamily="18" charset="0"/>
              </a:rPr>
              <a:t> that are customer-centric and focus on finding hotels with the best rates and packages. Our travel website is compatible with every device and helps travel agents get more traffic and generate organic leads.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As a leading Travel Website Design and Development service provider, we strive to deliver high-quality services. We managed tour packages, hotel, and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flight search engines</a:t>
            </a:r>
            <a:r>
              <a:rPr lang="en-IN" sz="1800" dirty="0">
                <a:solidFill>
                  <a:srgbClr val="000000"/>
                </a:solidFill>
                <a:effectLst/>
                <a:latin typeface="Times New Roman" panose="02020603050405020304" pitchFamily="18" charset="0"/>
                <a:ea typeface="Times New Roman" panose="02020603050405020304" pitchFamily="18" charset="0"/>
              </a:rPr>
              <a:t> that assist travel firms' B2B, B2C, B2B2B, and B2B2C business operations. Our company offers the best travel portal development solutions for organizations of all sizes.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Travel Website Development is the most effective method of improving customer popularity. It can aid in gaining new loyal consumers as well as global recognition.</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21377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08F0EFB2-ECCD-DD37-C8F9-4DF13BD97E44}"/>
              </a:ext>
            </a:extLst>
          </p:cNvPr>
          <p:cNvSpPr txBox="1"/>
          <p:nvPr/>
        </p:nvSpPr>
        <p:spPr>
          <a:xfrm>
            <a:off x="1241976" y="499223"/>
            <a:ext cx="7802217" cy="5859553"/>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Why Should You Trust FlightsLogic To Create Your Travel Website?</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As a prominent travel website provider in the market, we make the travel and tourist website design dynamic or visually appealing and incorporate the website with cutting-edge technological features. Our travel portals are a fully-developed web-based </a:t>
            </a:r>
            <a:r>
              <a:rPr lang="en-IN" sz="1800" u="none" strike="noStrike" dirty="0">
                <a:solidFill>
                  <a:srgbClr val="137FB3"/>
                </a:solidFill>
                <a:effectLst/>
                <a:latin typeface="Times New Roman" panose="02020603050405020304" pitchFamily="18" charset="0"/>
                <a:ea typeface="Times New Roman" panose="02020603050405020304" pitchFamily="18" charset="0"/>
                <a:hlinkClick r:id="rId3"/>
              </a:rPr>
              <a:t>online booking system</a:t>
            </a:r>
            <a:r>
              <a:rPr lang="en-IN" sz="1800" dirty="0">
                <a:solidFill>
                  <a:srgbClr val="000000"/>
                </a:solidFill>
                <a:effectLst/>
                <a:latin typeface="Times New Roman" panose="02020603050405020304" pitchFamily="18" charset="0"/>
                <a:ea typeface="Times New Roman" panose="02020603050405020304" pitchFamily="18" charset="0"/>
              </a:rPr>
              <a:t>. We provide travel website development services that allow businesses to generate a fully loaded online travel booking website that exceeds client expectations.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create high-quality Travel Portals that will help your entire business achieve recognition. We can provide a full range of travel solutions, including website development, travel portal development, and app development, as well as </a:t>
            </a:r>
            <a:r>
              <a:rPr lang="en-IN" sz="1800" u="none" strike="noStrike" dirty="0">
                <a:solidFill>
                  <a:srgbClr val="137FB3"/>
                </a:solidFill>
                <a:effectLst/>
                <a:latin typeface="Times New Roman" panose="02020603050405020304" pitchFamily="18" charset="0"/>
                <a:ea typeface="Times New Roman" panose="02020603050405020304" pitchFamily="18" charset="0"/>
                <a:hlinkClick r:id="rId4"/>
              </a:rPr>
              <a:t>API integration</a:t>
            </a:r>
            <a:r>
              <a:rPr lang="en-IN" sz="1800" dirty="0">
                <a:solidFill>
                  <a:srgbClr val="000000"/>
                </a:solidFill>
                <a:effectLst/>
                <a:latin typeface="Times New Roman" panose="02020603050405020304" pitchFamily="18" charset="0"/>
                <a:ea typeface="Times New Roman" panose="02020603050405020304" pitchFamily="18" charset="0"/>
              </a:rPr>
              <a:t> and maintenance. We can make your travel website stand out by designing responsive, adding attention-grabbing content, secure payment options, easy booking and cancellation facilities, reviews and ratings, search filters, maps, and more.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29396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B6C99FC4-B8B1-1F05-DA1E-A2994B51B42C}"/>
              </a:ext>
            </a:extLst>
          </p:cNvPr>
          <p:cNvSpPr txBox="1"/>
          <p:nvPr/>
        </p:nvSpPr>
        <p:spPr>
          <a:xfrm>
            <a:off x="854765" y="706973"/>
            <a:ext cx="8328992"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website design and development professionals, with extensive experience in travel portal development, provide you with the online solutions you want by implementing cutting-edge technology and industry trends.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 travel website may help you establish your online presence. As a part of the growing international travel industry, if you wish to be competent and generate high profits, then our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travel portal website</a:t>
            </a:r>
            <a:r>
              <a:rPr lang="en-IN" sz="1800" dirty="0">
                <a:solidFill>
                  <a:srgbClr val="000000"/>
                </a:solidFill>
                <a:effectLst/>
                <a:latin typeface="Times New Roman" panose="02020603050405020304" pitchFamily="18" charset="0"/>
                <a:ea typeface="Times New Roman" panose="02020603050405020304" pitchFamily="18" charset="0"/>
              </a:rPr>
              <a:t> will aid you in this.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understand that your online travel portal is the face of your business. Therefore, our experts listen to your specific demands and develop the best-in-class B2C or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B2B travel portals</a:t>
            </a:r>
            <a:r>
              <a:rPr lang="en-IN" sz="1800" dirty="0">
                <a:solidFill>
                  <a:srgbClr val="000000"/>
                </a:solidFill>
                <a:effectLst/>
                <a:latin typeface="Times New Roman" panose="02020603050405020304" pitchFamily="18" charset="0"/>
                <a:ea typeface="Times New Roman" panose="02020603050405020304" pitchFamily="18" charset="0"/>
              </a:rPr>
              <a:t> (based on your business model) to help enhance your ROIs.</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rPr>
              <a:t>We design and develop fully customized travel solutions that offer simple app integration based on your business requirements. We can build a travel portal that combines the best practices of e-commerce and booking sites, allowing you to focus on building your business rather than worrying about website maintenance.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61576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64671744-1DCB-B9F7-13A7-B19599B4C897}"/>
              </a:ext>
            </a:extLst>
          </p:cNvPr>
          <p:cNvSpPr txBox="1"/>
          <p:nvPr/>
        </p:nvSpPr>
        <p:spPr>
          <a:xfrm>
            <a:off x="1371599" y="706973"/>
            <a:ext cx="7832035"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provide innovative web-based software solutions for the travel industry with eye-catching and configurable layout possibilities.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travel software can interact with different booking engines such as hotel, vehicle, cruise booking, and flight booking. We include all the features that can improve traffic and sales on your website while also providing an exceptional client experience. Our portals are mobile-friendly, user-friendly, and SEO-friendly, ensuring 100% uptime and a strong return on investment.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been providing tour and travel web design and development solutions that enable consumers and businesses to deliver fully functional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online travel booking services</a:t>
            </a:r>
            <a:r>
              <a:rPr lang="en-IN" sz="1800" dirty="0">
                <a:solidFill>
                  <a:srgbClr val="000000"/>
                </a:solidFill>
                <a:effectLst/>
                <a:latin typeface="Times New Roman" panose="02020603050405020304" pitchFamily="18" charset="0"/>
                <a:ea typeface="Times New Roman" panose="02020603050405020304" pitchFamily="18" charset="0"/>
              </a:rPr>
              <a:t> that exceed client expectations. We specialize in designing, developing, and integrating various GDSs, XML, APIs, testing, and delivery to the customer's domain. In addition, we provide customer service and maintenance.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91937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9CDA1482-81BB-4E8D-3976-13A2D3581A13}"/>
              </a:ext>
            </a:extLst>
          </p:cNvPr>
          <p:cNvSpPr txBox="1"/>
          <p:nvPr/>
        </p:nvSpPr>
        <p:spPr>
          <a:xfrm>
            <a:off x="2683565" y="1626449"/>
            <a:ext cx="5208104" cy="3366563"/>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We Provide Travel Portal Solutions For :</a:t>
            </a:r>
            <a:endParaRPr lang="en-IN" sz="1800" dirty="0">
              <a:effectLst/>
              <a:latin typeface="Times New Roman" panose="02020603050405020304" pitchFamily="18" charset="0"/>
              <a:ea typeface="Times New Roman" panose="02020603050405020304" pitchFamily="18" charset="0"/>
            </a:endParaRPr>
          </a:p>
          <a:p>
            <a:pPr marL="342900" lvl="0" indent="-342900" algn="l">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OTAs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Travel Agents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Travel management companies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Car companies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Car tour operators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Travel corporations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Hoteliers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5563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884B7EAE-FE93-D909-CAB2-36BA5C99E760}"/>
              </a:ext>
            </a:extLst>
          </p:cNvPr>
          <p:cNvSpPr txBox="1"/>
          <p:nvPr/>
        </p:nvSpPr>
        <p:spPr>
          <a:xfrm>
            <a:off x="2037522" y="1537969"/>
            <a:ext cx="6589644" cy="3782061"/>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We Offer Travel Website Development Services:</a:t>
            </a:r>
            <a:endParaRPr lang="en-IN" sz="1800" dirty="0">
              <a:effectLst/>
              <a:latin typeface="Times New Roman" panose="02020603050405020304" pitchFamily="18" charset="0"/>
              <a:ea typeface="Times New Roman" panose="02020603050405020304" pitchFamily="18" charset="0"/>
            </a:endParaRPr>
          </a:p>
          <a:p>
            <a:pPr algn="l">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Airline Booking System</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FlightsLogic specializes in the development of airline booking engines that interact with GDS systems like Amadeus, Galileo, and Sabre. Because we understand the demands and expectations of global travel companies and tour operators, we create an aesthetically pleasing airline booking engine design. We provide scalable, cloud-based airline booking software used by startup airlines, air charters, and air ambulances.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65349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B0191972-9AA8-88BC-9C6B-917A76E0F540}"/>
              </a:ext>
            </a:extLst>
          </p:cNvPr>
          <p:cNvSpPr txBox="1"/>
          <p:nvPr/>
        </p:nvSpPr>
        <p:spPr>
          <a:xfrm>
            <a:off x="1649896" y="914722"/>
            <a:ext cx="6856136" cy="5028556"/>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Hotel Booking Solution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Hotel booking engines are created to meet the needs of hotels. We can provide you with the desired solutions whether you are an individual hotel, a chain of hotels, or a travel company. Add your hotels, determine room prices, and display hotel rooms and amenities.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If you are a travel company interested in having your own hotel inventory, we can help you. You may add an unlimited number of hotels and allow hotel owners to enter their hotel information. Customers may book and pay for hotels through your website. We develop Hotel Search Engines that assist travel firms' B2B, B2C, B2B2B, and B2B2C business operations.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3079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4D0159A2-E962-5D26-CF8F-0D01A22CE87F}"/>
              </a:ext>
            </a:extLst>
          </p:cNvPr>
          <p:cNvSpPr txBox="1"/>
          <p:nvPr/>
        </p:nvSpPr>
        <p:spPr>
          <a:xfrm>
            <a:off x="2236304" y="1685112"/>
            <a:ext cx="6023113" cy="2951064"/>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Car Booking</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provide highly customizable booking system software that allows your consumers to monitor vehicle availability and make online car reservations directly from your website. Our car rental software is user-friendly and contains all the functionality required for your car rental business to run efficiently and smoothly.</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32977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4AE4912D-5264-CAE2-A0F6-9496A5833FEF}"/>
              </a:ext>
            </a:extLst>
          </p:cNvPr>
          <p:cNvSpPr txBox="1"/>
          <p:nvPr/>
        </p:nvSpPr>
        <p:spPr>
          <a:xfrm>
            <a:off x="1739346" y="1330220"/>
            <a:ext cx="6599583" cy="4197559"/>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Bus Reservation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Bus Reservation System was designed to automate online bookings using an easy-to-use online bus booking system. With the help of online bus ticket reservations, global travel organizations may manage bookings, customer data, and passenger lists. The bus booking software's customizable function allows travel management companies to schedule routes, set seat availability, and upload an interactive seat map. Our bus booking system can assist travel agents in booking bus inventory worldwide based on your customer's preferred currency.</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3681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6" name="TextBox 5">
            <a:extLst>
              <a:ext uri="{FF2B5EF4-FFF2-40B4-BE49-F238E27FC236}">
                <a16:creationId xmlns:a16="http://schemas.microsoft.com/office/drawing/2014/main" id="{33A33D58-A9B0-56CA-3775-93142E7AECBF}"/>
              </a:ext>
            </a:extLst>
          </p:cNvPr>
          <p:cNvSpPr txBox="1"/>
          <p:nvPr/>
        </p:nvSpPr>
        <p:spPr>
          <a:xfrm>
            <a:off x="1699591" y="1122471"/>
            <a:ext cx="6848061" cy="4613058"/>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Holiday Packages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holiday package management system allows the administrator to enter all data, such as the package name, package category, package subcategory, images, etc. Admin can include a short and detailed explanation to help clients understand the package's benefits. Customers may search for the package and submit inquiries by giving information like their name, email address, phone number, etc.</a:t>
            </a:r>
            <a:endParaRPr lang="en-IN" sz="1800" dirty="0">
              <a:effectLst/>
              <a:latin typeface="Times New Roman" panose="02020603050405020304" pitchFamily="18" charset="0"/>
              <a:ea typeface="Times New Roman" panose="02020603050405020304" pitchFamily="18" charset="0"/>
            </a:endParaRPr>
          </a:p>
          <a:p>
            <a:pPr algn="l">
              <a:lnSpc>
                <a:spcPct val="150000"/>
              </a:lnSpc>
            </a:pPr>
            <a:r>
              <a:rPr lang="en-IN" sz="1800" b="1" u="none" strike="noStrike" dirty="0">
                <a:solidFill>
                  <a:srgbClr val="99CA3C"/>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Payment Gateway Integration</a:t>
            </a:r>
            <a:r>
              <a:rPr lang="en-IN" sz="1800" b="1" u="sng" dirty="0">
                <a:solidFill>
                  <a:srgbClr val="99CA3C"/>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 </a:t>
            </a:r>
            <a:endParaRPr lang="en-IN" sz="1800" b="1" u="sng" dirty="0">
              <a:solidFill>
                <a:srgbClr val="99CA3C"/>
              </a:solidFill>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We integrate the top payment gateways so that your customers may pay instantly online. Payment API integration for travel portals includes reporting for successful transactions.</a:t>
            </a:r>
            <a:endParaRPr lang="en-IN" sz="1800"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787207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6ACA33D1-75AE-2E77-16D5-65E89C8940AB}"/>
              </a:ext>
            </a:extLst>
          </p:cNvPr>
          <p:cNvSpPr txBox="1"/>
          <p:nvPr/>
        </p:nvSpPr>
        <p:spPr>
          <a:xfrm>
            <a:off x="2146853" y="1953468"/>
            <a:ext cx="6102626" cy="2951064"/>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Booking Engine Development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build booking engines for self-drive vehicle rentals, taxi bookings, transfer bookings, hotel bookings, and package trip bookings. At FlightsLogic, we use the best practices of agile methodology to develop feature-rich booking engines. So you can start implementing it in your workflow for improved ROI.</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63393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61F8127C-0973-6B1F-8426-54A6A9B72F64}"/>
              </a:ext>
            </a:extLst>
          </p:cNvPr>
          <p:cNvSpPr txBox="1"/>
          <p:nvPr/>
        </p:nvSpPr>
        <p:spPr>
          <a:xfrm>
            <a:off x="979417" y="499223"/>
            <a:ext cx="8065192" cy="5859553"/>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Which is the best Travel Portal Development Company who offer Travel Portal Solution for Travel Business?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FlightsLogic is a well-known Travel Website Development Company, and our primary goal is to create high-quality custom travel websites that use cutting-edge technologies. We provide the most efficient </a:t>
            </a:r>
            <a:r>
              <a:rPr lang="en-IN" sz="1800" u="none" strike="noStrike" dirty="0">
                <a:solidFill>
                  <a:srgbClr val="137FB3"/>
                </a:solidFill>
                <a:effectLst/>
                <a:latin typeface="Times New Roman" panose="02020603050405020304" pitchFamily="18" charset="0"/>
                <a:ea typeface="Times New Roman" panose="02020603050405020304" pitchFamily="18" charset="0"/>
                <a:hlinkClick r:id="rId3"/>
              </a:rPr>
              <a:t>Online Tour Operator Software</a:t>
            </a:r>
            <a:r>
              <a:rPr lang="en-IN" sz="1800" dirty="0">
                <a:solidFill>
                  <a:srgbClr val="000000"/>
                </a:solidFill>
                <a:effectLst/>
                <a:latin typeface="Times New Roman" panose="02020603050405020304" pitchFamily="18" charset="0"/>
                <a:ea typeface="Times New Roman" panose="02020603050405020304" pitchFamily="18" charset="0"/>
              </a:rPr>
              <a:t>, Hotel Booking Software, and </a:t>
            </a:r>
            <a:r>
              <a:rPr lang="en-IN" sz="1800" u="none" strike="noStrike" dirty="0">
                <a:solidFill>
                  <a:srgbClr val="137FB3"/>
                </a:solidFill>
                <a:effectLst/>
                <a:latin typeface="Times New Roman" panose="02020603050405020304" pitchFamily="18" charset="0"/>
                <a:ea typeface="Times New Roman" panose="02020603050405020304" pitchFamily="18" charset="0"/>
                <a:hlinkClick r:id="rId4"/>
              </a:rPr>
              <a:t>Flight Booking Software</a:t>
            </a:r>
            <a:r>
              <a:rPr lang="en-IN" sz="1800" dirty="0">
                <a:solidFill>
                  <a:srgbClr val="000000"/>
                </a:solidFill>
                <a:effectLst/>
                <a:latin typeface="Times New Roman" panose="02020603050405020304" pitchFamily="18" charset="0"/>
                <a:ea typeface="Times New Roman" panose="02020603050405020304" pitchFamily="18" charset="0"/>
              </a:rPr>
              <a:t> to help you find tour packages, hotels, and flights all over the globe. We develop the most effective and innovative solutions that will benefit your business in the long run.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specialize in responsive web design and development to deliver travel solutions. We help you create custom designs for your websites based on the needs of your business. We provide fully responsive website development services to assist you in expanding your travel business and attracting more customers. Our development team guarantees to build a travel website that works well on a desktop, laptop, PC, or iPad.</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26765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49364B6D-25CB-F380-960A-51631C22D002}"/>
              </a:ext>
            </a:extLst>
          </p:cNvPr>
          <p:cNvSpPr txBox="1"/>
          <p:nvPr/>
        </p:nvSpPr>
        <p:spPr>
          <a:xfrm>
            <a:off x="1093304" y="706973"/>
            <a:ext cx="8030818"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If you're looking to create your own travel website, then it is the right place. FlightsLogic is undoubtedly the right development partner for building a world-class travel portal.</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websites also come loaded with power-packed features. That allows for a simple hotel, flight, or bus bookings, as well as holiday/vacation packages, allowing you to keep ahead of the competition.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create functional and unique travel portals. Our distinctive feature is the high quality of our services, as we play a crucial role in developing responsive travel sites for our clients. We assist companies in the Tours, Travel, and Hospitality industries in using technology to meet their most crucial business demands in an expanding and cost-effective manner.</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aim is to create a high-quality and visually appealing travel website utilizing innovative technologies.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8621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CDCD7E4B-3DCA-7BC7-A3FC-78F85D0880B3}"/>
              </a:ext>
            </a:extLst>
          </p:cNvPr>
          <p:cNvSpPr txBox="1"/>
          <p:nvPr/>
        </p:nvSpPr>
        <p:spPr>
          <a:xfrm>
            <a:off x="1133059" y="914722"/>
            <a:ext cx="787179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develop static and dynamic travel websites with all required features like booking calendars, search engines, API integration, inquiry forms, etc.</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a proven track record of creating on-demand world-class travel websites at a reasonable cost. Our programmers are skilled in WordPress CMS, Laravel, PHP, MySQL/SQL, Node.js, and other computer languages, allowing us to create travel sustainment in a challenging environment. We ensure that you are constantly one step ahead of your rivals, allowing you to build a robust and loyal consumer base. We assure you that the travel brand is up-to-date and that your clients can easily navigate the website.</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intelligent and intuitive technology works to centralize and optimize operations, boost growth through enhancing customer experience, and upgrade marketing methods to maximize the potential of your travel business.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0306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4650C40D-E89D-4EF9-6C2A-4DE43E4405E8}"/>
              </a:ext>
            </a:extLst>
          </p:cNvPr>
          <p:cNvSpPr txBox="1"/>
          <p:nvPr/>
        </p:nvSpPr>
        <p:spPr>
          <a:xfrm>
            <a:off x="1242391" y="914722"/>
            <a:ext cx="7404652"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a skilled development team, constantly striving to give high-quality custom-coded web development services to global clients or company owners. We design dynamic, reliable, custom-coded, high-end, creative, intuitive, and unique business websites for various sectors. We provide custom-coded templates based on the requirements of the client.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can offer custom-made sites to our clients since we have a team of professionals with many years of expertise in the web development area. Whatever type of travel website you require, we can develop it for you. Our goal is to simplify the online travel business using current technical aid and the most recent improvements. We aim to provide a unique travel website development that successfully conveys your travel brand's message and positions you as the market leader.</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0393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DBD70301-F783-D007-1549-987F1C7BB182}"/>
              </a:ext>
            </a:extLst>
          </p:cNvPr>
          <p:cNvSpPr txBox="1"/>
          <p:nvPr/>
        </p:nvSpPr>
        <p:spPr>
          <a:xfrm>
            <a:off x="2305878" y="1537969"/>
            <a:ext cx="6102626" cy="3782061"/>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Why Choose Us?</a:t>
            </a:r>
            <a:endParaRPr lang="en-IN" sz="1800" dirty="0">
              <a:effectLst/>
              <a:latin typeface="Times New Roman" panose="02020603050405020304" pitchFamily="18" charset="0"/>
              <a:ea typeface="Times New Roman" panose="02020603050405020304" pitchFamily="18" charset="0"/>
            </a:endParaRPr>
          </a:p>
          <a:p>
            <a:pPr marL="342900" lvl="0" indent="-342900" algn="l">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End to End Online Travel Technology</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Flexibility and Individual Approach</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Connectivity to GDS and multiple suppliers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Supplier Integration Expertise</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Solutions for Multiple Sales Channels like B2B, B2C, B2B2C, B2B2B, Front Desk etc.</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Customer Centric Solutions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rgbClr val="000000"/>
                </a:solidFill>
                <a:effectLst/>
                <a:latin typeface="Times New Roman" panose="02020603050405020304" pitchFamily="18" charset="0"/>
                <a:ea typeface="Times New Roman" panose="02020603050405020304" pitchFamily="18" charset="0"/>
              </a:rPr>
              <a:t>Fast time to Market</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913236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6" name="TextBox 5">
            <a:extLst>
              <a:ext uri="{FF2B5EF4-FFF2-40B4-BE49-F238E27FC236}">
                <a16:creationId xmlns:a16="http://schemas.microsoft.com/office/drawing/2014/main" id="{90E23117-D7B3-EF78-B275-E0C0BCCED048}"/>
              </a:ext>
            </a:extLst>
          </p:cNvPr>
          <p:cNvSpPr txBox="1"/>
          <p:nvPr/>
        </p:nvSpPr>
        <p:spPr>
          <a:xfrm>
            <a:off x="1172816" y="747091"/>
            <a:ext cx="8010939" cy="5355312"/>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Avail The Best FlightsLogic Travel Website Development Services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ea typeface="Calibri" panose="020F0502020204030204" pitchFamily="34" charset="0"/>
              </a:rPr>
              <a:t>Travel Website Design And Development</a:t>
            </a:r>
            <a:r>
              <a:rPr lang="en-IN" sz="1800" b="1" dirty="0">
                <a:solidFill>
                  <a:srgbClr val="000000"/>
                </a:solidFill>
                <a:effectLst/>
                <a:latin typeface="Times New Roman" panose="02020603050405020304" pitchFamily="18" charset="0"/>
                <a:ea typeface="Calibri" panose="020F0502020204030204" pitchFamily="34" charset="0"/>
              </a:rPr>
              <a:t>: </a:t>
            </a:r>
            <a:r>
              <a:rPr lang="en-IN" sz="1800" dirty="0">
                <a:solidFill>
                  <a:srgbClr val="000000"/>
                </a:solidFill>
                <a:effectLst/>
                <a:latin typeface="Times New Roman" panose="02020603050405020304" pitchFamily="18" charset="0"/>
                <a:ea typeface="Times New Roman" panose="02020603050405020304" pitchFamily="18" charset="0"/>
              </a:rPr>
              <a:t>We are one of the world's top website development companies, with experts in designing and developing travel websites. Our key competitive advantage is the ability to build a robust, unique travel website using cutting-edge technologies.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Travel API Development And Integration Services</a:t>
            </a:r>
            <a:r>
              <a:rPr lang="en-IN" sz="1800" dirty="0">
                <a:solidFill>
                  <a:srgbClr val="000000"/>
                </a:solidFill>
                <a:effectLst/>
                <a:latin typeface="Times New Roman" panose="02020603050405020304" pitchFamily="18" charset="0"/>
                <a:ea typeface="Times New Roman" panose="02020603050405020304" pitchFamily="18" charset="0"/>
              </a:rPr>
              <a:t>: Our team of exceptionally skilled and certified designers specializes in API integration for applications, GDS, booking, online accommodation, flights, etc. Our company offers everything you need to develop your online travel agency website.</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Travel Aggregator Website Development Services</a:t>
            </a:r>
            <a:r>
              <a:rPr lang="en-IN" sz="1800" dirty="0">
                <a:solidFill>
                  <a:srgbClr val="000000"/>
                </a:solidFill>
                <a:effectLst/>
                <a:latin typeface="Times New Roman" panose="02020603050405020304" pitchFamily="18" charset="0"/>
                <a:ea typeface="Times New Roman" panose="02020603050405020304" pitchFamily="18" charset="0"/>
              </a:rPr>
              <a:t>: We provide the best aggregator solutions. Our primary purpose is to provide the best solutions to your target audience.</a:t>
            </a:r>
            <a:endParaRPr lang="en-IN" sz="1800" dirty="0">
              <a:effectLst/>
              <a:latin typeface="Times New Roman" panose="02020603050405020304" pitchFamily="18" charset="0"/>
              <a:ea typeface="Times New Roman" panose="02020603050405020304" pitchFamily="18" charset="0"/>
            </a:endParaRPr>
          </a:p>
          <a:p>
            <a:pPr algn="just"/>
            <a:endParaRPr lang="en-IN" dirty="0"/>
          </a:p>
        </p:txBody>
      </p:sp>
    </p:spTree>
    <p:extLst>
      <p:ext uri="{BB962C8B-B14F-4D97-AF65-F5344CB8AC3E}">
        <p14:creationId xmlns:p14="http://schemas.microsoft.com/office/powerpoint/2010/main" val="3726352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5333A554-7782-58E7-E41B-111193A6BEEF}"/>
              </a:ext>
            </a:extLst>
          </p:cNvPr>
          <p:cNvSpPr txBox="1"/>
          <p:nvPr/>
        </p:nvSpPr>
        <p:spPr>
          <a:xfrm>
            <a:off x="1232038" y="499223"/>
            <a:ext cx="7941779" cy="5859553"/>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Multilingual And Currency Support Services</a:t>
            </a:r>
            <a:r>
              <a:rPr lang="en-IN" sz="1800" dirty="0">
                <a:solidFill>
                  <a:srgbClr val="000000"/>
                </a:solidFill>
                <a:effectLst/>
                <a:latin typeface="Times New Roman" panose="02020603050405020304" pitchFamily="18" charset="0"/>
                <a:ea typeface="Times New Roman" panose="02020603050405020304" pitchFamily="18" charset="0"/>
              </a:rPr>
              <a:t>: You require multiple Language and Currency support services to expand your travel business. Our skilled developers have vast expertise in integrating multiple languages and currency support services for numerous businesses worldwide. We understand your need to grow your travel business on a global scale. You may develop your business throughout the world with our travel website company.</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Custom Travel Website Development Services</a:t>
            </a:r>
            <a:r>
              <a:rPr lang="en-IN" sz="1800" dirty="0">
                <a:solidFill>
                  <a:srgbClr val="000000"/>
                </a:solidFill>
                <a:effectLst/>
                <a:latin typeface="Times New Roman" panose="02020603050405020304" pitchFamily="18" charset="0"/>
                <a:ea typeface="Times New Roman" panose="02020603050405020304" pitchFamily="18" charset="0"/>
              </a:rPr>
              <a:t>: Whether you operate a small or large travel company, a customized website is required. A well-designed travel website is vital for attracting consumers' attention. We are a highly competent and professional team of developers with extensive expertise in creating custom travel websites for various travel organizations.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Fully Responsive Travel Website Development Services</a:t>
            </a:r>
            <a:r>
              <a:rPr lang="en-IN" sz="1800" dirty="0">
                <a:solidFill>
                  <a:srgbClr val="000000"/>
                </a:solidFill>
                <a:effectLst/>
                <a:latin typeface="Times New Roman" panose="02020603050405020304" pitchFamily="18" charset="0"/>
                <a:ea typeface="Times New Roman" panose="02020603050405020304" pitchFamily="18" charset="0"/>
              </a:rPr>
              <a:t>: We provide fully responsive website development services to assist you in expanding your travel business and attracting more customers.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60034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C142EDFA-68CE-D4DE-A246-CC8226B7CFD2}"/>
              </a:ext>
            </a:extLst>
          </p:cNvPr>
          <p:cNvSpPr txBox="1"/>
          <p:nvPr/>
        </p:nvSpPr>
        <p:spPr>
          <a:xfrm>
            <a:off x="1321904" y="821166"/>
            <a:ext cx="7394714" cy="5028556"/>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Wrapping Up:</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dirty="0">
                <a:solidFill>
                  <a:srgbClr val="000000"/>
                </a:solidFill>
                <a:effectLst/>
                <a:latin typeface="Times New Roman" panose="02020603050405020304" pitchFamily="18" charset="0"/>
                <a:ea typeface="Times New Roman" panose="02020603050405020304" pitchFamily="18" charset="0"/>
              </a:rPr>
              <a:t>Travel agencies are undergoing a digital revolution and require website design and development to run their businesses.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dirty="0">
                <a:solidFill>
                  <a:srgbClr val="000000"/>
                </a:solidFill>
                <a:effectLst/>
                <a:latin typeface="Times New Roman" panose="02020603050405020304" pitchFamily="18" charset="0"/>
                <a:ea typeface="Times New Roman" panose="02020603050405020304" pitchFamily="18" charset="0"/>
              </a:rPr>
              <a:t>FlightsLogic now assists you in developing a well-responsive website with a strong Internet presence. Website Design and Development Services are accessible at the most competitive prices.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dirty="0">
                <a:solidFill>
                  <a:srgbClr val="000000"/>
                </a:solidFill>
                <a:effectLst/>
                <a:latin typeface="Times New Roman" panose="02020603050405020304" pitchFamily="18" charset="0"/>
                <a:ea typeface="Times New Roman" panose="02020603050405020304" pitchFamily="18" charset="0"/>
              </a:rPr>
              <a:t>We are driven by a passion for quality and a commitment to customer satisfaction, By creating and building an appealing and functional travel website. Regardless of the size, we can carry out end-to-end e-commerce website development. We believe that timely delivery and consistent quality are our best assets. Apart from website development, there are several more factors to consider.</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3306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3" name="TextBox 2">
            <a:extLst>
              <a:ext uri="{FF2B5EF4-FFF2-40B4-BE49-F238E27FC236}">
                <a16:creationId xmlns:a16="http://schemas.microsoft.com/office/drawing/2014/main" id="{B126DF02-C2F6-4DC1-542C-CD0783AABE64}"/>
              </a:ext>
            </a:extLst>
          </p:cNvPr>
          <p:cNvSpPr txBox="1"/>
          <p:nvPr/>
        </p:nvSpPr>
        <p:spPr>
          <a:xfrm>
            <a:off x="1202636" y="706973"/>
            <a:ext cx="7553738"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website design and development professionals, with extensive experience in travel portal development, provide you with the online solutions you want by embedding cutting-edge technology and industry trends.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are constantly exploring new technologies and techniques to provide the best possible solution for our clients. From start to finish, we'll provide a world-class solution that will help you attract and convert more clients.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industry experience in the travel sector and strive to provide the highest level of service and technological solutions to help you thrive in your business.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If you need travel website design and development for your travel agency, we can help you with the best website development. Please contact us for more information.</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0281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4567F5-03B3-01EA-1E86-F1158BFF7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449" y="366091"/>
            <a:ext cx="1819275" cy="381000"/>
          </a:xfrm>
          <a:prstGeom prst="rect">
            <a:avLst/>
          </a:prstGeom>
        </p:spPr>
      </p:pic>
      <p:sp>
        <p:nvSpPr>
          <p:cNvPr id="2" name="Title 1">
            <a:extLst>
              <a:ext uri="{FF2B5EF4-FFF2-40B4-BE49-F238E27FC236}">
                <a16:creationId xmlns:a16="http://schemas.microsoft.com/office/drawing/2014/main" id="{F92E848E-9A5E-F82B-1BEF-A61FA35CE31D}"/>
              </a:ext>
            </a:extLst>
          </p:cNvPr>
          <p:cNvSpPr txBox="1">
            <a:spLocks/>
          </p:cNvSpPr>
          <p:nvPr/>
        </p:nvSpPr>
        <p:spPr>
          <a:xfrm>
            <a:off x="1835899" y="1259652"/>
            <a:ext cx="6781326" cy="4338696"/>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IN" sz="4000" dirty="0">
                <a:latin typeface="Times New Roman" panose="02020603050405020304" pitchFamily="18" charset="0"/>
                <a:cs typeface="Times New Roman" panose="02020603050405020304" pitchFamily="18" charset="0"/>
              </a:rPr>
              <a:t>Contact Us</a:t>
            </a: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br>
              <a:rPr lang="en-IN" sz="2400" kern="100" dirty="0">
                <a:latin typeface="Times New Roman" panose="02020603050405020304" pitchFamily="18" charset="0"/>
                <a:ea typeface="Calibri" panose="020F0502020204030204" pitchFamily="34" charset="0"/>
                <a:cs typeface="Times New Roman" panose="02020603050405020304" pitchFamily="18" charset="0"/>
              </a:rPr>
            </a:br>
            <a:r>
              <a:rPr lang="en-IN" sz="1800" u="sng" dirty="0">
                <a:solidFill>
                  <a:srgbClr val="000000"/>
                </a:solidFill>
                <a:effectLst/>
                <a:latin typeface="Times New Roman" panose="02020603050405020304" pitchFamily="18" charset="0"/>
                <a:ea typeface="Times New Roman" panose="02020603050405020304" pitchFamily="18" charset="0"/>
                <a:hlinkClick r:id="rId3"/>
              </a:rPr>
              <a:t>https://www.flightslogic.com/travel-website-development.php</a:t>
            </a:r>
            <a:endParaRPr lang="en-IN" sz="1800" dirty="0">
              <a:effectLst/>
              <a:latin typeface="Times New Roman" panose="02020603050405020304" pitchFamily="18" charset="0"/>
              <a:ea typeface="Times New Roman" panose="02020603050405020304" pitchFamily="18" charset="0"/>
            </a:endParaRPr>
          </a:p>
          <a:p>
            <a:pPr algn="ct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r>
              <a:rPr lang="en-IN" sz="2400" b="1" dirty="0">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contact@flightslogic.com </a:t>
            </a:r>
            <a:br>
              <a:rPr lang="en-IN" sz="2400"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99160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TotalTime>
  <Words>2626</Words>
  <Application>Microsoft Office PowerPoint</Application>
  <PresentationFormat>Widescreen</PresentationFormat>
  <Paragraphs>83</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Symbol</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2</cp:revision>
  <dcterms:created xsi:type="dcterms:W3CDTF">2023-12-01T12:01:11Z</dcterms:created>
  <dcterms:modified xsi:type="dcterms:W3CDTF">2023-12-01T12:35:32Z</dcterms:modified>
</cp:coreProperties>
</file>