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91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40062F-8A24-4C64-AEC7-1A07970AF233}" type="datetimeFigureOut">
              <a:rPr lang="en-IN" smtClean="0"/>
              <a:t>07-12-2023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1491491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40062F-8A24-4C64-AEC7-1A07970AF233}" type="datetimeFigureOut">
              <a:rPr lang="en-IN" smtClean="0"/>
              <a:t>07-12-2023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3057099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40062F-8A24-4C64-AEC7-1A07970AF233}" type="datetimeFigureOut">
              <a:rPr lang="en-IN" smtClean="0"/>
              <a:t>07-12-2023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3119091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40062F-8A24-4C64-AEC7-1A07970AF233}" type="datetimeFigureOut">
              <a:rPr lang="en-IN" smtClean="0"/>
              <a:t>07-12-2023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1846788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40062F-8A24-4C64-AEC7-1A07970AF233}" type="datetimeFigureOut">
              <a:rPr lang="en-IN" smtClean="0"/>
              <a:t>07-12-2023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2257377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40062F-8A24-4C64-AEC7-1A07970AF233}" type="datetimeFigureOut">
              <a:rPr lang="en-IN" smtClean="0"/>
              <a:t>07-12-2023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3822362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40062F-8A24-4C64-AEC7-1A07970AF233}" type="datetimeFigureOut">
              <a:rPr lang="en-IN" smtClean="0"/>
              <a:t>07-12-2023</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625355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40062F-8A24-4C64-AEC7-1A07970AF233}" type="datetimeFigureOut">
              <a:rPr lang="en-IN" smtClean="0"/>
              <a:t>07-12-2023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2150199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40062F-8A24-4C64-AEC7-1A07970AF233}" type="datetimeFigureOut">
              <a:rPr lang="en-IN" smtClean="0"/>
              <a:t>07-12-2023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2342637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40062F-8A24-4C64-AEC7-1A07970AF233}" type="datetimeFigureOut">
              <a:rPr lang="en-IN" smtClean="0"/>
              <a:t>07-12-2023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2099919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40062F-8A24-4C64-AEC7-1A07970AF233}" type="datetimeFigureOut">
              <a:rPr lang="en-IN" smtClean="0"/>
              <a:t>07-12-2023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3DB20A-373F-4A7D-8D58-DF4E5EDC323C}"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0488452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40062F-8A24-4C64-AEC7-1A07970AF233}" type="datetimeFigureOut">
              <a:rPr lang="en-IN" smtClean="0"/>
              <a:t>07-12-2023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7040065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40062F-8A24-4C64-AEC7-1A07970AF233}" type="datetimeFigureOut">
              <a:rPr lang="en-IN" smtClean="0"/>
              <a:t>07-12-2023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3DB20A-373F-4A7D-8D58-DF4E5EDC323C}"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51129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40062F-8A24-4C64-AEC7-1A07970AF233}" type="datetimeFigureOut">
              <a:rPr lang="en-IN" smtClean="0"/>
              <a:t>07-12-2023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31216575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40062F-8A24-4C64-AEC7-1A07970AF233}" type="datetimeFigureOut">
              <a:rPr lang="en-IN" smtClean="0"/>
              <a:t>07-12-2023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33718857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40062F-8A24-4C64-AEC7-1A07970AF233}" type="datetimeFigureOut">
              <a:rPr lang="en-IN" smtClean="0"/>
              <a:t>07-12-2023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3DB20A-373F-4A7D-8D58-DF4E5EDC323C}" type="slidenum">
              <a:rPr lang="en-IN" smtClean="0"/>
              <a:t>‹#›</a:t>
            </a:fld>
            <a:endParaRPr lang="en-IN"/>
          </a:p>
        </p:txBody>
      </p:sp>
    </p:spTree>
    <p:extLst>
      <p:ext uri="{BB962C8B-B14F-4D97-AF65-F5344CB8AC3E}">
        <p14:creationId xmlns:p14="http://schemas.microsoft.com/office/powerpoint/2010/main" val="728610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840062F-8A24-4C64-AEC7-1A07970AF233}" type="datetimeFigureOut">
              <a:rPr lang="en-IN" smtClean="0"/>
              <a:t>07-12-2023</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13DB20A-373F-4A7D-8D58-DF4E5EDC323C}" type="slidenum">
              <a:rPr lang="en-IN" smtClean="0"/>
              <a:t>‹#›</a:t>
            </a:fld>
            <a:endParaRPr lang="en-IN"/>
          </a:p>
        </p:txBody>
      </p:sp>
    </p:spTree>
    <p:extLst>
      <p:ext uri="{BB962C8B-B14F-4D97-AF65-F5344CB8AC3E}">
        <p14:creationId xmlns:p14="http://schemas.microsoft.com/office/powerpoint/2010/main" val="39035495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ghtslogic.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ghtslogic.com/tour-operator-reserva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central-reservation-system.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flightslogic.com/travel-cr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flightslogic.com/best-corporate-travel-management-softwar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best-travel-web-design.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flightslogic.com/travel-booking-website-design.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b2b-travel-solutions.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flightslogic.com/travel-management-softwar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flightslogic.com/flight-reserva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flightslogic.com/online-booking-engine.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flightslogic.com/flight-api.php" TargetMode="External"/><Relationship Id="rId4" Type="http://schemas.openxmlformats.org/officeDocument/2006/relationships/hyperlink" Target="https://www.flightslogic.com/gds-integration.php"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flightslogic.com/travel-software.php" TargetMode="External"/><Relationship Id="rId7" Type="http://schemas.openxmlformats.org/officeDocument/2006/relationships/hyperlink" Target="https://www.flightslogic.com/ota-and-travel-agencies.php"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flightslogic.com/travel-api-integration.php" TargetMode="External"/><Relationship Id="rId5" Type="http://schemas.openxmlformats.org/officeDocument/2006/relationships/hyperlink" Target="https://www.flightslogic.com/tourism-booking-software.php" TargetMode="External"/><Relationship Id="rId4" Type="http://schemas.openxmlformats.org/officeDocument/2006/relationships/hyperlink" Target="https://www.flightslogic.com/iata-software.php"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flightslogic.com/flight-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issuu.com/hussianali523/docs/tour_operator_management_software__tour_opertaor_s"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flightslogic.com/travelport-softwar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7" name="TextBox 6">
            <a:extLst>
              <a:ext uri="{FF2B5EF4-FFF2-40B4-BE49-F238E27FC236}">
                <a16:creationId xmlns:a16="http://schemas.microsoft.com/office/drawing/2014/main" id="{D94E639F-A47C-CBAE-6B71-D3ED34083E15}"/>
              </a:ext>
            </a:extLst>
          </p:cNvPr>
          <p:cNvSpPr txBox="1"/>
          <p:nvPr/>
        </p:nvSpPr>
        <p:spPr>
          <a:xfrm>
            <a:off x="2494721" y="809247"/>
            <a:ext cx="5486400" cy="461665"/>
          </a:xfrm>
          <a:prstGeom prst="rect">
            <a:avLst/>
          </a:prstGeom>
          <a:noFill/>
        </p:spPr>
        <p:txBody>
          <a:bodyPr wrap="square">
            <a:spAutoFit/>
          </a:bodyPr>
          <a:lstStyle/>
          <a:p>
            <a:r>
              <a:rPr lang="en-IN" sz="2400" b="1" dirty="0">
                <a:solidFill>
                  <a:schemeClr val="accent1"/>
                </a:solidFill>
              </a:rPr>
              <a:t>Tour Operator Management Software</a:t>
            </a:r>
          </a:p>
        </p:txBody>
      </p:sp>
      <p:sp>
        <p:nvSpPr>
          <p:cNvPr id="10" name="Subtitle 2">
            <a:extLst>
              <a:ext uri="{FF2B5EF4-FFF2-40B4-BE49-F238E27FC236}">
                <a16:creationId xmlns:a16="http://schemas.microsoft.com/office/drawing/2014/main" id="{83F8ABA3-85E2-1A1E-41F7-715F601D4D09}"/>
              </a:ext>
            </a:extLst>
          </p:cNvPr>
          <p:cNvSpPr>
            <a:spLocks noGrp="1"/>
          </p:cNvSpPr>
          <p:nvPr>
            <p:ph type="subTitle" idx="1"/>
          </p:nvPr>
        </p:nvSpPr>
        <p:spPr>
          <a:xfrm>
            <a:off x="3327436" y="5305809"/>
            <a:ext cx="3820970" cy="489562"/>
          </a:xfrm>
        </p:spPr>
        <p:txBody>
          <a:bodyPr>
            <a:noAutofit/>
          </a:bodyPr>
          <a:lstStyle/>
          <a:p>
            <a:r>
              <a:rPr lang="en-IN" dirty="0">
                <a:solidFill>
                  <a:schemeClr val="tx1"/>
                </a:solidFill>
              </a:rPr>
              <a:t>Email ID: </a:t>
            </a:r>
            <a:r>
              <a:rPr lang="en-IN" u="sng" dirty="0">
                <a:solidFill>
                  <a:schemeClr val="accent1"/>
                </a:solidFill>
              </a:rPr>
              <a:t>contact@flightslogic.com</a:t>
            </a:r>
          </a:p>
        </p:txBody>
      </p:sp>
      <p:pic>
        <p:nvPicPr>
          <p:cNvPr id="12" name="Picture 11">
            <a:extLst>
              <a:ext uri="{FF2B5EF4-FFF2-40B4-BE49-F238E27FC236}">
                <a16:creationId xmlns:a16="http://schemas.microsoft.com/office/drawing/2014/main" id="{40B3200A-48B1-E3DF-A2DD-305DD3172E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4721" y="1867107"/>
            <a:ext cx="5448772" cy="2842506"/>
          </a:xfrm>
          <a:prstGeom prst="rect">
            <a:avLst/>
          </a:prstGeom>
        </p:spPr>
      </p:pic>
    </p:spTree>
    <p:extLst>
      <p:ext uri="{BB962C8B-B14F-4D97-AF65-F5344CB8AC3E}">
        <p14:creationId xmlns:p14="http://schemas.microsoft.com/office/powerpoint/2010/main" val="4061309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4B1AC6F3-3DF9-37C7-BCB5-4B2CFDD8C75E}"/>
              </a:ext>
            </a:extLst>
          </p:cNvPr>
          <p:cNvSpPr txBox="1"/>
          <p:nvPr/>
        </p:nvSpPr>
        <p:spPr>
          <a:xfrm>
            <a:off x="1212574" y="758172"/>
            <a:ext cx="7762461" cy="534165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FlightsLogic has developed a unique, multifunctional Online </a:t>
            </a:r>
            <a:r>
              <a:rPr lang="en-IN" sz="1800" u="none" strike="noStrike"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Tour Operator Management Software</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that provides you and your customers with a full range of booking services.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Our products provide full booking processes, beginning with advanced search options, orders monitoring and immediate approval of availability.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FlightsLogic has improved Tour operator CRS to simplify the things that matter to you-sourcing and packaging products efficiently, giving fast &amp; exact quotations, protecting edges, boosting sales, offering web and XML distribution channels, and delivering business and strategic intelligence.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This Tour Operator Management Software designed and developed for Tour Operators and Destination Management firms from small and large organizations.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70835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789917A2-982F-7F30-D44F-CC1BF217E284}"/>
              </a:ext>
            </a:extLst>
          </p:cNvPr>
          <p:cNvSpPr txBox="1"/>
          <p:nvPr/>
        </p:nvSpPr>
        <p:spPr>
          <a:xfrm>
            <a:off x="1013791" y="1017217"/>
            <a:ext cx="7643191" cy="482356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We offer our technological solutions to tour operators, who are interested in the vast distribution of their products, expansion of customer database and sub-agent network.</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Our services, based on FlightsLogic back-office system, will contribute to your growth both online and offline. Being a growing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tour operator software</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development company will help you to take your business to the next stage, you require the exact technology and the best partner at a budget-friendly price.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Tour operator CRS is a Tour Online Booking System toward flights. It is also known as the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Central Reservation System</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which keeps and distributes the details of flights to global clients and providers.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639120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FCCA40E8-97DB-B0AE-848F-88E6F8ABC8E2}"/>
              </a:ext>
            </a:extLst>
          </p:cNvPr>
          <p:cNvSpPr txBox="1"/>
          <p:nvPr/>
        </p:nvSpPr>
        <p:spPr>
          <a:xfrm>
            <a:off x="983974" y="550423"/>
            <a:ext cx="8189844" cy="5757153"/>
          </a:xfrm>
          <a:prstGeom prst="rect">
            <a:avLst/>
          </a:prstGeom>
          <a:noFill/>
        </p:spPr>
        <p:txBody>
          <a:bodyPr wrap="square">
            <a:spAutoFit/>
          </a:bodyPr>
          <a:lstStyle/>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How to Select the Best Tour Operator Management Software Which Helps Travel Agents and Tour Operators to Grow Their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FlightsLogic provides Tour Operator Software / DMC Software is completely designed for DMCs, Tour Operators and Travel Agencies who are looking to ease booking of tours and aim packages, with a powerful back-end system for tour management and destination management.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With tour operator software, you can automate tour booking methods in your travel agency, use it to sell your tour/destination packages by your web portal or to build better business cooperation with your partners to improve your online travel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We focused on building smart and simple software for DMCs, tour operators and travel companies that can help them centralizes their business, improve customer engagement, and improve marketing and selling their services online.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65328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70312911-9948-0AA0-389C-258E12455EA9}"/>
              </a:ext>
            </a:extLst>
          </p:cNvPr>
          <p:cNvSpPr txBox="1"/>
          <p:nvPr/>
        </p:nvSpPr>
        <p:spPr>
          <a:xfrm>
            <a:off x="1262269" y="758172"/>
            <a:ext cx="7573618" cy="534165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Our Tour Operators are organizations that specialize in the manufacture of tour packages.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A good Tour Operator Management Software is Innovative and has great highlights to help your Travel Agency achieve great deals. It is the tour booking management software which helps in maintaining the activities which come in use in the booking and managing details of customers.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Our Tour Operator Management Software will help you to grow your business faster in an easy and effective by providing an online booking facility.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It is a great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CRM</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(Customer Relationship Management) software that improves your customer service relationship and builds your customer interaction and increase the sales growth of your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1376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E6BE3F59-5692-011D-8120-FF34E64C66A6}"/>
              </a:ext>
            </a:extLst>
          </p:cNvPr>
          <p:cNvSpPr txBox="1"/>
          <p:nvPr/>
        </p:nvSpPr>
        <p:spPr>
          <a:xfrm>
            <a:off x="1192695" y="550423"/>
            <a:ext cx="7643191" cy="575715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Our Tour Operator Management Software will bring a chance to light up your opportunities on improving productivity, sales and more reaches the range of travel products in a simple and fast way. Tour agency software will manage back-office functionalities, bookings, CRM and accounting.</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As in all this Tour Operator Management Software will improve your online booking quickly and efficiently. Our </a:t>
            </a:r>
            <a:r>
              <a:rPr lang="en-IN" sz="1800" u="none" strike="noStrike"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Travel management software</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that helps you to manage your list and groups travel create a package also improves your services planning, manages accounts and will achieve full knowledge into your travel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With the help of it, travel agencies can easily handle the flow of requests and much more.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FlightsLogic is the Best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Tour Operators Website Design</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solutions software and the latest addition to a robust software catalog.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6093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15C50CBC-EB1A-EAE0-E45D-059E8A0BBF28}"/>
              </a:ext>
            </a:extLst>
          </p:cNvPr>
          <p:cNvSpPr txBox="1"/>
          <p:nvPr/>
        </p:nvSpPr>
        <p:spPr>
          <a:xfrm>
            <a:off x="1142999" y="758172"/>
            <a:ext cx="8179905" cy="534165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You can consider FlightsLogic as a guide and a technology advisor that helps you design and develop your own travel website.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FlightsLogic is known for providing feature-packed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Online Travel Booking Website</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development services. With the help of FlightsLogic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Travel Portal Solutions</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you can enhance your online engagement for more sophisticated sales and boosting your travel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We utilize in-depth technical expertise to help improve your travel website and business operations and redefine product value with modern software and innovation. We help make your travel business agile, digitally-backed and ultimately more efficient.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FlightsLogic is a complete Tour Management Software &amp; Tour Booking Software for Destination Management Companies, Incoming Agencies &amp; MICE.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76348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53D23812-BCDB-40CB-F9D0-3EBA6748F994}"/>
              </a:ext>
            </a:extLst>
          </p:cNvPr>
          <p:cNvSpPr txBox="1"/>
          <p:nvPr/>
        </p:nvSpPr>
        <p:spPr>
          <a:xfrm>
            <a:off x="1133058" y="727213"/>
            <a:ext cx="7841976" cy="5819798"/>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It is designed to efficiently manage business operations of all segments, such as – Our Tours, Series, Adhoc, charters &amp; excursion management.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Our Tour Operator Management Software follows an automated sales process that covers everything from search to itinerary generation. It is very good, efficient and secure, promoting flexibility and simplicity at the same time. We provide you with a comprehensive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tour management system</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It will be your one-stop-shop with market-leading features Our tour management system will help you replace your existing system. The tour management system designed by our developers is accurate, reliable so that you can maintain regularity if you have several setups across the globe.</a:t>
            </a: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Your tour manager can search for the required data faster than your existing system, get client records easily and generate reports as required.</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9615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243CC855-AF85-CA3C-7CDF-3D4A1F548948}"/>
              </a:ext>
            </a:extLst>
          </p:cNvPr>
          <p:cNvSpPr txBox="1"/>
          <p:nvPr/>
        </p:nvSpPr>
        <p:spPr>
          <a:xfrm>
            <a:off x="2136913" y="1118201"/>
            <a:ext cx="6102626" cy="4402937"/>
          </a:xfrm>
          <a:prstGeom prst="rect">
            <a:avLst/>
          </a:prstGeom>
          <a:noFill/>
        </p:spPr>
        <p:txBody>
          <a:bodyPr wrap="square">
            <a:spAutoFit/>
          </a:bodyPr>
          <a:lstStyle/>
          <a:p>
            <a:pPr algn="just">
              <a:lnSpc>
                <a:spcPct val="150000"/>
              </a:lnSpc>
              <a:spcAft>
                <a:spcPts val="800"/>
              </a:spcAf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Our fully automated tour management system helps save time and work and improves efficiency. Moreover, you will be able to hold all the essential information like: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Keep customer records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Destination details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Automate and manage reservations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Own API Integration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Automate sales and marketing</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Everything Finances - Payments, accounting, and finance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9016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939E478F-AAB7-CDFC-BD40-E3AD4AED13A0}"/>
              </a:ext>
            </a:extLst>
          </p:cNvPr>
          <p:cNvSpPr txBox="1"/>
          <p:nvPr/>
        </p:nvSpPr>
        <p:spPr>
          <a:xfrm>
            <a:off x="1073426" y="809468"/>
            <a:ext cx="7822096" cy="523906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FlightsLogic is a leading </a:t>
            </a:r>
            <a:r>
              <a:rPr lang="en-IN" sz="1800" u="none" strike="noStrike"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Flight Reservation System</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that specializes in providing the best web design and development services with the latest software support such as XML and API integration services to travel agents for a robust and overall functioning website and online business activity.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We offer travel agents with an all-round Travel Development and Support. Travel Portal Solutions provided by FlightsLogic are backed up with all the necessary GDS, XML and API integrations along with regular enhancement in all aspects of B2B and B2C Travel Portal Development.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You will always have an upper hand with our latest software technology in the Travel Industry - supporting your travel website and business. Having the best in class features, our software is designed to take your tour operating business to a whole new level.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231066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6B8A7733-5DBA-F144-494A-8B82B7C929D5}"/>
              </a:ext>
            </a:extLst>
          </p:cNvPr>
          <p:cNvSpPr txBox="1"/>
          <p:nvPr/>
        </p:nvSpPr>
        <p:spPr>
          <a:xfrm>
            <a:off x="1103244" y="809468"/>
            <a:ext cx="7633252" cy="523906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Our system package comes with personalized CRM software, various online payment gateways and a real-time booking module that promises to make your management simple and convenient. Meeting end-to-end tour booking needs, our experience. Our software is scalable, efficient and compatible across all major digital platforms.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So, whether it is a desktop computer and laptop computer or just a tablet and mobile phone, you as a travel operator can manage your tour reaches without hassles.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What makes our Tour Operator Management Software so unique is the fact that it is designed to develop your client reach and ROI allowing you to scale new altitudes in every manner. Our Custom Reservation System, we provide a single point that integrates various booking mediums like flight.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6468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59D5AAD3-22A5-A853-274C-9D523EB066BA}"/>
              </a:ext>
            </a:extLst>
          </p:cNvPr>
          <p:cNvSpPr txBox="1"/>
          <p:nvPr/>
        </p:nvSpPr>
        <p:spPr>
          <a:xfrm>
            <a:off x="1073425" y="809468"/>
            <a:ext cx="7851913" cy="523906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Being a one-of-a-kind software, your online software is secured with reliability, quality, and security. We serve to B2B businesses over the world.</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Such kind of bespoke travel development is not provided by any tour booking software as we build solutions from scratch and keeping the client's requirements in mind. With the implementation of B2C travel management software, travel management companies make our experience comfortable while designing and implementing the vacation plans.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Have you ever thought how these travel management companies and travel agent must be managing their business operation, to make us experience an impressive vacation? Travel agencies are now using the technology from top Travel Software Development Companies, best in class user-key B2C travel management software and Travel CRM solutions.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279892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82FF3B8C-3B41-F1A6-015A-81303AA98AE7}"/>
              </a:ext>
            </a:extLst>
          </p:cNvPr>
          <p:cNvSpPr txBox="1"/>
          <p:nvPr/>
        </p:nvSpPr>
        <p:spPr>
          <a:xfrm>
            <a:off x="1331844" y="760929"/>
            <a:ext cx="7494104" cy="5336141"/>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We provide you with a comprehensive tour management system. It will be your one-stop-shop with market-leading features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Travel operator software is an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online booking engine</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that helps in improving client engagement and increased ROI. Tour booking software helps in automating the tour booking process, marketing the packages into web portal, and to establish &amp; enhance better online travel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Travel operator software is a travel e-commerce portal that assists in the online distribution of tour packages, flight inventory, flight properties, transfers, etc. The tour software can be fully customized with the integration </a:t>
            </a:r>
            <a:r>
              <a:rPr lang="en-IN" kern="0" dirty="0">
                <a:latin typeface="Times New Roman" panose="02020603050405020304" pitchFamily="18" charset="0"/>
                <a:cs typeface="Times New Roman" panose="02020603050405020304" pitchFamily="18" charset="0"/>
              </a:rPr>
              <a:t>of various APIs of travel deals and payment gateway.</a:t>
            </a:r>
          </a:p>
          <a:p>
            <a:pPr marL="285750" indent="-285750" algn="just">
              <a:lnSpc>
                <a:spcPct val="150000"/>
              </a:lnSpc>
              <a:spcAft>
                <a:spcPts val="800"/>
              </a:spcAft>
              <a:buFont typeface="Arial" panose="020B0604020202020204" pitchFamily="34" charset="0"/>
              <a:buChar char="•"/>
            </a:pPr>
            <a:r>
              <a:rPr lang="en-IN" kern="0" dirty="0">
                <a:latin typeface="Times New Roman" panose="02020603050405020304" pitchFamily="18" charset="0"/>
                <a:cs typeface="Times New Roman" panose="02020603050405020304" pitchFamily="18" charset="0"/>
              </a:rPr>
              <a:t>By integrating </a:t>
            </a:r>
            <a:r>
              <a:rPr lang="en-IN" kern="0"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GDS</a:t>
            </a:r>
            <a:r>
              <a:rPr lang="en-IN" kern="0" dirty="0">
                <a:latin typeface="Times New Roman" panose="02020603050405020304" pitchFamily="18" charset="0"/>
                <a:cs typeface="Times New Roman" panose="02020603050405020304" pitchFamily="18" charset="0"/>
              </a:rPr>
              <a:t>, Flight XMLs and </a:t>
            </a:r>
            <a:r>
              <a:rPr lang="en-IN" kern="0" dirty="0">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Flight API</a:t>
            </a:r>
            <a:r>
              <a:rPr lang="en-IN" kern="0" dirty="0">
                <a:latin typeface="Times New Roman" panose="02020603050405020304" pitchFamily="18" charset="0"/>
                <a:cs typeface="Times New Roman" panose="02020603050405020304" pitchFamily="18" charset="0"/>
              </a:rPr>
              <a:t> one can allow a guest to customize his travel opinions and various bookings of flight, and transfers. </a:t>
            </a:r>
          </a:p>
        </p:txBody>
      </p:sp>
    </p:spTree>
    <p:extLst>
      <p:ext uri="{BB962C8B-B14F-4D97-AF65-F5344CB8AC3E}">
        <p14:creationId xmlns:p14="http://schemas.microsoft.com/office/powerpoint/2010/main" val="3948012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C7671DB9-F083-2C17-9CB6-B1202D75286D}"/>
              </a:ext>
            </a:extLst>
          </p:cNvPr>
          <p:cNvSpPr txBox="1"/>
          <p:nvPr/>
        </p:nvSpPr>
        <p:spPr>
          <a:xfrm>
            <a:off x="1143000" y="1017217"/>
            <a:ext cx="7772400" cy="482356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FlightsLogic offers best in class tour operator &amp;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travel booking software</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solutions to global travel agencies, DMCs, OTA portals,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IATA</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agents and tour operators.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If you are looking for travel booking software development services, you are in the right place! We are the leading travel booking system development company, providing web and mobile-based software solutions; we also provide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tour booking software </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integration services like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rPr>
              <a:t>API integrations</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GDS Integrations, XML Integrations, and Payment Gateway Integrations.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We work for all sizes of travel businesses,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7"/>
              </a:rPr>
              <a:t>OTA’s</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with quick turnaround time. With the tour booking system, one can get additional travel reporting modules, financial management modules, and online integrated e-commerce modules.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91265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B637DE35-913A-144D-DCCA-8945C5E9BC6F}"/>
              </a:ext>
            </a:extLst>
          </p:cNvPr>
          <p:cNvSpPr txBox="1"/>
          <p:nvPr/>
        </p:nvSpPr>
        <p:spPr>
          <a:xfrm>
            <a:off x="1610139" y="1068514"/>
            <a:ext cx="7086600" cy="4720972"/>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Our product is designed for large OTA's to small-to-medium-sized as well as large tour operators having multiple businesses and is offered as local server solution or hosted applications. If you are looking for a tour booking software system, here's an easy-to-use software solution for travel agents and tour operators.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We are a leading provider of travel booking systems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Flight Booking system</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for the tour and travel industry. We are advanced software for tour operators that help you maintain inventory and organization travel, build a package, manage clients and travel agents, fully automate your sales process, improve your help ordering, manage accounts and gain full insights into your travel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049230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37D361D6-9EC7-3D2C-6118-A85CEAAC9945}"/>
              </a:ext>
            </a:extLst>
          </p:cNvPr>
          <p:cNvSpPr txBox="1"/>
          <p:nvPr/>
        </p:nvSpPr>
        <p:spPr>
          <a:xfrm>
            <a:off x="1341782" y="470369"/>
            <a:ext cx="7682947" cy="5917261"/>
          </a:xfrm>
          <a:prstGeom prst="rect">
            <a:avLst/>
          </a:prstGeom>
          <a:noFill/>
        </p:spPr>
        <p:txBody>
          <a:bodyPr wrap="square">
            <a:spAutoFit/>
          </a:bodyPr>
          <a:lstStyle/>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Key Features of our Tour Operator Management Software: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List your tours online where clients can book their desired tour online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Easy tour reservation management with all client and tour package details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Organize entire tour by combining flight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Allows you to generate reports in various formats to give better insight to your travel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It gives B2B module where other sub-agents can book tours via this tour operator software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Balance module which keeps track of the credited and debited balance</a:t>
            </a: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Allows yourself to e-mail the tour package to other tour operators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Allow clients to invite friends to join their itinerary using social media</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633392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0F9D039C-C4CE-A447-064A-6A7517E2AA7E}"/>
              </a:ext>
            </a:extLst>
          </p:cNvPr>
          <p:cNvSpPr txBox="1"/>
          <p:nvPr/>
        </p:nvSpPr>
        <p:spPr>
          <a:xfrm>
            <a:off x="1709530" y="709441"/>
            <a:ext cx="6102626" cy="5439118"/>
          </a:xfrm>
          <a:prstGeom prst="rect">
            <a:avLst/>
          </a:prstGeom>
          <a:noFill/>
        </p:spPr>
        <p:txBody>
          <a:bodyPr wrap="square">
            <a:spAutoFit/>
          </a:bodyPr>
          <a:lstStyle/>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Apply group discounts automatically.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Allow customers to book multiple items simultaneously.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Take deposits or full payment online.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Show the availability of items in a list format or weekly calendar.</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Edit availability and create details on the fly.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Select pick-up locations for shuttle service.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Secure your reservations pages into an outside re-seller website.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Override commissions per agency or per reservation.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Create commission statements per agent.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193396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A273CB8C-E791-1D64-99FC-8382F64651F5}"/>
              </a:ext>
            </a:extLst>
          </p:cNvPr>
          <p:cNvSpPr txBox="1"/>
          <p:nvPr/>
        </p:nvSpPr>
        <p:spPr>
          <a:xfrm>
            <a:off x="2176670" y="1330124"/>
            <a:ext cx="6102626" cy="4197752"/>
          </a:xfrm>
          <a:prstGeom prst="rect">
            <a:avLst/>
          </a:prstGeom>
          <a:noFill/>
        </p:spPr>
        <p:txBody>
          <a:bodyPr wrap="square">
            <a:spAutoFit/>
          </a:bodyPr>
          <a:lstStyle/>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Benefits of using Tour Operator Management Software: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It encourages an organization to develop easily and get a great profit as well.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It gives unparalleled insights into benefits.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It enables their clients to appreciate the immense efficiency with error correction process, increase productivity, enhance the ability of the agency for managing changes.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It reduces time through fast keyboard entry of transactions, full integration, and outer transaction import routines.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07982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2FA7342B-8927-FD62-ABB1-370F32B6F777}"/>
              </a:ext>
            </a:extLst>
          </p:cNvPr>
          <p:cNvSpPr txBox="1"/>
          <p:nvPr/>
        </p:nvSpPr>
        <p:spPr>
          <a:xfrm>
            <a:off x="1162877" y="601719"/>
            <a:ext cx="7533861" cy="5654561"/>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XML API is suitable for Travel Agents, Online Agents, Inbounded Agents, Online Operators and Online Portals requiring to develop a direct system-to-system interface between their system and the FlightsLogic Operators.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We provide technology that helps </a:t>
            </a: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travelers</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interested in visiting Our country discover and book the best deals in cultural travel, circuits, daily tours, internal flights and much more. We are advanced cloud-based software that helps travel companies to automate their business processes and increase sales.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system covers the entire business process and includes features that help manage reservations, finances, online bookings, tour organizations and more. We allow tour operators to create their own offerings packages, tour, accommodation, transfers, and other services.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29808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A737B65E-C29D-7406-B379-99F7A775C428}"/>
              </a:ext>
            </a:extLst>
          </p:cNvPr>
          <p:cNvSpPr txBox="1"/>
          <p:nvPr/>
        </p:nvSpPr>
        <p:spPr>
          <a:xfrm>
            <a:off x="1133060" y="809468"/>
            <a:ext cx="7692887" cy="523906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Through Flight Logic, the user can select preferred destinations, along with preferred airlines in order to build a unique experience.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It is a perfect tool for tour operators and destination management companies. A flexible, modular platform for creating and directing multiple travel content, business rules, pricing, and distribution. Increase conversion rates and optimize margins by giving your customers the best alternative travel offers with Amadeus Inventory.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FlightsLogic is a specialist in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Tour Operator Management Software</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and we are continually working to find better solutions for our clients. A powerful web-based end-to-end reservations management platform. With unique functionality and connections to our extensive supplier network can meet the requirements of any travel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9690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A4E79947-D3E1-2BEE-5757-E2D4258BBE0F}"/>
              </a:ext>
            </a:extLst>
          </p:cNvPr>
          <p:cNvSpPr txBox="1"/>
          <p:nvPr/>
        </p:nvSpPr>
        <p:spPr>
          <a:xfrm>
            <a:off x="1152938" y="601719"/>
            <a:ext cx="7623313" cy="5654561"/>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Tour Operator Management Software system makes your website the key selling tool and permits you to provide an instant tour and activity confirmation service to your website's visitors - hopefully turning them into bookers.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It's basically a type of business that allows you to manage important tour dates online. Such as appointments, reservations, etc. Also, some booking system. This means your clients can direct the booking process themselves, as well as pay for an activity through a website.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FlightsLogic </a:t>
            </a:r>
            <a:r>
              <a:rPr lang="en-IN" sz="1800" u="none" strike="noStrike"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Travel portal software</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is a well-designed and computerized web-based online booking system. The software/ application is uniquely produced for travel management companies, destination management companies, travel aggregators, B2B B2C travel agencies, tour operators and home-based travel agents.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58055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A9D29E4C-45B1-678A-3F37-B7304E5A298D}"/>
              </a:ext>
            </a:extLst>
          </p:cNvPr>
          <p:cNvSpPr txBox="1"/>
          <p:nvPr/>
        </p:nvSpPr>
        <p:spPr>
          <a:xfrm>
            <a:off x="1341782" y="1017217"/>
            <a:ext cx="7692887" cy="482356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Tour Operator Management Software allows leading travel agencies to run their business efficiently and effectively. It is used by a wide array of travel sectors to create successful commercial environments and become more effective.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These applications streamline and improve the value of travel business processes for travel providers and users both and deliver a certain competitive advantage to them.</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It is one of the best systems available today for travel services. Most travel agencies prefer it to access online travel airline inventories, air ticket booking, and other value-added services. It processes the highest number of businesses on a daily basis.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7395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375D964E-E322-3647-4916-20B2C3873D18}"/>
              </a:ext>
            </a:extLst>
          </p:cNvPr>
          <p:cNvSpPr txBox="1"/>
          <p:nvPr/>
        </p:nvSpPr>
        <p:spPr>
          <a:xfrm>
            <a:off x="1520687" y="1224967"/>
            <a:ext cx="7225748" cy="4408066"/>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Tour Operator Management Software is perfectly designed for providing wonderful itinerary tour packages to you by providing air tickets bookings, and more.</a:t>
            </a: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If you have chosen for any travel package from some agency then the company's agent would avail all the services for you and you don't need to find time from your tight schedule to arrange everything.</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FlightsLogic Tour Operator Management Software Network allows the development of interfaces to directly interact with each operator retrieving tour details with imagery, check availability, compare prices and commit bookings directly into the remote operator's system.</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237786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3" name="TextBox 2">
            <a:extLst>
              <a:ext uri="{FF2B5EF4-FFF2-40B4-BE49-F238E27FC236}">
                <a16:creationId xmlns:a16="http://schemas.microsoft.com/office/drawing/2014/main" id="{3E895F1E-A560-EBAC-1CAC-51F7CC6A9F5D}"/>
              </a:ext>
            </a:extLst>
          </p:cNvPr>
          <p:cNvSpPr txBox="1"/>
          <p:nvPr/>
        </p:nvSpPr>
        <p:spPr>
          <a:xfrm>
            <a:off x="2136913" y="1227531"/>
            <a:ext cx="6102626" cy="4402937"/>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Revolutionizing Online travel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Multiple Sales Channels - B2C, B2B, B2B2C, B2B2B, Call Center, Front Desk</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Low cost of ownership</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Online Booking Engine - Flight, Hotel, Holiday Package, Car, Sightseeing and Transfers</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GDS, XML &amp; Travel API Integration</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Complete booking management system</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Comprehensive reporting module</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00843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D9DAD4-E2D6-3DDE-B9C5-D7E88B99F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875" y="346213"/>
            <a:ext cx="1819275" cy="381000"/>
          </a:xfrm>
          <a:prstGeom prst="rect">
            <a:avLst/>
          </a:prstGeom>
        </p:spPr>
      </p:pic>
      <p:sp>
        <p:nvSpPr>
          <p:cNvPr id="2" name="Title 1">
            <a:extLst>
              <a:ext uri="{FF2B5EF4-FFF2-40B4-BE49-F238E27FC236}">
                <a16:creationId xmlns:a16="http://schemas.microsoft.com/office/drawing/2014/main" id="{33A3AF53-CCCD-32CE-DF2B-E22E859F7AC7}"/>
              </a:ext>
            </a:extLst>
          </p:cNvPr>
          <p:cNvSpPr txBox="1">
            <a:spLocks/>
          </p:cNvSpPr>
          <p:nvPr/>
        </p:nvSpPr>
        <p:spPr>
          <a:xfrm>
            <a:off x="1835899" y="1259652"/>
            <a:ext cx="6781326" cy="4338696"/>
          </a:xfrm>
          <a:prstGeom prst="rect">
            <a:avLst/>
          </a:prstGeom>
        </p:spPr>
        <p:txBody>
          <a:bodyPr vert="horz" lIns="91440" tIns="45720" rIns="91440" bIns="45720" rtlCol="0" anchor="t">
            <a:normAutofit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50000"/>
              </a:lnSpc>
            </a:pPr>
            <a:r>
              <a:rPr lang="en-IN" sz="4000" dirty="0">
                <a:latin typeface="Times New Roman" panose="02020603050405020304" pitchFamily="18" charset="0"/>
                <a:cs typeface="Times New Roman" panose="02020603050405020304" pitchFamily="18" charset="0"/>
              </a:rPr>
              <a:t>Contact Us</a:t>
            </a:r>
            <a:br>
              <a:rPr lang="en-IN" sz="2400" dirty="0">
                <a:latin typeface="Times New Roman" panose="02020603050405020304" pitchFamily="18"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r>
              <a:rPr lang="en-IN" sz="2400"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For more details, Pls visit our website:</a:t>
            </a:r>
            <a:br>
              <a:rPr lang="en-IN" sz="2400" kern="100" dirty="0">
                <a:latin typeface="Times New Roman" panose="02020603050405020304" pitchFamily="18" charset="0"/>
                <a:ea typeface="Calibri" panose="020F0502020204030204" pitchFamily="34" charset="0"/>
                <a:cs typeface="Times New Roman" panose="02020603050405020304" pitchFamily="18" charset="0"/>
              </a:rPr>
            </a:br>
            <a:r>
              <a:rPr lang="en-IN" sz="1800" u="sng" dirty="0">
                <a:effectLst/>
                <a:latin typeface="Times New Roman" panose="02020603050405020304" pitchFamily="18" charset="0"/>
                <a:ea typeface="Times New Roman" panose="02020603050405020304" pitchFamily="18" charset="0"/>
              </a:rPr>
              <a:t>https://www.flightslogic.com/tour-operator-management-software.php</a:t>
            </a:r>
          </a:p>
          <a:p>
            <a:pPr algn="ctr"/>
            <a:br>
              <a:rPr lang="en-IN" sz="2400" u="sng" kern="100" dirty="0">
                <a:latin typeface="Times New Roman" panose="02020603050405020304" pitchFamily="18" charset="0"/>
                <a:ea typeface="Calibri" panose="020F0502020204030204" pitchFamily="34" charset="0"/>
                <a:cs typeface="Times New Roman" panose="02020603050405020304" pitchFamily="18" charset="0"/>
              </a:rPr>
            </a:br>
            <a:br>
              <a:rPr lang="en-IN" sz="2400" u="sng" kern="100" dirty="0">
                <a:latin typeface="Times New Roman" panose="02020603050405020304" pitchFamily="18" charset="0"/>
                <a:ea typeface="Calibri" panose="020F0502020204030204" pitchFamily="34" charset="0"/>
                <a:cs typeface="Times New Roman" panose="02020603050405020304" pitchFamily="18" charset="0"/>
              </a:rPr>
            </a:br>
            <a:r>
              <a:rPr lang="en-IN" sz="2400" b="1" dirty="0">
                <a:latin typeface="Times New Roman" panose="02020603050405020304" pitchFamily="18" charset="0"/>
                <a:ea typeface="Calibri" panose="020F0502020204030204" pitchFamily="34" charset="0"/>
                <a:cs typeface="Times New Roman" panose="02020603050405020304" pitchFamily="18" charset="0"/>
              </a:rPr>
              <a:t>Email id :  </a:t>
            </a:r>
            <a:r>
              <a:rPr lang="en-IN" sz="2400" b="1" u="sng" dirty="0">
                <a:solidFill>
                  <a:schemeClr val="accent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contact@flightslogic.com </a:t>
            </a:r>
            <a:br>
              <a:rPr lang="en-IN" sz="2400" u="sng" dirty="0">
                <a:solidFill>
                  <a:schemeClr val="accent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628233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43</TotalTime>
  <Words>2719</Words>
  <Application>Microsoft Office PowerPoint</Application>
  <PresentationFormat>Widescreen</PresentationFormat>
  <Paragraphs>101</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Symbol</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2</cp:revision>
  <dcterms:created xsi:type="dcterms:W3CDTF">2023-12-07T09:45:03Z</dcterms:created>
  <dcterms:modified xsi:type="dcterms:W3CDTF">2023-12-07T10:28:04Z</dcterms:modified>
</cp:coreProperties>
</file>