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5"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562512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3631068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36784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A38B8F1-A11A-4F64-8121-6AC25375334A}" type="datetimeFigureOut">
              <a:rPr lang="en-IN" smtClean="0"/>
              <a:t>19-12-2023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3234545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A38B8F1-A11A-4F64-8121-6AC25375334A}" type="datetimeFigureOut">
              <a:rPr lang="en-IN" smtClean="0"/>
              <a:t>19-12-2023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2761900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A38B8F1-A11A-4F64-8121-6AC25375334A}" type="datetimeFigureOut">
              <a:rPr lang="en-IN" smtClean="0"/>
              <a:t>19-12-2023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37021301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38B8F1-A11A-4F64-8121-6AC25375334A}" type="datetimeFigureOut">
              <a:rPr lang="en-IN" smtClean="0"/>
              <a:t>19-12-2023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247134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A38B8F1-A11A-4F64-8121-6AC25375334A}" type="datetimeFigureOut">
              <a:rPr lang="en-IN" smtClean="0"/>
              <a:t>19-12-2023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221676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A38B8F1-A11A-4F64-8121-6AC25375334A}" type="datetimeFigureOut">
              <a:rPr lang="en-IN" smtClean="0"/>
              <a:t>19-12-2023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3589332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1172072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400327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29175808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504944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3677960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18971827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A38B8F1-A11A-4F64-8121-6AC25375334A}" type="datetimeFigureOut">
              <a:rPr lang="en-IN" smtClean="0"/>
              <a:t>19-12-2023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07AEAB9-65E0-42A1-BA52-3ABF03FF3974}" type="slidenum">
              <a:rPr lang="en-IN" smtClean="0"/>
              <a:t>‹#›</a:t>
            </a:fld>
            <a:endParaRPr lang="en-IN"/>
          </a:p>
        </p:txBody>
      </p:sp>
    </p:spTree>
    <p:extLst>
      <p:ext uri="{BB962C8B-B14F-4D97-AF65-F5344CB8AC3E}">
        <p14:creationId xmlns:p14="http://schemas.microsoft.com/office/powerpoint/2010/main" val="20907896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A38B8F1-A11A-4F64-8121-6AC25375334A}" type="datetimeFigureOut">
              <a:rPr lang="en-IN" smtClean="0"/>
              <a:t>19-12-2023</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07AEAB9-65E0-42A1-BA52-3ABF03FF3974}" type="slidenum">
              <a:rPr lang="en-IN" smtClean="0"/>
              <a:t>‹#›</a:t>
            </a:fld>
            <a:endParaRPr lang="en-IN"/>
          </a:p>
        </p:txBody>
      </p:sp>
    </p:spTree>
    <p:extLst>
      <p:ext uri="{BB962C8B-B14F-4D97-AF65-F5344CB8AC3E}">
        <p14:creationId xmlns:p14="http://schemas.microsoft.com/office/powerpoint/2010/main" val="16158370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ghtslogic.com/"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flight-booking-system.php" TargetMode="External"/><Relationship Id="rId4" Type="http://schemas.openxmlformats.org/officeDocument/2006/relationships/hyperlink" Target="https://www.flightslogic.com/online-booking-softwar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flightslogic.com/gds-integration.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airline-booking-software.php" TargetMode="External"/><Relationship Id="rId4" Type="http://schemas.openxmlformats.org/officeDocument/2006/relationships/hyperlink" Target="https://www.flightslogic.com/flight-reservation-system.php"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flightslogic.com/airline-gds.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hotel-reservation-software.php" TargetMode="External"/><Relationship Id="rId4" Type="http://schemas.openxmlformats.org/officeDocument/2006/relationships/hyperlink" Target="https://www.flightslogic.com/airline-ticket-reservation-system.php"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flightslogic.com/about.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airline-booking-system.php" TargetMode="External"/><Relationship Id="rId4" Type="http://schemas.openxmlformats.org/officeDocument/2006/relationships/hyperlink" Target="https://www.flightslogic.com/airline-reservation-softwar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flightslogic.com/flight-booking-portal.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flightslogic.com/b2b-online-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flightslogic.com/farezone.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medium.com/@stevenson14789632/flight-api-airline-consolidator-flight-aggregator-e9371a414b6f"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flightslogic.com/airline-inventory-management.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flightslogic.com/ota-and-travel-agencies.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flightslogic.com/online-reservation-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flightslogic.com/online-booking-reservation-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flightslogic.com/galileo-ticket-reservation-system.php" TargetMode="External"/><Relationship Id="rId4" Type="http://schemas.openxmlformats.org/officeDocument/2006/relationships/hyperlink" Target="https://www.flightslogic.com/online-hotel-reservation-services.php"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flightslogic.com/galileo-gds.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bangalore.in.locan.to/ID_4282581613/B2B-Travel-Portal-Development-B2B-Software-Online-B2B.html"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flightslogic.com/travel-booking-engine.php"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flightslogic.com/flight-booking-software.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6" name="Subtitle 2">
            <a:extLst>
              <a:ext uri="{FF2B5EF4-FFF2-40B4-BE49-F238E27FC236}">
                <a16:creationId xmlns:a16="http://schemas.microsoft.com/office/drawing/2014/main" id="{01B0696A-0A47-3F28-D34A-1FFE941E41A3}"/>
              </a:ext>
            </a:extLst>
          </p:cNvPr>
          <p:cNvSpPr>
            <a:spLocks noGrp="1"/>
          </p:cNvSpPr>
          <p:nvPr>
            <p:ph type="subTitle" idx="1"/>
          </p:nvPr>
        </p:nvSpPr>
        <p:spPr>
          <a:xfrm>
            <a:off x="3108772" y="5570627"/>
            <a:ext cx="3820970" cy="489562"/>
          </a:xfrm>
        </p:spPr>
        <p:txBody>
          <a:bodyPr>
            <a:noAutofit/>
          </a:bodyPr>
          <a:lstStyle/>
          <a:p>
            <a:r>
              <a:rPr lang="en-IN" dirty="0">
                <a:solidFill>
                  <a:schemeClr val="tx1"/>
                </a:solidFill>
              </a:rPr>
              <a:t>Email ID: </a:t>
            </a:r>
            <a:r>
              <a:rPr lang="en-IN" u="sng" dirty="0">
                <a:solidFill>
                  <a:schemeClr val="accent1"/>
                </a:solidFill>
              </a:rPr>
              <a:t>contact@flightslogic.com</a:t>
            </a:r>
          </a:p>
        </p:txBody>
      </p:sp>
      <p:sp>
        <p:nvSpPr>
          <p:cNvPr id="8" name="TextBox 7">
            <a:extLst>
              <a:ext uri="{FF2B5EF4-FFF2-40B4-BE49-F238E27FC236}">
                <a16:creationId xmlns:a16="http://schemas.microsoft.com/office/drawing/2014/main" id="{654EFE1A-4C0C-72F2-BF2D-46B562B0F894}"/>
              </a:ext>
            </a:extLst>
          </p:cNvPr>
          <p:cNvSpPr txBox="1"/>
          <p:nvPr/>
        </p:nvSpPr>
        <p:spPr>
          <a:xfrm>
            <a:off x="2494718" y="454102"/>
            <a:ext cx="5049078" cy="834524"/>
          </a:xfrm>
          <a:prstGeom prst="rect">
            <a:avLst/>
          </a:prstGeom>
          <a:noFill/>
        </p:spPr>
        <p:txBody>
          <a:bodyPr wrap="square">
            <a:spAutoFit/>
          </a:bodyPr>
          <a:lstStyle/>
          <a:p>
            <a:pPr algn="ctr">
              <a:lnSpc>
                <a:spcPct val="150000"/>
              </a:lnSpc>
              <a:spcAft>
                <a:spcPts val="800"/>
              </a:spcAft>
            </a:pPr>
            <a:r>
              <a:rPr lang="en-IN" sz="3600" b="1" kern="100" dirty="0">
                <a:solidFill>
                  <a:schemeClr val="accent1"/>
                </a:solidFill>
                <a:effectLst/>
                <a:latin typeface="Times New Roman" panose="02020603050405020304" pitchFamily="18" charset="0"/>
                <a:ea typeface="Calibri" panose="020F0502020204030204" pitchFamily="34" charset="0"/>
                <a:cs typeface="Times New Roman" panose="02020603050405020304" pitchFamily="18" charset="0"/>
              </a:rPr>
              <a:t>Flight Booking Software</a:t>
            </a:r>
            <a:endParaRPr lang="en-IN" sz="3600" kern="1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718FB1A2-11D8-89DD-C223-64E222075C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4718" y="1807769"/>
            <a:ext cx="5049078" cy="3143765"/>
          </a:xfrm>
          <a:prstGeom prst="rect">
            <a:avLst/>
          </a:prstGeom>
        </p:spPr>
      </p:pic>
    </p:spTree>
    <p:extLst>
      <p:ext uri="{BB962C8B-B14F-4D97-AF65-F5344CB8AC3E}">
        <p14:creationId xmlns:p14="http://schemas.microsoft.com/office/powerpoint/2010/main" val="3213499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5537D982-8F45-0510-11AA-BF0D4EAED6F0}"/>
              </a:ext>
            </a:extLst>
          </p:cNvPr>
          <p:cNvSpPr txBox="1"/>
          <p:nvPr/>
        </p:nvSpPr>
        <p:spPr>
          <a:xfrm>
            <a:off x="1232452" y="757030"/>
            <a:ext cx="7881730" cy="5341655"/>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 Booking Software - Advanced Software for Travel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develops</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 Flight Booking Software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helps travel and tourism industry to get the airline reservation done easily also you can manage your inventory, agent control, bookings and ticket reservations all in one place.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online booking software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allows a potential customer to book and pay for an activity or service directly through your website. It enables you not only to sell notably more flight tickets but to promote various complementary travel products to increase your profit. We offer you the best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online flight booking software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that facilitates the search for flights all over the world.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flight booking software is designed using globally acknowledged applications used for online flight reservations for B2B and B2C in various destinations across the globe.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329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2895E5D5-C3AD-86F5-9FCF-8A5428D583D9}"/>
              </a:ext>
            </a:extLst>
          </p:cNvPr>
          <p:cNvSpPr txBox="1"/>
          <p:nvPr/>
        </p:nvSpPr>
        <p:spPr>
          <a:xfrm>
            <a:off x="1103243" y="550423"/>
            <a:ext cx="8001000" cy="575715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is a specialized company in developing flight booking software with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GDS integration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such as Amadeus, Galileo, and Sabre. Our flight booking software is connected with GDS systems and offer better inventory and price to end customers and travel agencies.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understand the need for global travel companies and tour operators so we provide aesthetic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flight booking engine design</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Our airline booking engine provides better options for airline selection with the lowest airfares to end-users and travel agents.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helps your travel business increase sales while it automates processes and reduces the time and effort required to complete an airline booking.</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design and develop innovative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flight booking websites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robust booking and payment processing systems that allow users to quickly find the flights in order to book their desired destinations.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32776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5CBBB631-AC17-CADE-C89F-E36EE05FE416}"/>
              </a:ext>
            </a:extLst>
          </p:cNvPr>
          <p:cNvSpPr txBox="1"/>
          <p:nvPr/>
        </p:nvSpPr>
        <p:spPr>
          <a:xfrm>
            <a:off x="1113181" y="968583"/>
            <a:ext cx="7802217" cy="4920834"/>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work on Flight Booking Engine and low-cost air carriers to provide our clients with a comprehensive flight booking system.</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the airline business, inventory mentioned as the available seats. The inventory of an airline is generally categorized into totally different categories.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kern="0" dirty="0">
                <a:solidFill>
                  <a:srgbClr val="000000"/>
                </a:solidFill>
                <a:latin typeface="Times New Roman" panose="02020603050405020304" pitchFamily="18" charset="0"/>
                <a:cs typeface="Times New Roman" panose="02020603050405020304" pitchFamily="18" charset="0"/>
              </a:rPr>
              <a:t>For example, initial, business or economy class and up to twenty-six booking categories, that totally different prices and booking conditions apply. Inventory information should be maintained by the distribution system over standardized interfaces.</a:t>
            </a:r>
          </a:p>
          <a:p>
            <a:pPr marL="285750" indent="-285750" algn="just">
              <a:lnSpc>
                <a:spcPct val="150000"/>
              </a:lnSpc>
              <a:spcAft>
                <a:spcPts val="800"/>
              </a:spcAft>
              <a:buFont typeface="Arial" panose="020B0604020202020204" pitchFamily="34" charset="0"/>
              <a:buChar char="•"/>
            </a:pPr>
            <a:r>
              <a:rPr lang="en-IN" kern="0" dirty="0">
                <a:solidFill>
                  <a:srgbClr val="000000"/>
                </a:solidFill>
                <a:latin typeface="Times New Roman" panose="02020603050405020304" pitchFamily="18" charset="0"/>
                <a:cs typeface="Times New Roman" panose="02020603050405020304" pitchFamily="18" charset="0"/>
              </a:rPr>
              <a:t>One of the core functions of inventory management is inventory control. Inventory control guides the by opening and closing individual booking categories available.</a:t>
            </a:r>
          </a:p>
        </p:txBody>
      </p:sp>
    </p:spTree>
    <p:extLst>
      <p:ext uri="{BB962C8B-B14F-4D97-AF65-F5344CB8AC3E}">
        <p14:creationId xmlns:p14="http://schemas.microsoft.com/office/powerpoint/2010/main" val="1205555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6A8160CA-39EF-3F65-3B13-411C7422C550}"/>
              </a:ext>
            </a:extLst>
          </p:cNvPr>
          <p:cNvSpPr txBox="1"/>
          <p:nvPr/>
        </p:nvSpPr>
        <p:spPr>
          <a:xfrm>
            <a:off x="1560443" y="1224967"/>
            <a:ext cx="7275444" cy="4408066"/>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combination of the costs and booking conditions stored in the Fare Quote System, the price for each sold seat is set.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most cases, this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inventory control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includes a live interface to an airline’s Yield management system. It is used to support a permanent optimization of the offered booking categories in response to changes in demand or pricing strategies of a competitor.</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FlightsLogic is an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airline reservation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development company, operating with global airlines, GDS systems, and flight consolidators. The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hotel reservation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sightseeing, transfers, and very important packaging modules.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02545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3A326C33-3B1E-9D39-B625-75D10B77F931}"/>
              </a:ext>
            </a:extLst>
          </p:cNvPr>
          <p:cNvSpPr txBox="1"/>
          <p:nvPr/>
        </p:nvSpPr>
        <p:spPr>
          <a:xfrm>
            <a:off x="1182757" y="550423"/>
            <a:ext cx="8050696" cy="5757153"/>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Benefits of Using Our Online Flight Booking Tools for Business Travel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have a tendency to integrate several GDS, hotel, and car consolidators for travel clients. Our airline reservation systems incorporate the exchange of data through the GDS such as Amadeus, Galileo / Travelport or Sabre, that consolidates the worldwide airline accessibility and pricing information and share through web services APIs / XMLs.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Using these varieties of web services on the airline reservation system interface, the knowledge for the airline check, availability &amp; pricing can be issued on a user-friendly GUI interface.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thus can proceed for the booking by choosing the flights in step with the preference of the end-user. Over the previous few years, travel agencies have shown larger reliance on the airline reservation system, travel technology and quality solutions to grow.</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3321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E4E3274A-9D22-4D6E-FDE5-D5F946FB5B15}"/>
              </a:ext>
            </a:extLst>
          </p:cNvPr>
          <p:cNvSpPr txBox="1"/>
          <p:nvPr/>
        </p:nvSpPr>
        <p:spPr>
          <a:xfrm>
            <a:off x="1073425" y="757030"/>
            <a:ext cx="7901609" cy="534165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Availability, nice user engagement, multiple display choices, and dynamic packing systems are key points for our Flight Reservation Systems to follow.</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provide a fully integrated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Flight Reservation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the latest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flight booking engine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features like Online Booking Engine, GDS Booking System, Amadeus flight reservation system, Galileo airline reservation system, Sabre airline reservation system, reservation systems, customized Airline Booking System for travel agents and travel companies worldwide.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Flight booking systems incorporate airline schedules, passenger reservations, and ticket records.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Air Booking Engine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uses innovative technology that enhances the user experience by optimizing the display and layout for the user device and screen size.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9163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A00B7FD8-6B52-D073-99F0-A366E6917118}"/>
              </a:ext>
            </a:extLst>
          </p:cNvPr>
          <p:cNvSpPr txBox="1"/>
          <p:nvPr/>
        </p:nvSpPr>
        <p:spPr>
          <a:xfrm>
            <a:off x="1182755" y="809468"/>
            <a:ext cx="7673009" cy="523906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flight booking system features include options to view booking details &amp; print e-tickets, allow passengers to select their own seats, display fare rules, and baggage information, supports frequent flyers programs, an option to book multi-city flights and more.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flight reservation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a web-based online booking answer that helps in consolidating information from all airlines through the use of global distribution systems.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system provides inventory and rates in real-time to clients moreover as travel agents. Recently flight reservation system is being not solely to create flight reservations but also being used to help with totally different airline management tasks and to satisfy client needs from the initial booking all the way to complete the flight.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19653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FCFD53FB-3FDE-78B1-52CF-874FF99DB48F}"/>
              </a:ext>
            </a:extLst>
          </p:cNvPr>
          <p:cNvSpPr txBox="1"/>
          <p:nvPr/>
        </p:nvSpPr>
        <p:spPr>
          <a:xfrm>
            <a:off x="1272209" y="965921"/>
            <a:ext cx="7454348" cy="4926157"/>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 Booking System is an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online application software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accustomed to retain, retrieve information and perform transactions related to air travel.</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Originally designed and performed by airlines, Flight Booking System was later developed for the employment of travel agencies.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flight booking software system is a customer-facing reservation system that airline clients use to book flights. Airlines leverage our applications to handle all of their booking-related tasks and streamline the reservations method.</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flight reservations systems take into consideration multiple factors when managing the flight-booking method, including available inventory (seats available), airline schedules, and tax rates.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901374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6F277328-CCA2-22D9-3028-F389F0BA3E4C}"/>
              </a:ext>
            </a:extLst>
          </p:cNvPr>
          <p:cNvSpPr txBox="1"/>
          <p:nvPr/>
        </p:nvSpPr>
        <p:spPr>
          <a:xfrm>
            <a:off x="1172817" y="601719"/>
            <a:ext cx="7782339" cy="5654561"/>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All of these are factored in when calculating flight costs at the time of purchase. Our airline staff uses a flight booking software system to manage the complete reservations method, which might be sophisticated, and airline customers use the application to book tickets.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Airline reservations software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system systems typically come as a part of a bigger set of an aviation software system. At the very minimum, these systems interface with global distribution systems (GDS) and individual airline distribution systems.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tend to work with several top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travel aggregators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global distribution systems, channel managers and DMCs. We can ensure the quality deliverables and fast turnaround to make and deliver scalable travel portals and booking engines, with clear attention to technology‚ agile methodology and transformation.</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21621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F141AFCC-FE24-9CE9-D21C-9758CBCEE565}"/>
              </a:ext>
            </a:extLst>
          </p:cNvPr>
          <p:cNvSpPr txBox="1"/>
          <p:nvPr/>
        </p:nvSpPr>
        <p:spPr>
          <a:xfrm>
            <a:off x="1053547" y="550423"/>
            <a:ext cx="7921487" cy="575715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design, develop, host and deliver automation systems to the airline and travel industries together with the latest airline reservation systems which give modern, flexible reservations and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inventory management solutions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for airlines which including call canters, travel agencies, and the internet ticket sales and real-time bookings.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standard solution provides an integrated Departure Control System with a very easy to use interface for quick passenger check-in and real-time access to reservations.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Inventory, schedule, fares, and agent management modules give a complete solution for airlines to handle their bookings and ticket reservations.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Recent, powerful, and measurable reservations design provide a stable and appropriate platform to airlines of all sizes and with industry-standard interfaces to all outside reservation systems.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80257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2CA880EF-9BCB-1E08-5CD1-93CE5EFEE2A4}"/>
              </a:ext>
            </a:extLst>
          </p:cNvPr>
          <p:cNvSpPr txBox="1"/>
          <p:nvPr/>
        </p:nvSpPr>
        <p:spPr>
          <a:xfrm>
            <a:off x="1222513" y="706876"/>
            <a:ext cx="7593496" cy="5444247"/>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They include GDSs, alternative airline computer reservation systems, SSIM schedules, and ATPCO (Airline Tariff publication Company) costs.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flight booking system is a web-based booking solution that helps in consolidating information from all the airlines through the use of global distribution systems.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system provides inventory and rates in real-time to customers additionally as travel agents.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Global distribution systems (GDS)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are the method of book and sell the tickets for multiple airlines by the major flight reservation system operations.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flights have regretted most of their direct holdings to dedicated and committed GDS companies, who created their systems accessible to customers through internet gateways.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220253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6F8D6D99-DA0E-CBB9-6208-8D2D2451670B}"/>
              </a:ext>
            </a:extLst>
          </p:cNvPr>
          <p:cNvSpPr txBox="1"/>
          <p:nvPr/>
        </p:nvSpPr>
        <p:spPr>
          <a:xfrm>
            <a:off x="993913" y="706876"/>
            <a:ext cx="8239539" cy="5444247"/>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Modern GDS are providing services like booking hotel rooms and rental cars as well as airline tickets.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Our Flight Booking System is a well-aligned booking engine integrated with global GDS systems as well as Amadeus, Galileo, and Sabre, which stabilizes the information from all the airlines.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bespoken booking engine connected with our unique GDS systems provides much better inventory and rates to the customers and travel agencies.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Multinational travel companies are going for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online flight reservation applications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only because of 24/7 availability and live bookings. Increasing bookings directly up to scalable revenues.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can happen after you have an efficient flight booking software further with an added cab and room booking system.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94380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D121B301-4B89-3BDB-8375-5EBF0C78EEA2}"/>
              </a:ext>
            </a:extLst>
          </p:cNvPr>
          <p:cNvSpPr txBox="1"/>
          <p:nvPr/>
        </p:nvSpPr>
        <p:spPr>
          <a:xfrm>
            <a:off x="1043609" y="499127"/>
            <a:ext cx="8130209" cy="5859746"/>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Numerous target reservations help to establish the fact that your travel website offers a lot of options.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Being simple to use by the customers depends mostly on the actual fact that you simply fix an interactive and user-friendly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air ticket booking API</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extra add-ons of the reliable cab and building booking engine.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Whether you are a travel agent and you are doing an airline or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hotel booking system</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you can upsell numerous travel options within a matter of your time in few clicks.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rPr>
              <a:t>Galileo Flight Booking System </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aggregates all the possible travel contents for transfers, hotels, flights, and sightseeing and shares the knowledge to all web portals for single access through their proprietary APIs or web services.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End users can search and book all the travel content by searching and creating payments online.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5950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F86FF835-8D64-8D7B-6DF2-AA8D8A7A5F92}"/>
              </a:ext>
            </a:extLst>
          </p:cNvPr>
          <p:cNvSpPr txBox="1"/>
          <p:nvPr/>
        </p:nvSpPr>
        <p:spPr>
          <a:xfrm>
            <a:off x="1192695" y="1017217"/>
            <a:ext cx="7891670" cy="4823565"/>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Because of the automated systems and processes, the majority of fulfillment activities can be done simply using the system.</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While reducing the time spent on file finishing, ticketing and invoicing it permits you to specialize in value add-on services and increasing the business. This is a 24/7 available system and can access any time you wish. Our Galileo Flight Booking System can be accessed by anyone at any time to book the tickets.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With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Galileo GDS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the efficient of the travel enterprises will definitely improve. Real-time access to inventories can mark your success story for the long-term by reducing the operation value and a rise in revenues will undoubtedly assist you to expand your reach for your channels of selection with solutions.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54978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12B75562-E27D-EC33-7AD2-8C2F97399733}"/>
              </a:ext>
            </a:extLst>
          </p:cNvPr>
          <p:cNvSpPr txBox="1"/>
          <p:nvPr/>
        </p:nvSpPr>
        <p:spPr>
          <a:xfrm>
            <a:off x="1451112" y="809468"/>
            <a:ext cx="7345017" cy="5239063"/>
          </a:xfrm>
          <a:prstGeom prst="rect">
            <a:avLst/>
          </a:prstGeom>
          <a:noFill/>
        </p:spPr>
        <p:txBody>
          <a:bodyPr wrap="square">
            <a:spAutoFit/>
          </a:bodyPr>
          <a:lstStyle/>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 increase in efficiency and maximum point of sales can exceptionally boost the visibility of reaching a worldwide community and travel buyers. Through Galileo API / Galileo XML to fetch the online inventory on Air Tickets, a web-based airline reservation application is connected to Galileo GDS.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method of online bookings has several blessings. It saves time effort for travelers and travel agencies throughout the service. There are not any a lot of attractions to ancient practices like visiting travel agencies and creating flight booking and different connected inquiries.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Leading agencies are finding out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travel portal development</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with GDS Amadeus and Apis to rearrange B2B and B2C portals with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online booking engines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7952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3" name="TextBox 2">
            <a:extLst>
              <a:ext uri="{FF2B5EF4-FFF2-40B4-BE49-F238E27FC236}">
                <a16:creationId xmlns:a16="http://schemas.microsoft.com/office/drawing/2014/main" id="{7732A98C-5392-1D97-2CED-5F0D84931881}"/>
              </a:ext>
            </a:extLst>
          </p:cNvPr>
          <p:cNvSpPr txBox="1"/>
          <p:nvPr/>
        </p:nvSpPr>
        <p:spPr>
          <a:xfrm>
            <a:off x="2454965" y="1953371"/>
            <a:ext cx="5953539" cy="2951257"/>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Are the Advantages of an Online Flight Booking Software?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Flight booking system of all sizes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Internet ticket sales and booking facilities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Modern and flexible inventory management solutions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Secured online payment management facilities</a:t>
            </a:r>
            <a:endParaRPr lang="en-IN" sz="16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05853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767310-D8E9-1224-E750-A87F922DCD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77632" y="376030"/>
            <a:ext cx="1819275" cy="381000"/>
          </a:xfrm>
          <a:prstGeom prst="rect">
            <a:avLst/>
          </a:prstGeom>
        </p:spPr>
      </p:pic>
      <p:sp>
        <p:nvSpPr>
          <p:cNvPr id="2" name="Title 1">
            <a:extLst>
              <a:ext uri="{FF2B5EF4-FFF2-40B4-BE49-F238E27FC236}">
                <a16:creationId xmlns:a16="http://schemas.microsoft.com/office/drawing/2014/main" id="{E2E70242-36B3-A8CB-15F3-3394806CDA74}"/>
              </a:ext>
            </a:extLst>
          </p:cNvPr>
          <p:cNvSpPr txBox="1">
            <a:spLocks/>
          </p:cNvSpPr>
          <p:nvPr/>
        </p:nvSpPr>
        <p:spPr>
          <a:xfrm>
            <a:off x="2074438" y="1359044"/>
            <a:ext cx="6204858" cy="4338696"/>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IN" sz="4000" dirty="0">
                <a:latin typeface="Times New Roman" panose="02020603050405020304" pitchFamily="18" charset="0"/>
                <a:cs typeface="Times New Roman" panose="02020603050405020304" pitchFamily="18" charset="0"/>
              </a:rPr>
              <a:t>Contact Us</a:t>
            </a:r>
            <a:br>
              <a:rPr lang="en-IN" sz="2400" dirty="0">
                <a:latin typeface="Times New Roman" panose="02020603050405020304" pitchFamily="18"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r>
              <a:rPr lang="en-IN" sz="2400" kern="1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For more details, Pls visit our website:</a:t>
            </a:r>
          </a:p>
          <a:p>
            <a:pPr algn="ctr">
              <a:lnSpc>
                <a:spcPct val="150000"/>
              </a:lnSpc>
              <a:spcAft>
                <a:spcPts val="800"/>
              </a:spcAft>
            </a:pPr>
            <a:r>
              <a:rPr lang="en-IN" sz="18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https://www.flightslogic.com/flight-booking-software.php</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br>
              <a:rPr lang="en-IN" sz="2400" u="sng" kern="100" dirty="0">
                <a:latin typeface="Times New Roman" panose="02020603050405020304" pitchFamily="18" charset="0"/>
                <a:ea typeface="Calibri" panose="020F0502020204030204" pitchFamily="34" charset="0"/>
                <a:cs typeface="Times New Roman" panose="02020603050405020304" pitchFamily="18" charset="0"/>
              </a:rPr>
            </a:br>
            <a:br>
              <a:rPr lang="en-IN" sz="2400" u="sng" kern="100" dirty="0">
                <a:latin typeface="Times New Roman" panose="02020603050405020304" pitchFamily="18" charset="0"/>
                <a:ea typeface="Calibri" panose="020F0502020204030204" pitchFamily="34" charset="0"/>
                <a:cs typeface="Times New Roman" panose="02020603050405020304" pitchFamily="18" charset="0"/>
              </a:rPr>
            </a:br>
            <a:r>
              <a:rPr lang="en-IN" sz="2400" b="1" dirty="0">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t>contact@flightslogic.com </a:t>
            </a:r>
            <a:br>
              <a:rPr lang="en-IN" sz="2400" u="sng" dirty="0">
                <a:solidFill>
                  <a:schemeClr val="accent2">
                    <a:lumMod val="60000"/>
                    <a:lumOff val="40000"/>
                  </a:schemeClr>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latin typeface="Times New Roman" panose="02020603050405020304" pitchFamily="18" charset="0"/>
                <a:cs typeface="Times New Roman" panose="02020603050405020304" pitchFamily="18" charset="0"/>
              </a:rPr>
            </a:br>
            <a:endParaRPr lang="en-I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69781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TotalTime>
  <Words>1972</Words>
  <Application>Microsoft Office PowerPoint</Application>
  <PresentationFormat>Widescreen</PresentationFormat>
  <Paragraphs>68</Paragraphs>
  <Slides>18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Symbol</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2</cp:revision>
  <dcterms:created xsi:type="dcterms:W3CDTF">2023-12-19T10:53:44Z</dcterms:created>
  <dcterms:modified xsi:type="dcterms:W3CDTF">2023-12-19T11:12:30Z</dcterms:modified>
</cp:coreProperties>
</file>