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8" r:id="rId6"/>
    <p:sldId id="262" r:id="rId7"/>
    <p:sldId id="263" r:id="rId8"/>
    <p:sldId id="264" r:id="rId9"/>
    <p:sldId id="266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AC6A6-9FA1-4785-A025-98FC76CC98BB}" type="datetimeFigureOut">
              <a:rPr lang="en-US" smtClean="0"/>
              <a:t>2/2/2024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0285-7533-4686-A340-E953E2D656A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0197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AC6A6-9FA1-4785-A025-98FC76CC98BB}" type="datetimeFigureOut">
              <a:rPr lang="en-US" smtClean="0"/>
              <a:t>2/2/2024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2170285-7533-4686-A340-E953E2D656A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5922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AC6A6-9FA1-4785-A025-98FC76CC98BB}" type="datetimeFigureOut">
              <a:rPr lang="en-US" smtClean="0"/>
              <a:t>2/2/2024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0285-7533-4686-A340-E953E2D656A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0823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AC6A6-9FA1-4785-A025-98FC76CC98BB}" type="datetimeFigureOut">
              <a:rPr lang="en-US" smtClean="0"/>
              <a:t>2/2/2024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0285-7533-4686-A340-E953E2D656A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6366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AC6A6-9FA1-4785-A025-98FC76CC98BB}" type="datetimeFigureOut">
              <a:rPr lang="en-US" smtClean="0"/>
              <a:t>2/2/2024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0285-7533-4686-A340-E953E2D656A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82616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AC6A6-9FA1-4785-A025-98FC76CC98BB}" type="datetimeFigureOut">
              <a:rPr lang="en-US" smtClean="0"/>
              <a:t>2/2/2024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0285-7533-4686-A340-E953E2D656A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5956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AC6A6-9FA1-4785-A025-98FC76CC98BB}" type="datetimeFigureOut">
              <a:rPr lang="en-US" smtClean="0"/>
              <a:t>2/2/2024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0285-7533-4686-A340-E953E2D656A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4817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AC6A6-9FA1-4785-A025-98FC76CC98BB}" type="datetimeFigureOut">
              <a:rPr lang="en-US" smtClean="0"/>
              <a:t>2/2/2024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0285-7533-4686-A340-E953E2D656A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2011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AC6A6-9FA1-4785-A025-98FC76CC98BB}" type="datetimeFigureOut">
              <a:rPr lang="en-US" smtClean="0"/>
              <a:t>2/2/2024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0285-7533-4686-A340-E953E2D656A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5748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AC6A6-9FA1-4785-A025-98FC76CC98BB}" type="datetimeFigureOut">
              <a:rPr lang="en-US" smtClean="0"/>
              <a:t>2/2/2024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0285-7533-4686-A340-E953E2D656A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12560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AC6A6-9FA1-4785-A025-98FC76CC98BB}" type="datetimeFigureOut">
              <a:rPr lang="en-US" smtClean="0"/>
              <a:t>2/2/2024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0285-7533-4686-A340-E953E2D656A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30026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AC6A6-9FA1-4785-A025-98FC76CC98BB}" type="datetimeFigureOut">
              <a:rPr lang="en-US" smtClean="0"/>
              <a:t>2/2/2024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0285-7533-4686-A340-E953E2D656A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48775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AC6A6-9FA1-4785-A025-98FC76CC98BB}" type="datetimeFigureOut">
              <a:rPr lang="en-US" smtClean="0"/>
              <a:t>2/2/2024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0285-7533-4686-A340-E953E2D656A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86550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AC6A6-9FA1-4785-A025-98FC76CC98BB}" type="datetimeFigureOut">
              <a:rPr lang="en-US" smtClean="0"/>
              <a:t>2/2/2024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0285-7533-4686-A340-E953E2D656A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87598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AC6A6-9FA1-4785-A025-98FC76CC98BB}" type="datetimeFigureOut">
              <a:rPr lang="en-US" smtClean="0"/>
              <a:t>2/2/2024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0285-7533-4686-A340-E953E2D656A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29761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AC6A6-9FA1-4785-A025-98FC76CC98BB}" type="datetimeFigureOut">
              <a:rPr lang="en-US" smtClean="0"/>
              <a:t>2/2/2024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0285-7533-4686-A340-E953E2D656A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49309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AC6A6-9FA1-4785-A025-98FC76CC98BB}" type="datetimeFigureOut">
              <a:rPr lang="en-US" smtClean="0"/>
              <a:t>2/2/2024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0285-7533-4686-A340-E953E2D656A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06725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FEAC6A6-9FA1-4785-A025-98FC76CC98BB}" type="datetimeFigureOut">
              <a:rPr lang="en-US" smtClean="0"/>
              <a:t>2/2/2024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2170285-7533-4686-A340-E953E2D656A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7366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mailto:contact@travelopro.com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ravelopro.com/team-america.php" TargetMode="External"/><Relationship Id="rId2" Type="http://schemas.openxmlformats.org/officeDocument/2006/relationships/hyperlink" Target="https://www.travelopro.com/online-reservation-system.php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travelopro.com/travel-website-development.php" TargetMode="Externa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travelopro.com/travel-website-development.php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travelopro.com/hotel-booking-system.php" TargetMode="Externa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travelopro.com/tip-group.php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contact@travelopro.com" TargetMode="External"/><Relationship Id="rId2" Type="http://schemas.openxmlformats.org/officeDocument/2006/relationships/hyperlink" Target="https://www.travelopro.com/online-booking-software.php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4FFE5ED-7DAB-4698-9A7A-2536DDA2DE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4537" y="309282"/>
            <a:ext cx="10018713" cy="1376083"/>
          </a:xfrm>
        </p:spPr>
        <p:txBody>
          <a:bodyPr>
            <a:normAutofit/>
          </a:bodyPr>
          <a:lstStyle/>
          <a:p>
            <a:r>
              <a:rPr lang="en-US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Online Booking Software</a:t>
            </a:r>
            <a:endParaRPr lang="en-US" sz="7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CE6FC68-840F-4A05-863F-41B6ED6CF26A}"/>
              </a:ext>
            </a:extLst>
          </p:cNvPr>
          <p:cNvSpPr txBox="1"/>
          <p:nvPr/>
        </p:nvSpPr>
        <p:spPr>
          <a:xfrm>
            <a:off x="4629008" y="5479995"/>
            <a:ext cx="35500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Email id : </a:t>
            </a:r>
            <a:r>
              <a:rPr lang="en-IN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contact@travelopro.com</a:t>
            </a:r>
            <a:r>
              <a:rPr lang="en-IN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N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F554425-A747-4A3F-AF20-6AF123D566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871" y="71717"/>
            <a:ext cx="1683597" cy="38206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F335407-013D-4EEC-967F-3B11325D22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211" y="1617569"/>
            <a:ext cx="8673913" cy="3336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9867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07BE3C-427E-4E47-80E9-C2EEC41322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9158" y="0"/>
            <a:ext cx="10018713" cy="681318"/>
          </a:xfrm>
        </p:spPr>
        <p:txBody>
          <a:bodyPr>
            <a:normAutofit/>
          </a:bodyPr>
          <a:lstStyle/>
          <a:p>
            <a:r>
              <a:rPr lang="en-US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online booking software?</a:t>
            </a:r>
            <a:endParaRPr lang="en-US" sz="5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7D1E16-1BD5-4885-86C6-D67F01AB22EC}"/>
              </a:ext>
            </a:extLst>
          </p:cNvPr>
          <p:cNvSpPr txBox="1"/>
          <p:nvPr/>
        </p:nvSpPr>
        <p:spPr>
          <a:xfrm>
            <a:off x="2187389" y="1059343"/>
            <a:ext cx="9197788" cy="4444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software programmer known as an 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online booking system 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enables prospective clients to make reservations and payments for a service or activity through your website, social media platforms, and various devices. </a:t>
            </a: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Customers can use your online booking service at any time, from anywhere.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booking system tailored to your requirements can streamline and enhance your customer service while enabling workload visualization and assessment through process and 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operation optimization.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Booking online has greatly simplified things for both agents and clients.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online booking software if not a more reasonable, precise, secure (due to payment) and frequently more convenient way to handle reservations and bookings? </a:t>
            </a: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 automation and other technologies, online booking software aims to maintain a smooth, effective, and productive booking process by streamlining and simplifying the process.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FD0ADEE-4810-4241-925E-19CA68DBA0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871" y="71717"/>
            <a:ext cx="1683597" cy="382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8963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D0A71A-D0D7-4B59-B29F-EE4F657894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7770" y="0"/>
            <a:ext cx="10018713" cy="878541"/>
          </a:xfrm>
        </p:spPr>
        <p:txBody>
          <a:bodyPr>
            <a:normAutofit/>
          </a:bodyPr>
          <a:lstStyle/>
          <a:p>
            <a:r>
              <a:rPr lang="en-US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does the Online Booking Software work? </a:t>
            </a:r>
            <a:endParaRPr lang="en-US" sz="5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DF52783-D6D8-4EDA-A68E-090C31979C3A}"/>
              </a:ext>
            </a:extLst>
          </p:cNvPr>
          <p:cNvSpPr txBox="1"/>
          <p:nvPr/>
        </p:nvSpPr>
        <p:spPr>
          <a:xfrm>
            <a:off x="2133600" y="1009485"/>
            <a:ext cx="8830236" cy="51401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feature, layout option, and step in the online booking software has been thoughtfully designed to provide the best user experience for your customers and help you capture more sales.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intuitive 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booking process 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— from selecting a service to picking a provider and a time and paying online — helps to reduce cart neglect. </a:t>
            </a: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While the highly customizable interface can be completely personalized to match your branding and provide a seamless transition from your website to your booking platform.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They choose the time and date from available calendar slots and enter their contact information. </a:t>
            </a: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Without ever leaving your website, your client can select the kind of service the meeting is for and instantly pay any consultation fees.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 calendar is automatically updated with scheduled booking. The email or notification you receive will depend on how it's configured.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get access to information on staff activities, notifications, the number of scheduled meetings, and the recipients of invoices. Additionally, you can schedule a client's booking.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5137224-A6F7-4601-AA0F-4EEEBA4E1D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871" y="71717"/>
            <a:ext cx="1683597" cy="382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2262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7F2A0-28A9-47AC-B5DB-E95283EBA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6382" y="0"/>
            <a:ext cx="10018713" cy="685800"/>
          </a:xfrm>
        </p:spPr>
        <p:txBody>
          <a:bodyPr>
            <a:norm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Are the Benefits of Online Booking Software?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E4DFA2-2D47-4DF6-8A13-A4E329B06954}"/>
              </a:ext>
            </a:extLst>
          </p:cNvPr>
          <p:cNvSpPr txBox="1"/>
          <p:nvPr/>
        </p:nvSpPr>
        <p:spPr>
          <a:xfrm>
            <a:off x="2303929" y="750606"/>
            <a:ext cx="9090212" cy="56294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Simplification: Streamline 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bookings and reservation 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procedures for customers.</a:t>
            </a:r>
          </a:p>
          <a:p>
            <a:pPr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Automation: Real-time information, updates, and communication.</a:t>
            </a: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Review Feature: People can add ratings and reviews to the booking that they have made</a:t>
            </a: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Payment Security: Secured, assured, and convenient payment mechanism.</a:t>
            </a: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Bookings 24/7: Anytime, anywhere bookings with an online platform.</a:t>
            </a: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Advance Search/Filters: People can use the advanced filters to search for bookings that they want to make</a:t>
            </a: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Productivity: Reduce hours and optimize time for managing booking activities.</a:t>
            </a:r>
          </a:p>
          <a:p>
            <a:pPr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FF9D45D-5DB1-43C2-8BB9-22180A195B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871" y="71717"/>
            <a:ext cx="1683597" cy="382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8034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91F8020-1938-4054-B8B6-FC342D650F7A}"/>
              </a:ext>
            </a:extLst>
          </p:cNvPr>
          <p:cNvSpPr txBox="1"/>
          <p:nvPr/>
        </p:nvSpPr>
        <p:spPr>
          <a:xfrm>
            <a:off x="2384612" y="788005"/>
            <a:ext cx="8157882" cy="40283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Efficiency: Lessen customer requirements, especially for repeat bookings.</a:t>
            </a: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Accessibility: Easily access needed data from a central location wherever you are.</a:t>
            </a: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Mobility: Manage, enable, and oversee bookings with your mobile device.</a:t>
            </a: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Integration: Work with third-party apps and services directly from your booking platform.</a:t>
            </a: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Favorites Feature: People can add bookings to a list so that they can find them easily next time they visit the site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4A5758-AB0B-465C-801C-04488AB674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871" y="71717"/>
            <a:ext cx="1683597" cy="382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6683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B9F57A-B6C3-4D01-90E1-B8F179375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6734" y="0"/>
            <a:ext cx="10018713" cy="779929"/>
          </a:xfrm>
        </p:spPr>
        <p:txBody>
          <a:bodyPr>
            <a:normAutofit/>
          </a:bodyPr>
          <a:lstStyle/>
          <a:p>
            <a:r>
              <a:rPr lang="en-US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Are the Features of Online Booking Software?</a:t>
            </a:r>
            <a:endParaRPr lang="en-US" sz="5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BD571B5-9395-4D15-83EF-3580BCDC3E36}"/>
              </a:ext>
            </a:extLst>
          </p:cNvPr>
          <p:cNvSpPr txBox="1"/>
          <p:nvPr/>
        </p:nvSpPr>
        <p:spPr>
          <a:xfrm>
            <a:off x="2590800" y="1195107"/>
            <a:ext cx="8373035" cy="43422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User-friendly – Any type of user must find the platform straightforward to use. It needs to have simple navigation that guides the user to the next action after, say, completing a form, choosing a service, choosing a time slot, and making a payment.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Payment processing – 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Deposits and payments 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should be accepted and processed by the booking software in the most practical, quick, safe, and effective way possible.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Integration – It needs to be able to interact with your office apps, link to your payment system, and sync with your website and social network pages.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Calendar – This function monitors and notifies you of schedule changes, commitments, and bookings. To ensure that clients only view pertinent booking information, the calendar should be shareable and customizable.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Data management – It must include reporting capabilities, a centralized repository for consumer and business data, and the ability to gather and analyze data such as daily, weekly, and monthly booking volumes.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AA2A35-6558-4A49-931F-43E1CB35E4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871" y="71717"/>
            <a:ext cx="1683597" cy="382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9776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3A3F566-E1E4-4A00-AD35-2CB32610F558}"/>
              </a:ext>
            </a:extLst>
          </p:cNvPr>
          <p:cNvSpPr txBox="1"/>
          <p:nvPr/>
        </p:nvSpPr>
        <p:spPr>
          <a:xfrm>
            <a:off x="2519082" y="453780"/>
            <a:ext cx="8355106" cy="5630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Inventory management system 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Every booking service you provide must be able to be sorted, itemized, and organized, and it must be able to automatically update the inventory with new items.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Automated updates – Together with sending real-time notifications and reminders, it must offer real-time and automatic updating of booking details, pricing, bills, and the like.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Mobile device compatibility – For clients, agents, and staff to access booking information anytime, anywhere, the software should be compatible with mobile devices.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Customer support – Users of software should always have various ways to contact the vendor or support staff with any questions or concerns regarding system malfunctions.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Make Data Driven Decisions – Monitor Business performance and get insights for growth.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24/7 Appointment Scheduling – Booking can be done by clients from anywhere at any time. In your booking widget, include information on business days, working hours, staff availability, real-time services, time buffers, and block time.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F0AC8E2-AAA0-43B1-B898-84F8142B45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871" y="71717"/>
            <a:ext cx="1683597" cy="382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5501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8C0C33-E24D-4DB5-B112-23F3164D70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0170" y="0"/>
            <a:ext cx="10018713" cy="945776"/>
          </a:xfrm>
        </p:spPr>
        <p:txBody>
          <a:bodyPr>
            <a:norm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Why Choose Travelopro Online Booking Software?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9AF81A6-1509-47E2-8A7F-ED41098B5544}"/>
              </a:ext>
            </a:extLst>
          </p:cNvPr>
          <p:cNvSpPr txBox="1"/>
          <p:nvPr/>
        </p:nvSpPr>
        <p:spPr>
          <a:xfrm>
            <a:off x="2563907" y="1142517"/>
            <a:ext cx="8912223" cy="45474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Travelopro has developed online booking software to make things a whole lot easier for both the travel industry and your customers.</a:t>
            </a: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Travelopro provides an all-in-one booking platform that can handle all kinds of business and also provide scalable solutions to fit your particular booking requirements and budget.</a:t>
            </a: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Travelopro is an online booking system with a focus on the Travel, Car, Hotel, and flight industry. Super easy to use and also super cheap. </a:t>
            </a: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has the most important features but without unnecessary fuss. An online platform in the cloud, on which you can offer your rental objects in order to book.</a:t>
            </a: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 Travelopro, guests or clients can quickly and easily make a booking on your own website. </a:t>
            </a: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Thanks to its multi-purpose operation, Travelopro can be used for different types of rental objects. </a:t>
            </a: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So, if you run a campsite with a car rental, you can combine both in this booking system.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1A70F37-5462-4CD7-AF72-B13510121A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871" y="71717"/>
            <a:ext cx="1683597" cy="382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576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23CC64-481E-4A31-A395-72B8508D4E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685801"/>
            <a:ext cx="10018713" cy="1169894"/>
          </a:xfrm>
        </p:spPr>
        <p:txBody>
          <a:bodyPr>
            <a:normAutofit/>
          </a:bodyPr>
          <a:lstStyle/>
          <a:p>
            <a:r>
              <a:rPr lang="en-US" sz="4400" b="1" dirty="0"/>
              <a:t>Contact Us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41A7BC-26E8-4E2D-B55B-7DB1D36E648B}"/>
              </a:ext>
            </a:extLst>
          </p:cNvPr>
          <p:cNvSpPr txBox="1"/>
          <p:nvPr/>
        </p:nvSpPr>
        <p:spPr>
          <a:xfrm>
            <a:off x="2743199" y="2439143"/>
            <a:ext cx="7781365" cy="15314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3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 more details, Please visit our website: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https://www.travelopro.com/online-booking-software.php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C8D2CC-8F5B-4F63-9ACB-1286949C1FB3}"/>
              </a:ext>
            </a:extLst>
          </p:cNvPr>
          <p:cNvSpPr txBox="1"/>
          <p:nvPr/>
        </p:nvSpPr>
        <p:spPr>
          <a:xfrm>
            <a:off x="4320988" y="5031760"/>
            <a:ext cx="35500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Email id : </a:t>
            </a:r>
            <a:r>
              <a:rPr lang="en-IN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contact@travelopro.com</a:t>
            </a:r>
            <a:r>
              <a:rPr lang="en-IN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N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4B225D8-319E-46E6-A900-401950B7AA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871" y="71717"/>
            <a:ext cx="1683597" cy="382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91231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Parallax</Template>
  <TotalTime>109</TotalTime>
  <Words>1096</Words>
  <Application>Microsoft Office PowerPoint</Application>
  <PresentationFormat>Widescreen</PresentationFormat>
  <Paragraphs>65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Corbel</vt:lpstr>
      <vt:lpstr>Wingdings</vt:lpstr>
      <vt:lpstr>Parallax</vt:lpstr>
      <vt:lpstr>Online Booking Software</vt:lpstr>
      <vt:lpstr>What is online booking software?</vt:lpstr>
      <vt:lpstr>How does the Online Booking Software work? </vt:lpstr>
      <vt:lpstr>What Are the Benefits of Online Booking Software?</vt:lpstr>
      <vt:lpstr>PowerPoint Presentation</vt:lpstr>
      <vt:lpstr>What Are the Features of Online Booking Software?</vt:lpstr>
      <vt:lpstr>PowerPoint Presentation</vt:lpstr>
      <vt:lpstr>Why Choose Travelopro Online Booking Software?</vt:lpstr>
      <vt:lpstr>Contact Us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Online Booking Software</dc:title>
  <dc:creator>user</dc:creator>
  <cp:lastModifiedBy>user</cp:lastModifiedBy>
  <cp:revision>2</cp:revision>
  <dcterms:created xsi:type="dcterms:W3CDTF">2024-02-02T07:14:03Z</dcterms:created>
  <dcterms:modified xsi:type="dcterms:W3CDTF">2024-02-02T09:03:49Z</dcterms:modified>
</cp:coreProperties>
</file>