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3604092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4033467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3842476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099A9A-CCB3-4797-8F26-748F844F355A}" type="datetimeFigureOut">
              <a:rPr lang="en-IN" smtClean="0"/>
              <a:t>13-02-2024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3636702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099A9A-CCB3-4797-8F26-748F844F355A}" type="datetimeFigureOut">
              <a:rPr lang="en-IN" smtClean="0"/>
              <a:t>13-02-2024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1904838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099A9A-CCB3-4797-8F26-748F844F355A}" type="datetimeFigureOut">
              <a:rPr lang="en-IN" smtClean="0"/>
              <a:t>13-02-2024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4163256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99A9A-CCB3-4797-8F26-748F844F355A}" type="datetimeFigureOut">
              <a:rPr lang="en-IN" smtClean="0"/>
              <a:t>13-02-2024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1688871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099A9A-CCB3-4797-8F26-748F844F355A}" type="datetimeFigureOut">
              <a:rPr lang="en-IN" smtClean="0"/>
              <a:t>13-02-2024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1612001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099A9A-CCB3-4797-8F26-748F844F355A}" type="datetimeFigureOut">
              <a:rPr lang="en-IN" smtClean="0"/>
              <a:t>13-02-2024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1492190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099A9A-CCB3-4797-8F26-748F844F355A}" type="datetimeFigureOut">
              <a:rPr lang="en-IN" smtClean="0"/>
              <a:t>13-02-2024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746563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3340569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25691528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4258187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22663355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4865743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41939333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099A9A-CCB3-4797-8F26-748F844F355A}" type="datetimeFigureOut">
              <a:rPr lang="en-IN" smtClean="0"/>
              <a:t>13-02-2024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F08185-E79C-4403-9300-05F104BE78E0}" type="slidenum">
              <a:rPr lang="en-IN" smtClean="0"/>
              <a:t>‹#›</a:t>
            </a:fld>
            <a:endParaRPr lang="en-IN"/>
          </a:p>
        </p:txBody>
      </p:sp>
    </p:spTree>
    <p:extLst>
      <p:ext uri="{BB962C8B-B14F-4D97-AF65-F5344CB8AC3E}">
        <p14:creationId xmlns:p14="http://schemas.microsoft.com/office/powerpoint/2010/main" val="3486247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099A9A-CCB3-4797-8F26-748F844F355A}" type="datetimeFigureOut">
              <a:rPr lang="en-IN" smtClean="0"/>
              <a:t>13-02-2024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9F08185-E79C-4403-9300-05F104BE78E0}" type="slidenum">
              <a:rPr lang="en-IN" smtClean="0"/>
              <a:t>‹#›</a:t>
            </a:fld>
            <a:endParaRPr lang="en-IN"/>
          </a:p>
        </p:txBody>
      </p:sp>
    </p:spTree>
    <p:extLst>
      <p:ext uri="{BB962C8B-B14F-4D97-AF65-F5344CB8AC3E}">
        <p14:creationId xmlns:p14="http://schemas.microsoft.com/office/powerpoint/2010/main" val="18025093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online-booking-software.php"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www.trawex.com/flight-booking-onlin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B2B-travel-agents-software.php"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s://www.trawex.com/airline-booking-online-system.php" TargetMode="External"/><Relationship Id="rId4" Type="http://schemas.openxmlformats.org/officeDocument/2006/relationships/hyperlink" Target="https://www.trawex.com/online-booking-engine-internet-booking-engin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booking-system-software.php"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gds-api-integration.php"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s://www.trawex.com/flight-booking-engine.php" TargetMode="External"/><Relationship Id="rId4" Type="http://schemas.openxmlformats.org/officeDocument/2006/relationships/hyperlink" Target="https://www.trawex.com/gds-system.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flight-booking-system-airline-booking-system.php"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internet-booking-engine-system.php" TargetMode="External"/><Relationship Id="rId7" Type="http://schemas.openxmlformats.org/officeDocument/2006/relationships/hyperlink" Target="https://www.trawex.com/sabre-airline-reservation-system.php"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trawex.com/galileo-flight-reservation-system.php" TargetMode="External"/><Relationship Id="rId5" Type="http://schemas.openxmlformats.org/officeDocument/2006/relationships/hyperlink" Target="https://www.trawex.com/amadeus-flight-reservation-system.php" TargetMode="External"/><Relationship Id="rId4" Type="http://schemas.openxmlformats.org/officeDocument/2006/relationships/hyperlink" Target="https://www.trawex.com/membership-travel-system.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slideshare.net/Trawextech/trawex-flightreservationsystem-42633372?qid=387ce959-1ac8-4735-86ff-07ff911a6aa5&amp;v=&amp;b=&amp;from_search=6"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wex.com/flight-booking-software.php"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B13EDE7-75B3-F8B6-FC32-7B39888B8CEF}"/>
              </a:ext>
            </a:extLst>
          </p:cNvPr>
          <p:cNvSpPr txBox="1"/>
          <p:nvPr/>
        </p:nvSpPr>
        <p:spPr>
          <a:xfrm>
            <a:off x="3177893" y="625825"/>
            <a:ext cx="6097656" cy="646331"/>
          </a:xfrm>
          <a:prstGeom prst="rect">
            <a:avLst/>
          </a:prstGeom>
          <a:noFill/>
        </p:spPr>
        <p:txBody>
          <a:bodyPr wrap="square">
            <a:spAutoFit/>
          </a:bodyPr>
          <a:lstStyle/>
          <a:p>
            <a:r>
              <a:rPr lang="en-IN" sz="3600" b="1" dirty="0">
                <a:solidFill>
                  <a:schemeClr val="accent1">
                    <a:lumMod val="75000"/>
                  </a:schemeClr>
                </a:solidFill>
              </a:rPr>
              <a:t>Flight Booking Software</a:t>
            </a:r>
          </a:p>
        </p:txBody>
      </p:sp>
      <p:pic>
        <p:nvPicPr>
          <p:cNvPr id="7" name="Picture 6">
            <a:extLst>
              <a:ext uri="{FF2B5EF4-FFF2-40B4-BE49-F238E27FC236}">
                <a16:creationId xmlns:a16="http://schemas.microsoft.com/office/drawing/2014/main" id="{1414BE64-C1EA-C322-2DF0-1C4764FE83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pic>
        <p:nvPicPr>
          <p:cNvPr id="9" name="Picture 8">
            <a:extLst>
              <a:ext uri="{FF2B5EF4-FFF2-40B4-BE49-F238E27FC236}">
                <a16:creationId xmlns:a16="http://schemas.microsoft.com/office/drawing/2014/main" id="{B1A9F801-BBEB-6618-55EF-8A6657B316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893" y="1429054"/>
            <a:ext cx="8749064" cy="4401198"/>
          </a:xfrm>
          <a:prstGeom prst="rect">
            <a:avLst/>
          </a:prstGeom>
        </p:spPr>
      </p:pic>
      <p:sp>
        <p:nvSpPr>
          <p:cNvPr id="10" name="TextBox 9">
            <a:extLst>
              <a:ext uri="{FF2B5EF4-FFF2-40B4-BE49-F238E27FC236}">
                <a16:creationId xmlns:a16="http://schemas.microsoft.com/office/drawing/2014/main" id="{0601C3EB-20F6-1B45-95B3-3D3ADFAC33C0}"/>
              </a:ext>
            </a:extLst>
          </p:cNvPr>
          <p:cNvSpPr txBox="1"/>
          <p:nvPr/>
        </p:nvSpPr>
        <p:spPr>
          <a:xfrm>
            <a:off x="6096000" y="6120727"/>
            <a:ext cx="3679223"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solidFill>
                  <a:schemeClr val="accent1"/>
                </a:solidFill>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solidFill>
                <a:schemeClr val="accent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3270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FC5F7F-FE86-DDCA-FE00-27743DDBC1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6" name="TextBox 5">
            <a:extLst>
              <a:ext uri="{FF2B5EF4-FFF2-40B4-BE49-F238E27FC236}">
                <a16:creationId xmlns:a16="http://schemas.microsoft.com/office/drawing/2014/main" id="{E33CFD6B-1BFF-59E3-0A5C-1239D58AC956}"/>
              </a:ext>
            </a:extLst>
          </p:cNvPr>
          <p:cNvSpPr txBox="1"/>
          <p:nvPr/>
        </p:nvSpPr>
        <p:spPr>
          <a:xfrm>
            <a:off x="2015158" y="866663"/>
            <a:ext cx="9345268" cy="5124673"/>
          </a:xfrm>
          <a:prstGeom prst="rect">
            <a:avLst/>
          </a:prstGeom>
          <a:noFill/>
        </p:spPr>
        <p:txBody>
          <a:bodyPr wrap="square">
            <a:spAutoFit/>
          </a:bodyPr>
          <a:lstStyle/>
          <a:p>
            <a:pPr algn="ctr">
              <a:lnSpc>
                <a:spcPct val="107000"/>
              </a:lnSpc>
              <a:spcAft>
                <a:spcPts val="800"/>
              </a:spcAft>
            </a:pPr>
            <a:r>
              <a:rPr lang="en-IN" sz="2400" b="1"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Why Use Flight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Are you an airline or tour operator with business activities equivalent to an annual turnover between US$0.5-100M and 3 or more airplane? Are you interested in a comprehensive online airline management service to help you improve and expand?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Trawex is the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flight booking software</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company which has evolved since its inception and in coming years it will be the largest travel technology company across India.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Travelers are very demanding and they look out for add on services so, in order to meet their requirements, Trawex has come up with flight booking software which offers our viewers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4"/>
              </a:rPr>
              <a:t>flight booking</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terminal at their convenience.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8851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1B844-411F-09ED-CCB1-57BD4583D04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B3FBE18-41AF-8BE0-4894-70F110EE74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8EB2E257-39AB-4C1E-92F6-2B8A3F7C9BEC}"/>
              </a:ext>
            </a:extLst>
          </p:cNvPr>
          <p:cNvSpPr txBox="1"/>
          <p:nvPr/>
        </p:nvSpPr>
        <p:spPr>
          <a:xfrm>
            <a:off x="1776618" y="669078"/>
            <a:ext cx="9762712"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Booking Engine is the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B2B portals</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which cater to a large number of business partners who can earn a decent commission on flight tickets and strengthen their market presence through our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4"/>
              </a:rPr>
              <a:t>online booking engine</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would like to attract domestic tourist by offering them air tickets online at discounted rates and our audience can search for flight-related information and get the latest update about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booking software is real-time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5"/>
              </a:rPr>
              <a:t>Online Airline Reservation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that supports domestic and international flight booking. We provide an individual panel for users, agents, admin and CRM users.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ticket booking software is built by a team of highly experienced &amp; dedicated web developer who made extensive research on the travel industry for quite a long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91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EEF33-2576-6B84-EAF0-923E7C8E8F1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ECD73C6-022E-3041-CF63-2B629C77E0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D691A9BC-0143-BDBF-D67E-EF1E5597019F}"/>
              </a:ext>
            </a:extLst>
          </p:cNvPr>
          <p:cNvSpPr txBox="1"/>
          <p:nvPr/>
        </p:nvSpPr>
        <p:spPr>
          <a:xfrm>
            <a:off x="1965461" y="1001949"/>
            <a:ext cx="9325389"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booking software is successfully used by more than 50 airlines worldwide and is quick to set up, easy to configure and use.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online booking software lets you sell online and via agents and agent websites enabling you to sell more seats leading to increased profits.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reservation software</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provides low start-up costs, mitigates risk and enables growth. Trawex maintenance is an online aircraft maintenance software service designed to meet the needs of general aviation maintenance shops.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As an online solution, this aviation maintenance software allows you to share your data amongst your entire organization, including staff in remote locations and distant airbases.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8068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25DA5-FCF1-AB69-42C9-2FCDB13BFD2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6EA54D7-30AD-696E-52FA-9A7CD4BCA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A9F3F55C-D4C7-20CC-A867-D5F20A3CC4EA}"/>
              </a:ext>
            </a:extLst>
          </p:cNvPr>
          <p:cNvSpPr txBox="1"/>
          <p:nvPr/>
        </p:nvSpPr>
        <p:spPr>
          <a:xfrm>
            <a:off x="1915767" y="866663"/>
            <a:ext cx="9713015"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aviation maintenance software is the perfect proven solution for operators with all type of flights.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Trawex is a specialized company in developing flight booking software with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GDS integration</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such as Amadeus, Galileo, and Sabre. Our flight booking software is connected with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4"/>
              </a:rPr>
              <a:t>GDS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 and offer better inventory and price to end customers and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We understand the need for global travel companies and tour operators so we provide aesthetic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5"/>
              </a:rPr>
              <a:t>flight booking engine</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design. Our airline booking engine provides better options for airline selection with the lowest airfares to end-users and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It helps your travel business increase sales while it automates processes and reduces the time and effort required to complete an airline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857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9E414-AA35-439F-E425-F71C2AF183B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D3DDC4D-37BB-C902-E409-494FA10561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2663D5AF-C131-4F18-53B6-0A85B5EBD242}"/>
              </a:ext>
            </a:extLst>
          </p:cNvPr>
          <p:cNvSpPr txBox="1"/>
          <p:nvPr/>
        </p:nvSpPr>
        <p:spPr>
          <a:xfrm>
            <a:off x="1816375" y="775159"/>
            <a:ext cx="9713015" cy="5519844"/>
          </a:xfrm>
          <a:prstGeom prst="rect">
            <a:avLst/>
          </a:prstGeom>
          <a:noFill/>
        </p:spPr>
        <p:txBody>
          <a:bodyPr wrap="square">
            <a:spAutoFit/>
          </a:bodyPr>
          <a:lstStyle/>
          <a:p>
            <a:pPr algn="ctr">
              <a:lnSpc>
                <a:spcPct val="107000"/>
              </a:lnSpc>
              <a:spcAft>
                <a:spcPts val="800"/>
              </a:spcAft>
            </a:pPr>
            <a:r>
              <a:rPr lang="en-IN" sz="2400" b="1"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Trawex offers Flight Booking Software with a modern, easy-to-use interface and robust architecture in the back.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we work on Flight Booking Engine and low-cost air carriers to provide our clients with a comprehensive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flight booking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Trawex develops Flight Booking Software which helps travel and tourism industry to get the airline reservation done easily also you can manage your inventory, agent control, bookings and ticket reservations all in one 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online booking software allows a potential customer to book and pay for an activity or service directly through your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It enables you not only to sell notably more flight tickets but to promote various complementary travel products to increase your profit. We offer you the best online flight booking software that facilitates the search for flights all over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8246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DB1CC-2A6C-FC94-D235-C1E6CFA10D6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16AAA60-E9C5-81BB-4579-44000A0508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62FC483E-96D9-ADD0-01AF-D15EC95E9F38}"/>
              </a:ext>
            </a:extLst>
          </p:cNvPr>
          <p:cNvSpPr txBox="1"/>
          <p:nvPr/>
        </p:nvSpPr>
        <p:spPr>
          <a:xfrm>
            <a:off x="1716984" y="611868"/>
            <a:ext cx="9852164"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booking software is designed using globally acknowledged applications used for online flight reservations for B2B and B2C in various destinations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booking system is a web-based online booking answer that helps in consolidating information from all airlines through the use of global distribution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system provides inventory and rates in real-time to clients moreover as travel agents. Recently flight booking system is being not solely to create flight reservations but also being used to help with totally different airline management tasks and to satisfy client needs from the initial booking all the way to complete the flight.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Flight Booking System is an online application software system accustomed to retain, retrieve information and perform transactions related to air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32886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B040C-C53B-BC16-4B43-3E5D1CE4FD4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C1AD9E3-0EA5-E961-9BA4-445A6E4B79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7B583204-558F-35D7-C3FE-06244B7575EB}"/>
              </a:ext>
            </a:extLst>
          </p:cNvPr>
          <p:cNvSpPr txBox="1"/>
          <p:nvPr/>
        </p:nvSpPr>
        <p:spPr>
          <a:xfrm>
            <a:off x="1945583" y="917960"/>
            <a:ext cx="9494355"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Originally designed and performed by airlines, Flight Booking System was later developed for the employment of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We provide a fully integrated Flight Reservation System with the latest flight booking engine features like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Online Booking Engine</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4"/>
              </a:rPr>
              <a:t>GDS Booking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5"/>
              </a:rPr>
              <a:t>Amadeus flight reservation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6"/>
              </a:rPr>
              <a:t>Galileo airline reservation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7"/>
              </a:rPr>
              <a:t>Sabre airline reservation system</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reservation systems, customized Airline Booking System for travel agents and travel companies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booking systems incorporate airline schedules, passenger reservations, and ticket records. Our Air Booking Engine uses innovative technology that enhances the user experience by optimizing the display and layout for the user device and screen size.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5313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98690-F60E-6750-4CF0-88933F8A5D8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24135CF-34F9-8312-B2A6-09419EAED1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BC6DD213-1224-419A-35B6-504211B647B0}"/>
              </a:ext>
            </a:extLst>
          </p:cNvPr>
          <p:cNvSpPr txBox="1"/>
          <p:nvPr/>
        </p:nvSpPr>
        <p:spPr>
          <a:xfrm>
            <a:off x="1716984" y="611868"/>
            <a:ext cx="9911799"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flight booking system features include options to view booking details &amp; print e-tickets, allow passengers to select their own seats, display fare rules, and baggage information, supports frequent flyers programs, an option to book multi-city flights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the airline business, inventory mentioned as the available seats. The inventory of an airline is generally categorized into totally different categories.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For example, initial, business or economy class and up to twenty-six booking categories, that totally different prices and booking conditions apply. Inventory information should be maintained by the distribution system over standardized interfaces.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One of the core functions of inventory management is inventory control. Inventory control guides the by opening and closing individual booking categories available.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0670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B1A49-13C8-0C93-CEE5-31C4FE4751A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1687DB7-050D-3916-88AA-281E4B3A20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74DDE718-594A-FB79-5CB1-54F2485C6D1A}"/>
              </a:ext>
            </a:extLst>
          </p:cNvPr>
          <p:cNvSpPr txBox="1"/>
          <p:nvPr/>
        </p:nvSpPr>
        <p:spPr>
          <a:xfrm>
            <a:off x="1866071" y="866663"/>
            <a:ext cx="9295572"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Trawex is an airline reservation system development company, operating with global airlines, GDS systems, and flight consolidators.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hotel reservation system, sightseeing, transfers, and very important packaging modules. We have a tendency to integrate several GDS, hotel, and car consolidators for travel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Our airline reservation systems incorporate the exchange of data through the GDS such as Amadeus, Galileo / Travelport or Sabre, that consolidates the worldwide airline accessibility and pricing information and share through web services APIs / XMLs.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Using these varieties of web services on the airline reservation system interface, the knowledge for the airline check, availability &amp; pricing can be issued on a user-friendly GUI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0808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66D4-0686-6E33-666F-E16D7E19AAD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1C0D83F-E08A-BC2F-0132-A373FA8442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3" name="TextBox 2">
            <a:extLst>
              <a:ext uri="{FF2B5EF4-FFF2-40B4-BE49-F238E27FC236}">
                <a16:creationId xmlns:a16="http://schemas.microsoft.com/office/drawing/2014/main" id="{C2749FA7-85BF-9B94-6EB6-68AC54B812D2}"/>
              </a:ext>
            </a:extLst>
          </p:cNvPr>
          <p:cNvSpPr txBox="1"/>
          <p:nvPr/>
        </p:nvSpPr>
        <p:spPr>
          <a:xfrm>
            <a:off x="1716983" y="611868"/>
            <a:ext cx="10070826"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 thus can proceed for the booking by choosing the flights in step with the preference of the end-user.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Over the previous few years, travel agencies have shown larger reliance on the airline reservation system, travel technology and quality solutions to grow. Availability, nice user engagement, multiple display choices, and dynamic packing systems are key points for our </a:t>
            </a:r>
            <a:r>
              <a:rPr lang="en-IN" sz="2400" u="sng" kern="0" dirty="0">
                <a:solidFill>
                  <a:srgbClr val="137FB3"/>
                </a:solidFill>
                <a:effectLst/>
                <a:latin typeface="Calibri" panose="020F0502020204030204" pitchFamily="34" charset="0"/>
                <a:ea typeface="Times New Roman" panose="02020603050405020304" pitchFamily="18" charset="0"/>
                <a:cs typeface="Calibri" panose="020F0502020204030204" pitchFamily="34" charset="0"/>
                <a:hlinkClick r:id="rId3"/>
              </a:rPr>
              <a:t>Flight Reservation Systems</a:t>
            </a: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to follow.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combination of the costs and booking conditions stored in the Fare Quote System, the price for each sold seat is set. In most cases, this inventory control system includes a live interface to an airline’s Yield management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It is used to support a permanent optimization of the offered booking categories in response to changes in demand or pricing strategies of a competitor.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86409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6AABA-859B-FD42-CCDD-9592BF882BF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617ED18-183D-8967-7B84-D24D7F3248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4655" y="215594"/>
            <a:ext cx="1882302" cy="396274"/>
          </a:xfrm>
          <a:prstGeom prst="rect">
            <a:avLst/>
          </a:prstGeom>
        </p:spPr>
      </p:pic>
      <p:sp>
        <p:nvSpPr>
          <p:cNvPr id="2" name="Title 1">
            <a:extLst>
              <a:ext uri="{FF2B5EF4-FFF2-40B4-BE49-F238E27FC236}">
                <a16:creationId xmlns:a16="http://schemas.microsoft.com/office/drawing/2014/main" id="{E0D45888-24C3-BC57-CAF5-34D324A50D37}"/>
              </a:ext>
            </a:extLst>
          </p:cNvPr>
          <p:cNvSpPr>
            <a:spLocks noGrp="1"/>
          </p:cNvSpPr>
          <p:nvPr>
            <p:ph idx="1"/>
          </p:nvPr>
        </p:nvSpPr>
        <p:spPr>
          <a:xfrm>
            <a:off x="1609725" y="1182688"/>
            <a:ext cx="10167938" cy="5068887"/>
          </a:xfrm>
        </p:spPr>
        <p:txBody>
          <a:bodyPr>
            <a:normAutofit/>
          </a:bodyPr>
          <a:lstStyle/>
          <a:p>
            <a:pPr marL="0" indent="0" algn="ctr">
              <a:buNone/>
            </a:pPr>
            <a:r>
              <a:rPr lang="en-IN" dirty="0">
                <a:solidFill>
                  <a:srgbClr val="FF0000"/>
                </a:solidFill>
                <a:latin typeface="Calibri" panose="020F0502020204030204" pitchFamily="34" charset="0"/>
                <a:ea typeface="Calibri" panose="020F0502020204030204" pitchFamily="34" charset="0"/>
                <a:cs typeface="Calibri" panose="020F0502020204030204" pitchFamily="34" charset="0"/>
              </a:rPr>
              <a:t>CONTACT US:</a:t>
            </a:r>
            <a:br>
              <a:rPr lang="en-IN" dirty="0">
                <a:solidFill>
                  <a:srgbClr val="FF0000"/>
                </a:solidFill>
                <a:latin typeface="Calibri" panose="020F0502020204030204" pitchFamily="34" charset="0"/>
                <a:ea typeface="Calibri" panose="020F0502020204030204" pitchFamily="34" charset="0"/>
                <a:cs typeface="Calibri" panose="020F0502020204030204" pitchFamily="34" charset="0"/>
              </a:rPr>
            </a:br>
            <a:br>
              <a:rPr lang="en-IN" dirty="0">
                <a:latin typeface="Calibri" panose="020F0502020204030204" pitchFamily="34" charset="0"/>
                <a:ea typeface="Calibri" panose="020F0502020204030204" pitchFamily="34" charset="0"/>
                <a:cs typeface="Calibri" panose="020F0502020204030204" pitchFamily="34" charset="0"/>
              </a:rPr>
            </a:br>
            <a:r>
              <a:rPr lang="en-IN" dirty="0">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marL="0" indent="0" algn="ctr">
              <a:lnSpc>
                <a:spcPct val="107000"/>
              </a:lnSpc>
              <a:spcAft>
                <a:spcPts val="800"/>
              </a:spcAft>
              <a:buNone/>
            </a:pPr>
            <a:r>
              <a:rPr lang="en-IN" sz="2800" u="sng" kern="100"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https://www.trawex.com/flight-booking-software.php</a:t>
            </a:r>
            <a:endParaRPr lang="en-IN"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endParaRPr lang="en-IN" dirty="0">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IN"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contact@trawex.com</a:t>
            </a:r>
            <a:br>
              <a:rPr lang="en-IN" sz="24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solidFill>
                  <a:schemeClr val="tx1"/>
                </a:solidFill>
                <a:latin typeface="Times New Roman" panose="02020603050405020304" pitchFamily="18" charset="0"/>
                <a:cs typeface="Times New Roman" panose="02020603050405020304" pitchFamily="18" charset="0"/>
              </a:rPr>
            </a:br>
            <a:endParaRPr lang="en-IN"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776205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20</TotalTime>
  <Words>1320</Words>
  <Application>Microsoft Office PowerPoint</Application>
  <PresentationFormat>Widescreen</PresentationFormat>
  <Paragraphs>45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Corbel</vt:lpstr>
      <vt:lpstr>Times New Roman</vt:lpstr>
      <vt:lpstr>Parallax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6</cp:revision>
  <dcterms:created xsi:type="dcterms:W3CDTF">2024-02-13T03:49:48Z</dcterms:created>
  <dcterms:modified xsi:type="dcterms:W3CDTF">2024-02-13T04:10:33Z</dcterms:modified>
</cp:coreProperties>
</file>