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7" autoAdjust="0"/>
    <p:restoredTop sz="94660"/>
  </p:normalViewPr>
  <p:slideViewPr>
    <p:cSldViewPr snapToGrid="0">
      <p:cViewPr varScale="1">
        <p:scale>
          <a:sx n="77" d="100"/>
          <a:sy n="77" d="100"/>
        </p:scale>
        <p:origin x="88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76136A0B-21D9-4FD6-9709-52A27CF8AD4D}" type="datetimeFigureOut">
              <a:rPr lang="en-IN" smtClean="0"/>
              <a:t>21-03-2024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113720826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136A0B-21D9-4FD6-9709-52A27CF8AD4D}" type="datetimeFigureOut">
              <a:rPr lang="en-IN" smtClean="0"/>
              <a:t>21-03-2024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2501718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76136A0B-21D9-4FD6-9709-52A27CF8AD4D}" type="datetimeFigureOut">
              <a:rPr lang="en-IN" smtClean="0"/>
              <a:t>21-03-2024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321916002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76136A0B-21D9-4FD6-9709-52A27CF8AD4D}" type="datetimeFigureOut">
              <a:rPr lang="en-IN" smtClean="0"/>
              <a:t>21-03-2024</a:t>
            </a:fld>
            <a:endParaRPr lang="en-IN"/>
          </a:p>
        </p:txBody>
      </p:sp>
      <p:sp>
        <p:nvSpPr>
          <p:cNvPr id="9" name="Footer Placeholder 8"/>
          <p:cNvSpPr>
            <a:spLocks noGrp="1"/>
          </p:cNvSpPr>
          <p:nvPr>
            <p:ph type="ftr" sz="quarter" idx="11"/>
          </p:nvPr>
        </p:nvSpPr>
        <p:spPr/>
        <p:txBody>
          <a:bodyPr/>
          <a:lstStyle/>
          <a:p>
            <a:endParaRPr lang="en-IN"/>
          </a:p>
        </p:txBody>
      </p:sp>
      <p:sp>
        <p:nvSpPr>
          <p:cNvPr id="10" name="Slide Number Placeholder 9"/>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2423828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76136A0B-21D9-4FD6-9709-52A27CF8AD4D}" type="datetimeFigureOut">
              <a:rPr lang="en-IN" smtClean="0"/>
              <a:t>21-03-2024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74BD09A-DB16-4818-9020-1A588BF50F21}" type="slidenum">
              <a:rPr lang="en-IN" smtClean="0"/>
              <a:t>‹#›</a:t>
            </a:fld>
            <a:endParaRPr lang="en-IN"/>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85391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136A0B-21D9-4FD6-9709-52A27CF8AD4D}" type="datetimeFigureOut">
              <a:rPr lang="en-IN" smtClean="0"/>
              <a:t>21-03-2024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4046583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36A0B-21D9-4FD6-9709-52A27CF8AD4D}" type="datetimeFigureOut">
              <a:rPr lang="en-IN" smtClean="0"/>
              <a:t>21-03-2024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1511342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76136A0B-21D9-4FD6-9709-52A27CF8AD4D}" type="datetimeFigureOut">
              <a:rPr lang="en-IN" smtClean="0"/>
              <a:t>21-03-2024</a:t>
            </a:fld>
            <a:endParaRPr lang="en-IN"/>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IN"/>
          </a:p>
        </p:txBody>
      </p:sp>
      <p:sp>
        <p:nvSpPr>
          <p:cNvPr id="11" name="Slide Number Placeholder 10"/>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3652476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76136A0B-21D9-4FD6-9709-52A27CF8AD4D}" type="datetimeFigureOut">
              <a:rPr lang="en-IN" smtClean="0"/>
              <a:t>21-03-2024</a:t>
            </a:fld>
            <a:endParaRPr lang="en-IN"/>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IN"/>
          </a:p>
        </p:txBody>
      </p:sp>
      <p:sp>
        <p:nvSpPr>
          <p:cNvPr id="10" name="Slide Number Placeholder 9"/>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1531934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36A0B-21D9-4FD6-9709-52A27CF8AD4D}" type="datetimeFigureOut">
              <a:rPr lang="en-IN" smtClean="0"/>
              <a:t>21-03-2024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2115074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36A0B-21D9-4FD6-9709-52A27CF8AD4D}" type="datetimeFigureOut">
              <a:rPr lang="en-IN" smtClean="0"/>
              <a:t>21-03-2024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74BD09A-DB16-4818-9020-1A588BF50F21}" type="slidenum">
              <a:rPr lang="en-IN" smtClean="0"/>
              <a:t>‹#›</a:t>
            </a:fld>
            <a:endParaRPr lang="en-IN"/>
          </a:p>
        </p:txBody>
      </p:sp>
    </p:spTree>
    <p:extLst>
      <p:ext uri="{BB962C8B-B14F-4D97-AF65-F5344CB8AC3E}">
        <p14:creationId xmlns:p14="http://schemas.microsoft.com/office/powerpoint/2010/main" val="4184018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76136A0B-21D9-4FD6-9709-52A27CF8AD4D}" type="datetimeFigureOut">
              <a:rPr lang="en-IN" smtClean="0"/>
              <a:t>21-03-2024</a:t>
            </a:fld>
            <a:endParaRPr lang="en-IN"/>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IN"/>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74BD09A-DB16-4818-9020-1A588BF50F21}" type="slidenum">
              <a:rPr lang="en-IN" smtClean="0"/>
              <a:t>‹#›</a:t>
            </a:fld>
            <a:endParaRPr lang="en-IN"/>
          </a:p>
        </p:txBody>
      </p:sp>
    </p:spTree>
    <p:extLst>
      <p:ext uri="{BB962C8B-B14F-4D97-AF65-F5344CB8AC3E}">
        <p14:creationId xmlns:p14="http://schemas.microsoft.com/office/powerpoint/2010/main" val="41800861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slideshare.net/traveltechnology/flight-engine-airline-reservation-syste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airline-online-booking-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reservation-systems-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flight-ticket-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airline-booking-online-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b2b-travel-portal.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xml-integration.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online-travel-booking.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airline-reservation-software-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travel-portal-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software-development-company.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F35DFF3-CD64-C397-9B01-D5F7CB2017A5}"/>
              </a:ext>
            </a:extLst>
          </p:cNvPr>
          <p:cNvSpPr txBox="1"/>
          <p:nvPr/>
        </p:nvSpPr>
        <p:spPr>
          <a:xfrm>
            <a:off x="2358887" y="333801"/>
            <a:ext cx="6785113" cy="707886"/>
          </a:xfrm>
          <a:prstGeom prst="rect">
            <a:avLst/>
          </a:prstGeom>
          <a:noFill/>
        </p:spPr>
        <p:txBody>
          <a:bodyPr wrap="square">
            <a:spAutoFit/>
          </a:bodyPr>
          <a:lstStyle/>
          <a:p>
            <a:r>
              <a:rPr lang="en-IN" sz="4000" b="1" dirty="0"/>
              <a:t>Airline Reservation System</a:t>
            </a:r>
          </a:p>
        </p:txBody>
      </p:sp>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pic>
        <p:nvPicPr>
          <p:cNvPr id="9" name="Picture 8">
            <a:extLst>
              <a:ext uri="{FF2B5EF4-FFF2-40B4-BE49-F238E27FC236}">
                <a16:creationId xmlns:a16="http://schemas.microsoft.com/office/drawing/2014/main" id="{71CFC315-B9B1-38B3-8030-330111C54B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0914" y="1076149"/>
            <a:ext cx="9850171" cy="4705702"/>
          </a:xfrm>
          <a:prstGeom prst="rect">
            <a:avLst/>
          </a:prstGeom>
        </p:spPr>
      </p:pic>
      <p:sp>
        <p:nvSpPr>
          <p:cNvPr id="10" name="TextBox 9">
            <a:extLst>
              <a:ext uri="{FF2B5EF4-FFF2-40B4-BE49-F238E27FC236}">
                <a16:creationId xmlns:a16="http://schemas.microsoft.com/office/drawing/2014/main" id="{6C540799-8F28-186A-97F9-3E40BBB666B5}"/>
              </a:ext>
            </a:extLst>
          </p:cNvPr>
          <p:cNvSpPr txBox="1"/>
          <p:nvPr/>
        </p:nvSpPr>
        <p:spPr>
          <a:xfrm>
            <a:off x="4256387" y="5920850"/>
            <a:ext cx="367922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IN" sz="2000" dirty="0">
                <a:latin typeface="Calibri" panose="020F0502020204030204" pitchFamily="34" charset="0"/>
                <a:ea typeface="Calibri" panose="020F0502020204030204" pitchFamily="34" charset="0"/>
                <a:cs typeface="Calibri" panose="020F0502020204030204" pitchFamily="34" charset="0"/>
              </a:rPr>
              <a:t>77600 34800</a:t>
            </a:r>
          </a:p>
        </p:txBody>
      </p:sp>
    </p:spTree>
    <p:extLst>
      <p:ext uri="{BB962C8B-B14F-4D97-AF65-F5344CB8AC3E}">
        <p14:creationId xmlns:p14="http://schemas.microsoft.com/office/powerpoint/2010/main" val="3000192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B2A3DC20-2698-532D-F4E8-6737B7F20588}"/>
              </a:ext>
            </a:extLst>
          </p:cNvPr>
          <p:cNvSpPr txBox="1"/>
          <p:nvPr/>
        </p:nvSpPr>
        <p:spPr>
          <a:xfrm>
            <a:off x="757237" y="699627"/>
            <a:ext cx="10538377" cy="5622437"/>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What Is Airline Reservation System?</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Whether you are a startup airline selecting an initial system or an existing airline choosing to replace outdated technology, Trawex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provides the features that will allow you to lead your market. Instantly react to competitive market conditions with intuitive access to all key parameters including fares and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Control all your sales outlets whether web, agent or GDS based. Quickly establish alternative revenue sources such as seat selection and ancillary products.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the future. In fact, there is no Airline Reservation System better prepared for innovation than Trawex. It combines the ease of use and flexibility that modern airline businesses require the traditional capabilities that allow inter-airline collaboration.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2670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E44C9787-E8BB-C4D9-2821-87C9BFF2C8B4}"/>
              </a:ext>
            </a:extLst>
          </p:cNvPr>
          <p:cNvSpPr txBox="1"/>
          <p:nvPr/>
        </p:nvSpPr>
        <p:spPr>
          <a:xfrm>
            <a:off x="672961" y="718575"/>
            <a:ext cx="1084607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Designed specifically for the low cost/hybrid airline sector, Trawex allows airlines to maintain a primary low-cost ticketless business model with direct sales/distribution, while simultaneously enabling IATA standard e-ticketing, supporting code sharing, interlining and conventional GDS connected travel agency sales distribution.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truly customer-centric approach with a mega customer record repository at its core, the system integrates data and information from social media, enabling powerful self-service options while linking PSS and loyalty.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Streamline your operations from route scheduling through to passenger boarding with an integrated system. Easily configure all the functionality you need to manage your revenue while also allowing you to quickly adapt your sales model to changing market conditions.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Today, a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reservation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needs to do more than ensuring receipt of a flight ticket. The system should be adaptable enough to provide passengers a wholesome flying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04255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787B6C3E-2489-B756-3912-D0A5165499C7}"/>
              </a:ext>
            </a:extLst>
          </p:cNvPr>
          <p:cNvSpPr txBox="1"/>
          <p:nvPr/>
        </p:nvSpPr>
        <p:spPr>
          <a:xfrm>
            <a:off x="742535" y="824856"/>
            <a:ext cx="10706929"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is why a lot many forward-looking airlines are taking a hard look at their inflexible and revenue draining legacy reservation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an increasing number of airlines ponder a change in one of the most critical business systems, they are faced with a set of very complex decisions which has important commercial overtones. Choosing the right partner with the right capability is the key.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 travel distribution and traveler service system software used for airline commerce, bookings, and distribution. Airline Reservation System Software is required to manage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ticket booking</a:t>
            </a:r>
            <a:r>
              <a:rPr lang="en-IN" sz="2400" kern="100" dirty="0">
                <a:effectLst/>
                <a:latin typeface="Calibri" panose="020F0502020204030204" pitchFamily="34" charset="0"/>
                <a:ea typeface="Calibri" panose="020F0502020204030204" pitchFamily="34" charset="0"/>
                <a:cs typeface="Calibri" panose="020F0502020204030204" pitchFamily="34" charset="0"/>
              </a:rPr>
              <a:t>, scheduling flights, delivery of necessary information to the end-user.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be competitive within the market in terms of turnover, goodwill and profit generation it's necessary for the airline companies to own an efficient and best reservation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96665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827370E8-2512-7580-1B22-CBEA5F6C83C6}"/>
              </a:ext>
            </a:extLst>
          </p:cNvPr>
          <p:cNvSpPr txBox="1"/>
          <p:nvPr/>
        </p:nvSpPr>
        <p:spPr>
          <a:xfrm>
            <a:off x="862220" y="1261836"/>
            <a:ext cx="9931676"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Airlines Management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has benefited each airline industry and therefore the client moreover.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For the airline industry, it's edges like the accuracy of the knowledge, breakdown of grievances of the client, getting the faith of customers, building goodwill within the market and increase within the surplus,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For the client, it's benefits such as simple and timely access of data, the safety of their cash, a saving of your time, worth comparison, flight ticket software, ease in reserving and getting offers from many airline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tendency to a dominant travel technology company providing travel technology products to companies engaged within the travel sector.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8222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8787E81C-03BD-0703-2109-439F2D3495B9}"/>
              </a:ext>
            </a:extLst>
          </p:cNvPr>
          <p:cNvSpPr txBox="1"/>
          <p:nvPr/>
        </p:nvSpPr>
        <p:spPr>
          <a:xfrm>
            <a:off x="865532" y="1510718"/>
            <a:ext cx="10110581"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products assist travel businesses in delivering simple services to their guests. we have a tendency to deliver travel technology products for hotels, Flight booking Engines, relocation, excursion, and customized packages,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deployed our work toward enhancing the efficiency of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B2B travel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B2C and B2B2B company universally.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tendency to use cloud-based and absolutely integrated solutions that give support to all or any airline models. We have a tendency to designed entirely new technologies to produce a versatile system and business model for extremely economical operations.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167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C8F9CEDF-3DF5-07EA-F998-85267FA9A9D7}"/>
              </a:ext>
            </a:extLst>
          </p:cNvPr>
          <p:cNvSpPr txBox="1"/>
          <p:nvPr/>
        </p:nvSpPr>
        <p:spPr>
          <a:xfrm>
            <a:off x="802170" y="617781"/>
            <a:ext cx="10587659" cy="5622437"/>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Why An Online Airline Reservation System Is Required?</a:t>
            </a: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API/</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XML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of GDS like Amadeus, travel website we have a tendency to facilitate in upgrading end-user expertise by providing them updated info as per their want. We offer business processes to fill your airplanes, logic for your front lines, and technology to require your airline to ensuing level.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Airline Reservation System provides modern, flexible reservations and inventory management solutions for Airlines together with a call centre, travel agency, internet engine, GDS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booking</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executing our system, airlines will make sure that bookings will be created not only by their airline staff but also by travel agents using a GDS system or further airlines that have a naturalized Interline Traffic Agreement utilizing our interline interface.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23471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F8DB691B-459A-8472-5420-C26FB45C5C21}"/>
              </a:ext>
            </a:extLst>
          </p:cNvPr>
          <p:cNvSpPr txBox="1"/>
          <p:nvPr/>
        </p:nvSpPr>
        <p:spPr>
          <a:xfrm>
            <a:off x="776080" y="687744"/>
            <a:ext cx="10455137"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systems also offer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management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support by subscribing financial, executive, back-office issues, organizing, and airline load data, decision help to control of overbooking, supply seat allocations and submit management that can be used to balance the number of special fare seats based on a number of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Airline ticket representatives can access the reservation systems to make flight arrangements, view current bookings, and check traveler lists, as well as several different responsibilities. Airline agents, as well as travel agents, can issue both paper tickets and e-tickets for a booking made on the system that conforms to the IATA customary.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E-tickets are provided online via the internet reservation engine for any reservation created by the general public. And our traveler booking and distribution system offers integrated solutions and powerful superior technologies that assist airlines of all business models to grow.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7111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918F41F3-16CA-DBD4-F40C-401D6EA9FD50}"/>
              </a:ext>
            </a:extLst>
          </p:cNvPr>
          <p:cNvSpPr txBox="1"/>
          <p:nvPr/>
        </p:nvSpPr>
        <p:spPr>
          <a:xfrm>
            <a:off x="762414" y="843829"/>
            <a:ext cx="10667172"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ARS software maintains customer information in case of emergency, e.g. flight cancellation due to inclement weather.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airline companies will use this profile to track user choice and travel patterns to serve them better, plan routes, for better marketing and effective scheduling of flights.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will help to raise the revenue of the airline company by various means: make aware of frequent travelers about various offers and discounts, reduce the number of vacant seats on a flight and boost flight limit usage, and keep up the capacity to adjust an adaptable evaluating strategy.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fare of the tickets should be determined based on how early, before the date of departure and the customer buys the ticket. Our Airline Reservation Software (ARS) will help you to make transactions like air ticket booking, which also includes blocking, reserving, cancelling and rescheduling the 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9834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36CCF7BA-362B-25B0-50EA-D485A89E5288}"/>
              </a:ext>
            </a:extLst>
          </p:cNvPr>
          <p:cNvSpPr txBox="1"/>
          <p:nvPr/>
        </p:nvSpPr>
        <p:spPr>
          <a:xfrm>
            <a:off x="822462" y="1313132"/>
            <a:ext cx="10289485"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will minimize repetitive work done by the system administrator and reservation clerks which has consistency among different access modes, e.g. by mobile, online, at the inquiries, and across various locations.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users should be taken through the same steps by the system as they go through in conventional desk-reservation systems. we have a tendency to touch a broad vary of client and business management pillars.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 tendency to conjointly offer an excellent platform for addressing recognized business issues and raising the chance bar for all sizes of business models. We enable airports and airlines to sell ancillaries, tickets, and airport services to their customers by using multiple distribution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89370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3" name="TextBox 2">
            <a:extLst>
              <a:ext uri="{FF2B5EF4-FFF2-40B4-BE49-F238E27FC236}">
                <a16:creationId xmlns:a16="http://schemas.microsoft.com/office/drawing/2014/main" id="{E0BCD258-EF7A-99AC-1D29-73D59DAFE372}"/>
              </a:ext>
            </a:extLst>
          </p:cNvPr>
          <p:cNvSpPr txBox="1"/>
          <p:nvPr/>
        </p:nvSpPr>
        <p:spPr>
          <a:xfrm>
            <a:off x="766141" y="1708304"/>
            <a:ext cx="10209972"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business processes to fill your airplanes, logic for your front lines, and technology to require your airline to succeeding level. With intelligent design and smart options, we have a tendency to facilitate airlines to keep profitable.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Company offer excellent travel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software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solution, Web Design and Development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Travel Portal Design and Develop Such as B2B Travel Portal, B2C Travel Portal, XML API Integration and many more with best features such as multi-language, multicurrency, high speed, low rate and many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7858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4EC5E8-5F1E-B40F-02EC-71E12F7EB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5690" y="224408"/>
            <a:ext cx="2200847" cy="463336"/>
          </a:xfrm>
          <a:prstGeom prst="rect">
            <a:avLst/>
          </a:prstGeom>
        </p:spPr>
      </p:pic>
      <p:sp>
        <p:nvSpPr>
          <p:cNvPr id="2" name="Title 1">
            <a:extLst>
              <a:ext uri="{FF2B5EF4-FFF2-40B4-BE49-F238E27FC236}">
                <a16:creationId xmlns:a16="http://schemas.microsoft.com/office/drawing/2014/main" id="{5F5FF0BD-F1FE-974F-BF57-C6FA82F46D78}"/>
              </a:ext>
            </a:extLst>
          </p:cNvPr>
          <p:cNvSpPr txBox="1">
            <a:spLocks/>
          </p:cNvSpPr>
          <p:nvPr/>
        </p:nvSpPr>
        <p:spPr>
          <a:xfrm>
            <a:off x="1284522" y="1201700"/>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bg2"/>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bg2"/>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bg2"/>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dirty="0">
                <a:solidFill>
                  <a:schemeClr val="bg2"/>
                </a:solidFill>
                <a:latin typeface="Calibri" panose="020F0502020204030204" pitchFamily="34" charset="0"/>
                <a:ea typeface="Calibri" panose="020F0502020204030204" pitchFamily="34" charset="0"/>
                <a:cs typeface="Calibri" panose="020F0502020204030204" pitchFamily="34" charset="0"/>
              </a:rPr>
              <a:t>https://www.trawex.com/airline-reservation-system.php</a:t>
            </a:r>
          </a:p>
          <a:p>
            <a:pPr algn="ctr">
              <a:spcBef>
                <a:spcPts val="0"/>
              </a:spcBef>
            </a:pPr>
            <a:endParaRPr lang="en-IN" sz="2800" b="1" u="sng" cap="none"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bg2"/>
                </a:solidFill>
                <a:latin typeface="Calibri" panose="020F0502020204030204" pitchFamily="34" charset="0"/>
                <a:ea typeface="Calibri" panose="020F0502020204030204" pitchFamily="34" charset="0"/>
                <a:cs typeface="Calibri" panose="020F0502020204030204" pitchFamily="34" charset="0"/>
              </a:rPr>
              <a:t>Phone No : </a:t>
            </a:r>
            <a: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t>77600 34800</a:t>
            </a:r>
          </a:p>
          <a:p>
            <a:pPr algn="ct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0867553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Parcel</Template>
  <TotalTime>33</TotalTime>
  <Words>1405</Words>
  <Application>Microsoft Office PowerPoint</Application>
  <PresentationFormat>Widescreen</PresentationFormat>
  <Paragraphs>48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Gill Sans MT</vt:lpstr>
      <vt:lpstr>Times New Roman</vt:lpstr>
      <vt:lpstr>Parcel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13</cp:revision>
  <dcterms:created xsi:type="dcterms:W3CDTF">2024-03-21T10:00:40Z</dcterms:created>
  <dcterms:modified xsi:type="dcterms:W3CDTF">2024-03-21T10:34:11Z</dcterms:modified>
</cp:coreProperties>
</file>