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3B226BB4-B826-4EDB-A4CE-8FC72B946607}" type="datetimeFigureOut">
              <a:rPr lang="en-IN" smtClean="0"/>
              <a:t>20-04-2024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D4C21EA-9D7F-4297-99F5-AB4E22324C4A}" type="slidenum">
              <a:rPr lang="en-IN" smtClean="0"/>
              <a:t>‹#›</a:t>
            </a:fld>
            <a:endParaRPr lang="en-IN"/>
          </a:p>
        </p:txBody>
      </p:sp>
    </p:spTree>
    <p:extLst>
      <p:ext uri="{BB962C8B-B14F-4D97-AF65-F5344CB8AC3E}">
        <p14:creationId xmlns:p14="http://schemas.microsoft.com/office/powerpoint/2010/main" val="4013382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226BB4-B826-4EDB-A4CE-8FC72B946607}" type="datetimeFigureOut">
              <a:rPr lang="en-IN" smtClean="0"/>
              <a:t>20-04-2024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1480853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226BB4-B826-4EDB-A4CE-8FC72B946607}" type="datetimeFigureOut">
              <a:rPr lang="en-IN" smtClean="0"/>
              <a:t>20-04-2024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2386166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226BB4-B826-4EDB-A4CE-8FC72B946607}" type="datetimeFigureOut">
              <a:rPr lang="en-IN" smtClean="0"/>
              <a:t>20-04-2024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1949475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226BB4-B826-4EDB-A4CE-8FC72B946607}" type="datetimeFigureOut">
              <a:rPr lang="en-IN" smtClean="0"/>
              <a:t>20-04-2024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2514613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226BB4-B826-4EDB-A4CE-8FC72B946607}" type="datetimeFigureOut">
              <a:rPr lang="en-IN" smtClean="0"/>
              <a:t>20-04-2024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308091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226BB4-B826-4EDB-A4CE-8FC72B946607}" type="datetimeFigureOut">
              <a:rPr lang="en-IN" smtClean="0"/>
              <a:t>20-04-2024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1052311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3B226BB4-B826-4EDB-A4CE-8FC72B946607}" type="datetimeFigureOut">
              <a:rPr lang="en-IN" smtClean="0"/>
              <a:t>20-04-2024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D4C21EA-9D7F-4297-99F5-AB4E22324C4A}" type="slidenum">
              <a:rPr lang="en-IN" smtClean="0"/>
              <a:t>‹#›</a:t>
            </a:fld>
            <a:endParaRPr lang="en-IN"/>
          </a:p>
        </p:txBody>
      </p:sp>
    </p:spTree>
    <p:extLst>
      <p:ext uri="{BB962C8B-B14F-4D97-AF65-F5344CB8AC3E}">
        <p14:creationId xmlns:p14="http://schemas.microsoft.com/office/powerpoint/2010/main" val="2415781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3B226BB4-B826-4EDB-A4CE-8FC72B946607}" type="datetimeFigureOut">
              <a:rPr lang="en-IN" smtClean="0"/>
              <a:t>20-04-2024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D4C21EA-9D7F-4297-99F5-AB4E22324C4A}" type="slidenum">
              <a:rPr lang="en-IN" smtClean="0"/>
              <a:t>‹#›</a:t>
            </a:fld>
            <a:endParaRPr lang="en-IN"/>
          </a:p>
        </p:txBody>
      </p:sp>
    </p:spTree>
    <p:extLst>
      <p:ext uri="{BB962C8B-B14F-4D97-AF65-F5344CB8AC3E}">
        <p14:creationId xmlns:p14="http://schemas.microsoft.com/office/powerpoint/2010/main" val="335360136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226BB4-B826-4EDB-A4CE-8FC72B946607}" type="datetimeFigureOut">
              <a:rPr lang="en-IN" smtClean="0"/>
              <a:t>20-04-2024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2715648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226BB4-B826-4EDB-A4CE-8FC72B946607}" type="datetimeFigureOut">
              <a:rPr lang="en-IN" smtClean="0"/>
              <a:t>20-04-2024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4C21EA-9D7F-4297-99F5-AB4E22324C4A}" type="slidenum">
              <a:rPr lang="en-IN" smtClean="0"/>
              <a:t>‹#›</a:t>
            </a:fld>
            <a:endParaRPr lang="en-IN"/>
          </a:p>
        </p:txBody>
      </p:sp>
    </p:spTree>
    <p:extLst>
      <p:ext uri="{BB962C8B-B14F-4D97-AF65-F5344CB8AC3E}">
        <p14:creationId xmlns:p14="http://schemas.microsoft.com/office/powerpoint/2010/main" val="2772340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3B226BB4-B826-4EDB-A4CE-8FC72B946607}" type="datetimeFigureOut">
              <a:rPr lang="en-IN" smtClean="0"/>
              <a:t>20-04-2024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D4C21EA-9D7F-4297-99F5-AB4E22324C4A}" type="slidenum">
              <a:rPr lang="en-IN" smtClean="0"/>
              <a:t>‹#›</a:t>
            </a:fld>
            <a:endParaRPr lang="en-IN"/>
          </a:p>
        </p:txBody>
      </p:sp>
    </p:spTree>
    <p:extLst>
      <p:ext uri="{BB962C8B-B14F-4D97-AF65-F5344CB8AC3E}">
        <p14:creationId xmlns:p14="http://schemas.microsoft.com/office/powerpoint/2010/main" val="262033147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online-air-ticket-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flight-booking-onlin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transportation-website-design.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airline-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trawex.com/online-booking-platform.php" TargetMode="External"/><Relationship Id="rId4" Type="http://schemas.openxmlformats.org/officeDocument/2006/relationships/hyperlink" Target="https://www.trawex.com/airline-ticketing-system.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travel-website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B2B-travel-agents-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airline-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airline-ticketing-system.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airline-booking-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online-booking-engine.php" TargetMode="External"/><Relationship Id="rId5" Type="http://schemas.openxmlformats.org/officeDocument/2006/relationships/hyperlink" Target="https://www.trawex.com/online-airline-booking-system.php" TargetMode="External"/><Relationship Id="rId4" Type="http://schemas.openxmlformats.org/officeDocument/2006/relationships/hyperlink" Target="https://www.trawex.com/amadeus-airline-reservation-system.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wex.com/global-distribu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wex.com/flight-booking-system-airline-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wex.com/travel-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Airline%20Booking%20Engine.png"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D4FC6E-40EA-1880-B9BA-8360C4A8586D}"/>
              </a:ext>
            </a:extLst>
          </p:cNvPr>
          <p:cNvSpPr txBox="1"/>
          <p:nvPr/>
        </p:nvSpPr>
        <p:spPr>
          <a:xfrm>
            <a:off x="3321270" y="89568"/>
            <a:ext cx="4971392" cy="707886"/>
          </a:xfrm>
          <a:prstGeom prst="rect">
            <a:avLst/>
          </a:prstGeom>
          <a:noFill/>
        </p:spPr>
        <p:txBody>
          <a:bodyPr wrap="square">
            <a:spAutoFit/>
          </a:bodyPr>
          <a:lstStyle/>
          <a:p>
            <a:r>
              <a:rPr lang="en-IN" sz="4000" b="1" dirty="0">
                <a:latin typeface="Calibri" panose="020F0502020204030204" pitchFamily="34" charset="0"/>
                <a:ea typeface="Calibri" panose="020F0502020204030204" pitchFamily="34" charset="0"/>
                <a:cs typeface="Calibri" panose="020F0502020204030204" pitchFamily="34" charset="0"/>
              </a:rPr>
              <a:t>Airline Booking Engine</a:t>
            </a:r>
          </a:p>
        </p:txBody>
      </p:sp>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8" name="TextBox 7">
            <a:extLst>
              <a:ext uri="{FF2B5EF4-FFF2-40B4-BE49-F238E27FC236}">
                <a16:creationId xmlns:a16="http://schemas.microsoft.com/office/drawing/2014/main" id="{D0078238-80D2-CDB5-E00A-CBAE5C080DDC}"/>
              </a:ext>
            </a:extLst>
          </p:cNvPr>
          <p:cNvSpPr txBox="1"/>
          <p:nvPr/>
        </p:nvSpPr>
        <p:spPr>
          <a:xfrm>
            <a:off x="4312676" y="5914966"/>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prstClr val="black"/>
                </a:solidFill>
                <a:latin typeface="Calibri" panose="020F0502020204030204" pitchFamily="34" charset="0"/>
                <a:ea typeface="Calibri" panose="020F0502020204030204" pitchFamily="34" charset="0"/>
                <a:cs typeface="Calibri" panose="020F0502020204030204" pitchFamily="34" charset="0"/>
              </a:rPr>
              <a:t>Email id : </a:t>
            </a:r>
            <a:r>
              <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contact@trawex.com</a:t>
            </a:r>
            <a:endPar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r>
              <a:rPr lang="en-IN" sz="2000" b="1" dirty="0">
                <a:solidFill>
                  <a:prstClr val="black"/>
                </a:solidFill>
                <a:latin typeface="Calibri" panose="020F0502020204030204" pitchFamily="34" charset="0"/>
                <a:ea typeface="Calibri" panose="020F0502020204030204" pitchFamily="34" charset="0"/>
                <a:cs typeface="Calibri" panose="020F0502020204030204" pitchFamily="34" charset="0"/>
              </a:rPr>
              <a:t>Phone No : </a:t>
            </a:r>
            <a:r>
              <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solidFill>
                <a:prstClr val="black"/>
              </a:solidFill>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2FBD6EE1-95E8-6E40-C680-0138B1EA96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206" y="992670"/>
            <a:ext cx="10797587" cy="4727079"/>
          </a:xfrm>
          <a:prstGeom prst="rect">
            <a:avLst/>
          </a:prstGeom>
        </p:spPr>
      </p:pic>
    </p:spTree>
    <p:extLst>
      <p:ext uri="{BB962C8B-B14F-4D97-AF65-F5344CB8AC3E}">
        <p14:creationId xmlns:p14="http://schemas.microsoft.com/office/powerpoint/2010/main" val="2295802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6" name="TextBox 5">
            <a:extLst>
              <a:ext uri="{FF2B5EF4-FFF2-40B4-BE49-F238E27FC236}">
                <a16:creationId xmlns:a16="http://schemas.microsoft.com/office/drawing/2014/main" id="{EA21F8D3-D214-53F7-8C5A-68151EC05BF9}"/>
              </a:ext>
            </a:extLst>
          </p:cNvPr>
          <p:cNvSpPr txBox="1"/>
          <p:nvPr/>
        </p:nvSpPr>
        <p:spPr>
          <a:xfrm>
            <a:off x="935420" y="1044485"/>
            <a:ext cx="10562898" cy="5227265"/>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Full Featured Airline Booking Engine to Fit Any Device</a:t>
            </a:r>
          </a:p>
          <a:p>
            <a:pPr algn="ctr">
              <a:lnSpc>
                <a:spcPct val="107000"/>
              </a:lnSpc>
              <a:spcAft>
                <a:spcPts val="800"/>
              </a:spcAft>
            </a:pP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Greetings to a web of confusion on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air tickets</a:t>
            </a:r>
            <a:r>
              <a:rPr lang="en-IN" sz="2400" kern="100" dirty="0">
                <a:effectLst/>
                <a:latin typeface="Calibri" panose="020F0502020204030204" pitchFamily="34" charset="0"/>
                <a:ea typeface="Calibri" panose="020F0502020204030204" pitchFamily="34" charset="0"/>
                <a:cs typeface="Calibri" panose="020F0502020204030204" pitchFamily="34" charset="0"/>
              </a:rPr>
              <a:t>. Here is some help. The first lets you buy the tickets through the Airline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second kind searches a list of the first kind for the cheapest price and then directs your purchase through the consequent site</a:t>
            </a:r>
            <a:r>
              <a:rPr lang="en-IN" sz="2400" b="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Technologies understands that your privacy is important and therefore we will only use the personal information collected through your use of this web site for the purposes set out in this Privacy Statement.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expense of flights is proceeding to increase around the world, rising fuel costs and decrease in competition means that flights are only going to get more expensive.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90862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BF1FA563-C8CF-02FB-40ED-B10337CD4E88}"/>
              </a:ext>
            </a:extLst>
          </p:cNvPr>
          <p:cNvSpPr txBox="1"/>
          <p:nvPr/>
        </p:nvSpPr>
        <p:spPr>
          <a:xfrm>
            <a:off x="935421" y="821956"/>
            <a:ext cx="10468303"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help international students out, we have partnered with Student Universe to offer cheap, low cost international and domestic airfare options to our customers all over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comes with features such as management of ticketing, refunds, cancellations, schedule of flights helping the travel intermediary to minimize cost incurred with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start the process, please use the search tool on this page and it will look through their database of flight options to find the best solution, and hopefully the cheapest solution for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our transporters or carriers, customers can utilize Sea Freight Forwarding, Air Freight Forwarding, Custom Clearance, Rail Transportation, Crane hiring or Truck Transportation and are provided with an online tracking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3396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F6531941-454E-47A0-D8A0-528B8B71EB52}"/>
              </a:ext>
            </a:extLst>
          </p:cNvPr>
          <p:cNvSpPr txBox="1"/>
          <p:nvPr/>
        </p:nvSpPr>
        <p:spPr>
          <a:xfrm>
            <a:off x="956441" y="1064250"/>
            <a:ext cx="10426262"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Along with frequent modifications in IT analysis development tourism around the world has improved greatly and productively.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bring you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application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as a main travel technology to help you make your travel more useful, much safer and a life time experience by our world class technology solutions in travel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Technologies is offering the services for the clients with awesome results in</a:t>
            </a:r>
            <a:r>
              <a:rPr lang="en-IN" sz="2400" kern="100" dirty="0">
                <a:latin typeface="Calibri" panose="020F0502020204030204" pitchFamily="34" charset="0"/>
                <a:ea typeface="Calibri" panose="020F0502020204030204" pitchFamily="34" charset="0"/>
                <a:cs typeface="Calibri" panose="020F0502020204030204" pitchFamily="34" charset="0"/>
              </a:rPr>
              <a:t> Travel web Application development</a:t>
            </a:r>
            <a:r>
              <a:rPr lang="en-IN" sz="2400" b="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give Travel web Application to satisfy the demands.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over wide experience to satisfy all requirements in Travel web Application development. Trawex Technologies offers high quality services to a wide range of areas related to travel and transport.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0729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89599C05-842C-1E2C-8B13-37992DAAB146}"/>
              </a:ext>
            </a:extLst>
          </p:cNvPr>
          <p:cNvSpPr txBox="1"/>
          <p:nvPr/>
        </p:nvSpPr>
        <p:spPr>
          <a:xfrm>
            <a:off x="945930" y="1976540"/>
            <a:ext cx="9680029" cy="314881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web development service can definitely improve the business operating and maintaining good customer satisfaction.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functioning of these portals helps users to choose the suiting mode as per the requirement.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manage all aspects of planning trips to the site or portals.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transportation Website Design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includes transportation services, tickets, packages, places.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000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E46FB09C-81E4-7FCF-C447-A9D5A43146BE}"/>
              </a:ext>
            </a:extLst>
          </p:cNvPr>
          <p:cNvSpPr txBox="1"/>
          <p:nvPr/>
        </p:nvSpPr>
        <p:spPr>
          <a:xfrm>
            <a:off x="1030014" y="2103476"/>
            <a:ext cx="6096000" cy="265104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Benefits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end-to-end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Low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anywhere, anytime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Increase income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0922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C1816D8A-106D-CB81-5DE8-09016D20901B}"/>
              </a:ext>
            </a:extLst>
          </p:cNvPr>
          <p:cNvSpPr txBox="1"/>
          <p:nvPr/>
        </p:nvSpPr>
        <p:spPr>
          <a:xfrm>
            <a:off x="924911" y="1397940"/>
            <a:ext cx="10478814"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‘Airline Booking Engine’ used for airline merchandising, bookings, and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airline booking engine is a platform in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reservation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systems that are needed to manage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air ticket booking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e-ticketing, scheduling flights, and delivery of necessary information to the end-user.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be aggressive in the market as far as turnover, goodwill and benefit age it is fundamental for the airline organizations to have compelling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best booking platforms</a:t>
            </a:r>
            <a:r>
              <a:rPr lang="en-IN" sz="2400" b="1" u="sng" kern="100" dirty="0">
                <a:latin typeface="Calibri" panose="020F0502020204030204" pitchFamily="34" charset="0"/>
                <a:ea typeface="Calibri" panose="020F0502020204030204" pitchFamily="34" charset="0"/>
                <a:cs typeface="Calibri" panose="020F0502020204030204" pitchFamily="34"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Airlines Management System has profited both the airline business and the client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8924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CAFFF378-8E98-E12B-5CCA-BD41B027F11B}"/>
              </a:ext>
            </a:extLst>
          </p:cNvPr>
          <p:cNvSpPr txBox="1"/>
          <p:nvPr/>
        </p:nvSpPr>
        <p:spPr>
          <a:xfrm>
            <a:off x="945931" y="825198"/>
            <a:ext cx="1053136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aircraft business, it has preferences, for example, the exactness of the information, settling complaints of the customer, getting the confidence of customers, building goodwill in the market and an increase in the surplus,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customer, it has favourable circumstances, for example, basic and convenient access of information, the security of their money, a sparing of time, value assessment, flight ticket programming, ease in holding and getting offers from a couple of airline associations.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a dominant travel technology organization offering travel technology items to organizations occupied with the travel division. Our items help travel organizations in delivering simple services to their guests.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API/XML integration of GDS such as 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website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in upgrading end-user experience by providing them updated information as per their need.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2981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7331A9C3-5153-01D3-E2F8-B59C5873DFE2}"/>
              </a:ext>
            </a:extLst>
          </p:cNvPr>
          <p:cNvSpPr txBox="1"/>
          <p:nvPr/>
        </p:nvSpPr>
        <p:spPr>
          <a:xfrm>
            <a:off x="1087821" y="1687283"/>
            <a:ext cx="9506607" cy="383656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give business procedures to fill your planes, rationale for your bleeding edges, and technology to take your carrier to the following level.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deliver travel technology products for Flights, Flight booking Engines, relocation, excursion, and customized packages,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deployed our work toward enhancing the efficiency of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travel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B2C and B2B2B corporate universally. We use cloud-based and completely incorporated arrangements that offer help to all carrier plans of 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0247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D16E4E26-7C7A-D662-116C-910E71EFA1D6}"/>
              </a:ext>
            </a:extLst>
          </p:cNvPr>
          <p:cNvSpPr txBox="1"/>
          <p:nvPr/>
        </p:nvSpPr>
        <p:spPr>
          <a:xfrm>
            <a:off x="1019503" y="1058717"/>
            <a:ext cx="9984829" cy="4934684"/>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End To End Air Ticket Management System Solutions for Travel Agencies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built entirely on new technologies to provide a flexible system and business model for highly efficient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advanced system provides an excellent platform for streamlining operations, controlling costs, and achieving optimal performances.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popular Travel Technology Company, delivering best in class travel internet booking engines (IBE)’s to clients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Airline Booking Engine</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Airline Tickets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will help your business increase revenues while it automates processes and reduces the time and effort required to complete an airline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028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45B9CA13-2911-ED21-6F88-21E49BA3740B}"/>
              </a:ext>
            </a:extLst>
          </p:cNvPr>
          <p:cNvSpPr txBox="1"/>
          <p:nvPr/>
        </p:nvSpPr>
        <p:spPr>
          <a:xfrm>
            <a:off x="940675" y="1313132"/>
            <a:ext cx="10310649"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booking system</a:t>
            </a:r>
            <a:r>
              <a:rPr lang="en-IN" sz="2400"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incorporate airline schedules, fare tariffs, passenger reservations and ticket records. Trawex is a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Airline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development company, we can integrate Amadeus reservations to provide unique travel software for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Reservation System to access the inventory for everything travel related to flights, car rentals and bus bookings. Our platform pre -integrated with </a:t>
            </a:r>
            <a:r>
              <a:rPr lang="en-IN" sz="2400" kern="100" dirty="0">
                <a:latin typeface="Calibri" panose="020F0502020204030204" pitchFamily="34" charset="0"/>
                <a:ea typeface="Calibri" panose="020F0502020204030204" pitchFamily="34" charset="0"/>
                <a:cs typeface="Calibri" panose="020F0502020204030204" pitchFamily="34" charset="0"/>
              </a:rPr>
              <a:t>Sabre Airline Reservation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Customized Airline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offers a broad range of software and to help airlines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Online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Business (B2B), Business to Consumer (B2C) and Business to Business to Consumer (B2B2C) application.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288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D7E23F48-2EEA-1297-93EC-71B98A2778FA}"/>
              </a:ext>
            </a:extLst>
          </p:cNvPr>
          <p:cNvSpPr txBox="1"/>
          <p:nvPr/>
        </p:nvSpPr>
        <p:spPr>
          <a:xfrm>
            <a:off x="1019504" y="1227702"/>
            <a:ext cx="9900744"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develop, integrate and utilize air ticketing systems by integrating GDS and Non-GDS APIs. We practice in many GDS Integrations services including World span, Galileo, Amadeus, and Sabre.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GDS union services we offer for flights. Whether you are a large, small, or medium-sized block-and-combine travel agency, a specific tour operator or a general web consolidator, Amadeus GDS software is it’s complex and unique.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prepares the largest number of transactions daily and has grown a leading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software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 major travel content aggregator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travel portal company, Trawex produces Custom Travel Software with various modules for B2B, B2C, and corporate.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1408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0FA2DF6D-F5B5-9660-1442-8732B88126CC}"/>
              </a:ext>
            </a:extLst>
          </p:cNvPr>
          <p:cNvSpPr txBox="1"/>
          <p:nvPr/>
        </p:nvSpPr>
        <p:spPr>
          <a:xfrm>
            <a:off x="935421" y="1261836"/>
            <a:ext cx="9879724"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we develop your travel portal, it will offer seamless online booking and online travel management tools with Amadeus Software system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portals will connect all the information in real-time. It will provide ‘live availability’ information for flights scheduled worldwide and books of all, including, low-cost carriers in the domestic and international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a Flight Booking Software development company, offering airline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Amadeus GDS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Amadeus Airline Booking System combination service for IATA travel agencies, tour operators and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4373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C7EE2FF7-2232-6888-0CB4-14A6765926FB}"/>
              </a:ext>
            </a:extLst>
          </p:cNvPr>
          <p:cNvSpPr txBox="1"/>
          <p:nvPr/>
        </p:nvSpPr>
        <p:spPr>
          <a:xfrm>
            <a:off x="945931" y="1064250"/>
            <a:ext cx="10300138"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Services we try include- Amadeus web service integration, Amadeus XML API integration services. Technically, Amadeus airline bookings are regarded as user side system for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develop Flight Booking Software with the use of globally accepted applications. This engine lets travelers search for global destinations, register and make PNR by making an online payment.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Airline Booking Software (ABS) is online application software used to retain, retrieve information and perform transactions related to air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Originally designed and performed by airlines, ABS was later developed for the use of travel agencies. Global distribution systems (GDS) are the process of book and sell tickets for multiple airlines by the major ABS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5583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E2E47403-03B1-06EE-CD4A-2DE4C42252E7}"/>
              </a:ext>
            </a:extLst>
          </p:cNvPr>
          <p:cNvSpPr txBox="1"/>
          <p:nvPr/>
        </p:nvSpPr>
        <p:spPr>
          <a:xfrm>
            <a:off x="1008992" y="1064250"/>
            <a:ext cx="10016359"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Airlines have regretted most of their direct holdings to dedicated and committed GDS companies, who made their systems accessible to customers through Internet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Modern GDS is providing services like booking hotel rooms and rental cabs as well as airline tickets. They also provide entry to railway reservations in some areas even if these are not always in touch with the main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Airline Booking Software is a well-aligned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integrated with global GDS systems including Amadeus, Galileo, and Sabre, which stabilizes the data from all the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customized booking engine associated with our special GDS systems gives far superior inventory and rates to the clients and travel organizations.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32594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3" name="TextBox 2">
            <a:extLst>
              <a:ext uri="{FF2B5EF4-FFF2-40B4-BE49-F238E27FC236}">
                <a16:creationId xmlns:a16="http://schemas.microsoft.com/office/drawing/2014/main" id="{2C7572DC-7396-F45E-74C4-8C7483B4461E}"/>
              </a:ext>
            </a:extLst>
          </p:cNvPr>
          <p:cNvSpPr txBox="1"/>
          <p:nvPr/>
        </p:nvSpPr>
        <p:spPr>
          <a:xfrm>
            <a:off x="977461" y="866663"/>
            <a:ext cx="1001635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Global travel organizations are going for online airline reservation applications simply because of 24x7 accessibility and live appointments.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Increasing bookings directly equal to scalable revenues. This can happen when you have an efficient Airline booking software added with a value-added cab and room booking system. Different objective reservations help to set up the fact that your travel site offers huge amounts of highlights.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easy to use by the customers depends largely on the fact that you fix an interactive and user-friendly air ticket booking API with additional add-ons of the reliable cab and hotel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 are a travel agent and you are doing an airline or hotel booking system, you can upsell various travel features within a matter of time in few clicks.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0612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077ABF-0D91-C9FE-AAC8-CFCDFAE48B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9824" y="211843"/>
            <a:ext cx="2200847" cy="463336"/>
          </a:xfrm>
          <a:prstGeom prst="rect">
            <a:avLst/>
          </a:prstGeom>
        </p:spPr>
      </p:pic>
      <p:sp>
        <p:nvSpPr>
          <p:cNvPr id="2" name="Title 1">
            <a:extLst>
              <a:ext uri="{FF2B5EF4-FFF2-40B4-BE49-F238E27FC236}">
                <a16:creationId xmlns:a16="http://schemas.microsoft.com/office/drawing/2014/main" id="{6BA35923-ED4C-3F4B-2155-F8182679F9DB}"/>
              </a:ext>
            </a:extLst>
          </p:cNvPr>
          <p:cNvSpPr txBox="1">
            <a:spLocks/>
          </p:cNvSpPr>
          <p:nvPr/>
        </p:nvSpPr>
        <p:spPr>
          <a:xfrm>
            <a:off x="1284522" y="1201700"/>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ction="ppaction://hlinkfile">
                  <a:extLst>
                    <a:ext uri="{A12FA001-AC4F-418D-AE19-62706E023703}">
                      <ahyp:hlinkClr xmlns:ahyp="http://schemas.microsoft.com/office/drawing/2018/hyperlinkcolor" val="tx"/>
                    </a:ext>
                  </a:extLst>
                </a:hlinkClick>
              </a:rPr>
              <a:t>https://www.trawex.com/airline-booking-engine.php</a:t>
            </a: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56951340"/>
      </p:ext>
    </p:extLst>
  </p:cSld>
  <p:clrMapOvr>
    <a:masterClrMapping/>
  </p:clrMapOvr>
</p:sld>
</file>

<file path=ppt/theme/theme1.xml><?xml version="1.0" encoding="utf-8"?>
<a:theme xmlns:a="http://schemas.openxmlformats.org/drawingml/2006/main" name="Metropolit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21</TotalTime>
  <Words>1677</Words>
  <Application>Microsoft Office PowerPoint</Application>
  <PresentationFormat>Widescreen</PresentationFormat>
  <Paragraphs>72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Symbol</vt:lpstr>
      <vt:lpstr>Times New Roman</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11</cp:revision>
  <dcterms:created xsi:type="dcterms:W3CDTF">2024-04-20T06:12:31Z</dcterms:created>
  <dcterms:modified xsi:type="dcterms:W3CDTF">2024-04-20T06:37:37Z</dcterms:modified>
</cp:coreProperties>
</file>