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8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4ADD3FDD-51E5-4766-BFAE-A4085261F111}" type="datetimeFigureOut">
              <a:rPr lang="en-IN" smtClean="0"/>
              <a:t>06-05-2024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727F9A7D-76AF-4A0E-AAFC-DC9CA42C6FE0}" type="slidenum">
              <a:rPr lang="en-IN" smtClean="0"/>
              <a:t>‹#›</a:t>
            </a:fld>
            <a:endParaRPr lang="en-IN"/>
          </a:p>
        </p:txBody>
      </p:sp>
    </p:spTree>
    <p:extLst>
      <p:ext uri="{BB962C8B-B14F-4D97-AF65-F5344CB8AC3E}">
        <p14:creationId xmlns:p14="http://schemas.microsoft.com/office/powerpoint/2010/main" val="4265967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DD3FDD-51E5-4766-BFAE-A4085261F111}" type="datetimeFigureOut">
              <a:rPr lang="en-IN" smtClean="0"/>
              <a:t>06-05-2024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2773435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DD3FDD-51E5-4766-BFAE-A4085261F111}" type="datetimeFigureOut">
              <a:rPr lang="en-IN" smtClean="0"/>
              <a:t>06-05-2024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30910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DD3FDD-51E5-4766-BFAE-A4085261F111}" type="datetimeFigureOut">
              <a:rPr lang="en-IN" smtClean="0"/>
              <a:t>06-05-2024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2640434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DD3FDD-51E5-4766-BFAE-A4085261F111}" type="datetimeFigureOut">
              <a:rPr lang="en-IN" smtClean="0"/>
              <a:t>06-05-2024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2157963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DD3FDD-51E5-4766-BFAE-A4085261F111}" type="datetimeFigureOut">
              <a:rPr lang="en-IN" smtClean="0"/>
              <a:t>06-05-2024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230182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DD3FDD-51E5-4766-BFAE-A4085261F111}" type="datetimeFigureOut">
              <a:rPr lang="en-IN" smtClean="0"/>
              <a:t>06-05-2024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818901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4ADD3FDD-51E5-4766-BFAE-A4085261F111}" type="datetimeFigureOut">
              <a:rPr lang="en-IN" smtClean="0"/>
              <a:t>06-05-2024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727F9A7D-76AF-4A0E-AAFC-DC9CA42C6FE0}" type="slidenum">
              <a:rPr lang="en-IN" smtClean="0"/>
              <a:t>‹#›</a:t>
            </a:fld>
            <a:endParaRPr lang="en-IN"/>
          </a:p>
        </p:txBody>
      </p:sp>
    </p:spTree>
    <p:extLst>
      <p:ext uri="{BB962C8B-B14F-4D97-AF65-F5344CB8AC3E}">
        <p14:creationId xmlns:p14="http://schemas.microsoft.com/office/powerpoint/2010/main" val="3738437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4ADD3FDD-51E5-4766-BFAE-A4085261F111}" type="datetimeFigureOut">
              <a:rPr lang="en-IN" smtClean="0"/>
              <a:t>06-05-2024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727F9A7D-76AF-4A0E-AAFC-DC9CA42C6FE0}" type="slidenum">
              <a:rPr lang="en-IN" smtClean="0"/>
              <a:t>‹#›</a:t>
            </a:fld>
            <a:endParaRPr lang="en-IN"/>
          </a:p>
        </p:txBody>
      </p:sp>
    </p:spTree>
    <p:extLst>
      <p:ext uri="{BB962C8B-B14F-4D97-AF65-F5344CB8AC3E}">
        <p14:creationId xmlns:p14="http://schemas.microsoft.com/office/powerpoint/2010/main" val="398825760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DD3FDD-51E5-4766-BFAE-A4085261F111}" type="datetimeFigureOut">
              <a:rPr lang="en-IN" smtClean="0"/>
              <a:t>06-05-2024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503867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DD3FDD-51E5-4766-BFAE-A4085261F111}" type="datetimeFigureOut">
              <a:rPr lang="en-IN" smtClean="0"/>
              <a:t>06-05-2024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7F9A7D-76AF-4A0E-AAFC-DC9CA42C6FE0}" type="slidenum">
              <a:rPr lang="en-IN" smtClean="0"/>
              <a:t>‹#›</a:t>
            </a:fld>
            <a:endParaRPr lang="en-IN"/>
          </a:p>
        </p:txBody>
      </p:sp>
    </p:spTree>
    <p:extLst>
      <p:ext uri="{BB962C8B-B14F-4D97-AF65-F5344CB8AC3E}">
        <p14:creationId xmlns:p14="http://schemas.microsoft.com/office/powerpoint/2010/main" val="3148758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4ADD3FDD-51E5-4766-BFAE-A4085261F111}" type="datetimeFigureOut">
              <a:rPr lang="en-IN" smtClean="0"/>
              <a:t>06-05-2024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727F9A7D-76AF-4A0E-AAFC-DC9CA42C6FE0}" type="slidenum">
              <a:rPr lang="en-IN" smtClean="0"/>
              <a:t>‹#›</a:t>
            </a:fld>
            <a:endParaRPr lang="en-IN"/>
          </a:p>
        </p:txBody>
      </p:sp>
    </p:spTree>
    <p:extLst>
      <p:ext uri="{BB962C8B-B14F-4D97-AF65-F5344CB8AC3E}">
        <p14:creationId xmlns:p14="http://schemas.microsoft.com/office/powerpoint/2010/main" val="329124461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hotel-online-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hotel-booking-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medium.com/@tsofy234/hotel-booking-engine-7d81bee2f323"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hotel-api.php"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hyperlink" Target="https://www.trawex.com/hotel-aggregator.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hot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tour-operator.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travel-technology-company.php#:~:text=Trawex%20is%20a%20premier%20travel,products%20to%20the%20travel%20industry.&amp;text=Trawex%20is%20a%20leading%20travel,well%20established%20and%20going%20place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b2b-hotel-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trawex.com/hotel-booking-portal.php" TargetMode="External"/><Relationship Id="rId4" Type="http://schemas.openxmlformats.org/officeDocument/2006/relationships/hyperlink" Target="https://www.trawex.com/b2c-hotel-booking-engine.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white-lab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wex.com/hotel-api-provider.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wex.com/third-party-integration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AE0E30-96CB-3723-F2B0-54BDDDAE9BF9}"/>
              </a:ext>
            </a:extLst>
          </p:cNvPr>
          <p:cNvSpPr txBox="1"/>
          <p:nvPr/>
        </p:nvSpPr>
        <p:spPr>
          <a:xfrm>
            <a:off x="2708384" y="90149"/>
            <a:ext cx="6775231" cy="707886"/>
          </a:xfrm>
          <a:prstGeom prst="rect">
            <a:avLst/>
          </a:prstGeom>
          <a:noFill/>
        </p:spPr>
        <p:txBody>
          <a:bodyPr wrap="square">
            <a:spAutoFit/>
          </a:bodyPr>
          <a:lstStyle/>
          <a:p>
            <a:r>
              <a:rPr lang="en-IN" sz="4000" b="1" dirty="0">
                <a:solidFill>
                  <a:schemeClr val="tx2"/>
                </a:solidFill>
                <a:latin typeface="Calibri" panose="020F0502020204030204" pitchFamily="34" charset="0"/>
                <a:ea typeface="Calibri" panose="020F0502020204030204" pitchFamily="34" charset="0"/>
                <a:cs typeface="Calibri" panose="020F0502020204030204" pitchFamily="34" charset="0"/>
              </a:rPr>
              <a:t>Hotel Internet Booking Engine</a:t>
            </a:r>
          </a:p>
        </p:txBody>
      </p:sp>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pic>
        <p:nvPicPr>
          <p:cNvPr id="9" name="Picture 8">
            <a:extLst>
              <a:ext uri="{FF2B5EF4-FFF2-40B4-BE49-F238E27FC236}">
                <a16:creationId xmlns:a16="http://schemas.microsoft.com/office/drawing/2014/main" id="{711A27BB-0A7E-9E7F-95EF-215AB0B75F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265" y="892628"/>
            <a:ext cx="10455469" cy="4914856"/>
          </a:xfrm>
          <a:prstGeom prst="rect">
            <a:avLst/>
          </a:prstGeom>
        </p:spPr>
      </p:pic>
      <p:sp>
        <p:nvSpPr>
          <p:cNvPr id="10" name="TextBox 9">
            <a:extLst>
              <a:ext uri="{FF2B5EF4-FFF2-40B4-BE49-F238E27FC236}">
                <a16:creationId xmlns:a16="http://schemas.microsoft.com/office/drawing/2014/main" id="{0169C9A6-6B3A-FF7A-717B-7EBFDA70E36F}"/>
              </a:ext>
            </a:extLst>
          </p:cNvPr>
          <p:cNvSpPr txBox="1"/>
          <p:nvPr/>
        </p:nvSpPr>
        <p:spPr>
          <a:xfrm>
            <a:off x="4256387" y="5807484"/>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prstClr val="black"/>
                </a:solidFill>
                <a:latin typeface="Calibri" panose="020F0502020204030204" pitchFamily="34" charset="0"/>
                <a:ea typeface="Calibri" panose="020F0502020204030204" pitchFamily="34" charset="0"/>
                <a:cs typeface="Calibri" panose="020F0502020204030204" pitchFamily="34" charset="0"/>
              </a:rPr>
              <a:t>Email id : </a:t>
            </a:r>
            <a:r>
              <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r>
              <a:rPr lang="en-IN" sz="2000" b="1" dirty="0">
                <a:solidFill>
                  <a:prstClr val="black"/>
                </a:solidFill>
                <a:latin typeface="Calibri" panose="020F0502020204030204" pitchFamily="34" charset="0"/>
                <a:ea typeface="Calibri" panose="020F0502020204030204" pitchFamily="34" charset="0"/>
                <a:cs typeface="Calibri" panose="020F0502020204030204" pitchFamily="34" charset="0"/>
              </a:rPr>
              <a:t>Phone No : </a:t>
            </a:r>
            <a:r>
              <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62223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C8A20C6F-263C-2B93-59D8-1F1C50199EBF}"/>
              </a:ext>
            </a:extLst>
          </p:cNvPr>
          <p:cNvSpPr txBox="1"/>
          <p:nvPr/>
        </p:nvSpPr>
        <p:spPr>
          <a:xfrm>
            <a:off x="972206" y="815367"/>
            <a:ext cx="10247587" cy="5227265"/>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What is a Hotel Internet Booking Engine?</a:t>
            </a:r>
          </a:p>
          <a:p>
            <a:pPr algn="ctr">
              <a:lnSpc>
                <a:spcPct val="107000"/>
              </a:lnSpc>
              <a:spcAft>
                <a:spcPts val="800"/>
              </a:spcAft>
            </a:pP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hotel reservation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is a vital tool for travel companies looking to streamline their booking process and increase direct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hotel booking engine is a software tool that smoothly integrates into your hotel's website, allowing customers to easily search for available rooms, compare rates, and make secure reservations online. It operates as a central hub, displaying real-time pricing and availability while streamlining the booking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With reliable and effective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hotels can increase overall revenues significantly. The booking prevents commissions involved in booking and aids in increasing profits.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424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FF83B504-A548-E316-699E-669211BC1167}"/>
              </a:ext>
            </a:extLst>
          </p:cNvPr>
          <p:cNvSpPr txBox="1"/>
          <p:nvPr/>
        </p:nvSpPr>
        <p:spPr>
          <a:xfrm>
            <a:off x="924910" y="771240"/>
            <a:ext cx="10342179" cy="5022080"/>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Some factors that should be considered while selecting a Hotel Internet Booking Engine are discussed below:</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One of the most essential components to consider when choosing a hotel booking engine is the user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Your hotel booking engine should be powerful enough to deliver quick results.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It must have some unique characteristics that match the current market condition and meet or surpass client expectations.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hotel booking engine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supports great ease of transaction by offering flexible payment methods.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incorporation of numerous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APIs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assures a hotel booking portal's resourcefulness and enables better sales of hotel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6663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8036B63C-BE71-5F1F-B9C4-497DBDC7BFA3}"/>
              </a:ext>
            </a:extLst>
          </p:cNvPr>
          <p:cNvSpPr txBox="1"/>
          <p:nvPr/>
        </p:nvSpPr>
        <p:spPr>
          <a:xfrm>
            <a:off x="893379" y="394168"/>
            <a:ext cx="10405242" cy="6017609"/>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Why is the Hotel Internet Booking Engine important?</a:t>
            </a:r>
          </a:p>
          <a:p>
            <a:pPr marL="342900" indent="-342900" algn="ctr">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Hotel Internet Booking Engine is one of the most significant and vital aspects for any hotel, OTA, travel agency, or tour operator looking to prosper in the digital age. It's a strategic investment that allows your hotel to thrive in the digital age by attracting more visitors, boosting revenue, and enhancing the entire guest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Travelers look for the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best hotel deals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for their stay. An advanced hotel booking engine assists these travelers book the best hotel that suits them. They can search, explore, and book from a variety of hotels.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Getting a reliable hotel booking engine can help travel companies make a huge profit and increase their web presence. With the right hotel booking engine, travel companies can save a lot of time as such a booking engine is integrated with the standard list of hotel suppliers.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1925186"/>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07A48070-2559-B58A-F9CA-6B1AD7BD8025}"/>
              </a:ext>
            </a:extLst>
          </p:cNvPr>
          <p:cNvSpPr txBox="1"/>
          <p:nvPr/>
        </p:nvSpPr>
        <p:spPr>
          <a:xfrm>
            <a:off x="1014248" y="666136"/>
            <a:ext cx="1016350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This eliminates the need to integrate additional hotel suppliers. Also, the best hotel prices along with the proper hotel description like images, amenities, and full property information are displayed.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Implementing a user-friendly and feature-rich booking system allows you to manage your online presence, streamline operations, and position your hotel for long-term success. It aids in the management of bookings and inventories by providing clients with accurate information about their upcoming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hotel reservation software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makes the booking process easier for both travel agents and customers. By allowing guests to easily book a hotel room online, it saves time and effort for both parties.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travel agency or tour operator can utilize the software to manage bookings, availability, and pricing, while guests can benefit from features like online payments, reviews, and special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589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91EC2761-2D7F-7426-0E14-1C91D3CA18C3}"/>
              </a:ext>
            </a:extLst>
          </p:cNvPr>
          <p:cNvSpPr txBox="1"/>
          <p:nvPr/>
        </p:nvSpPr>
        <p:spPr>
          <a:xfrm>
            <a:off x="843455" y="444092"/>
            <a:ext cx="10505090" cy="6017609"/>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Are you looking for the best Hotel Internet Booking Engine?</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hotel booking software from Trawex is one of a kind. Trawex offers reliable, user-friendly hotel booking engine software that is tailored to the specific demands of OTAs, travel agencies,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operators</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software offers several features and benefits that ensure an intuitive and efficient booking process for your guests. Software provided by Trawex is already being connected with 70+ hotel supplier APIs across the world. This solution is also connected with Xtranet where agency can manage their own contracted rates effectively. And many more features that help you to grow your business multiple times.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 hotel booking engine brings the best available deals with their multi-supplier connections. This hotel booking engine keeps travelers informed of the exact availability status of hotels.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058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3DEC1815-8FB2-0D63-07D2-4A477AD593C7}"/>
              </a:ext>
            </a:extLst>
          </p:cNvPr>
          <p:cNvSpPr txBox="1"/>
          <p:nvPr/>
        </p:nvSpPr>
        <p:spPr>
          <a:xfrm>
            <a:off x="814551" y="617781"/>
            <a:ext cx="10562897" cy="562243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Why choose Trawex as your Hotel Internet Booking Engine?</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 is a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leading tech company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provider of hotel booking software solutions. Our comprehensive hotel booking system has a range of features and benefits, making it an excellent choice for travel enterprises.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One of the most significant advantages of Trawex's hotel booking software is its ease of use and simple interface. Our platform enables consumers to effortlessly search for and book available rooms, manage their reservations, and make secure and fast payments. Additionally, our software provides hotel staff with the ability to manage bookings, generate reports, and track bookings to assist their customers as required.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 provides reliable, user-friendly hotel CRS tailored to the unique needs of OTAs, travel agencies, tour operators, and others.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5694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696CBA41-30C8-FC94-3F1B-CEB9E00808D4}"/>
              </a:ext>
            </a:extLst>
          </p:cNvPr>
          <p:cNvSpPr txBox="1"/>
          <p:nvPr/>
        </p:nvSpPr>
        <p:spPr>
          <a:xfrm>
            <a:off x="909144" y="222048"/>
            <a:ext cx="10373711" cy="620759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 Trawex, you can expect:</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Updates: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 booking engine software automatically updates prices and availability, offering clients access to accurate, up-to-date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Mobile-Responsive and Multi-Device Compatibility: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booking engine software is designed to be compatible with mobile devices, enabling customers to book a room from any device.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Intuitive and Customizable Design: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booking engine interface is extremely flexible, so hotels can customize their guest’s booking experience to match their brand identity.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Advanced Inventory Management: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Trawex's inventory management tools eliminate overbooking and double-booking issues.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Secure Transactions and Customer Information: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Customers can trust that their data is kept safe via secure booking transactions.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785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84EC536D-0DCE-5FB4-D214-4AED6F9DCBC7}"/>
              </a:ext>
            </a:extLst>
          </p:cNvPr>
          <p:cNvSpPr txBox="1"/>
          <p:nvPr/>
        </p:nvSpPr>
        <p:spPr>
          <a:xfrm>
            <a:off x="993227" y="764071"/>
            <a:ext cx="10205546" cy="532985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Types of Hotel Internet Booking Engine are discussed below:</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hotel booking engine</a:t>
            </a:r>
            <a:endParaRPr lang="en-IN" sz="2400" b="1" kern="1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B2B hotel booking portal allows agencies to market to travel agents where travel agents can book for their clients and determine the markups while making the booking. With the help of an excellent B2B hotel booking engine, sub-agent networks can be managed without any complexity.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hotel booking engine</a:t>
            </a:r>
            <a:endParaRPr lang="en-IN" sz="2400" b="1" kern="1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B2C hotel booking engine is directly used by travelers. It can be integrated with numerous hotel supplier APIs to access hotel deals. Travel companies utilize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portals</a:t>
            </a:r>
            <a:r>
              <a:rPr lang="en-IN" sz="2400" b="1"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 provide the best hotel information, make it easy to book, and optimize direct sales.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3859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7AB010A2-3A5F-3774-CC42-FC3D87ECA7DC}"/>
              </a:ext>
            </a:extLst>
          </p:cNvPr>
          <p:cNvSpPr txBox="1"/>
          <p:nvPr/>
        </p:nvSpPr>
        <p:spPr>
          <a:xfrm>
            <a:off x="956440" y="1185441"/>
            <a:ext cx="10279119" cy="4334328"/>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Why should you integrate a white label hotel booking engine?</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adoption of a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 label hotel booking engine</a:t>
            </a:r>
            <a:r>
              <a:rPr lang="en-IN" sz="2400" b="1"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saves time and money, allowing travel organizations to save on development costs. They need to use their branding and make marketing efforts to increase their web presence.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hotel booking system helps manage hotel reservations efficiently. Here, the bookings made by the hotel website are managed. Travelers can check the availability of accommodations in real-time and make bookings online. Following that, the system provides quick confirmations of bookings. It's a great technique to achieve 100% client satisfaction.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3067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756CDE10-C79C-9F19-C85F-E6BBF75B632E}"/>
              </a:ext>
            </a:extLst>
          </p:cNvPr>
          <p:cNvSpPr txBox="1"/>
          <p:nvPr/>
        </p:nvSpPr>
        <p:spPr>
          <a:xfrm>
            <a:off x="980880" y="666136"/>
            <a:ext cx="10230240" cy="5417252"/>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Benefits of a Hotel Internet Booking Engine:</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Increased direct bookings: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hotel internet booking engine enables you to sell rooms directly to clients, eliminating the need to pay commissions to third-party travel agents. This could significantly increase your revenues.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Improved customer service: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hotel internet booking engine can help you offer better customer service by making it quick and easy for your clients to book rooms. You can also use the system to track customer inquiries and feedback so that you can address any issues quickly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Streamlined booking process: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hotel internet booking engine can assist you in simplifying your booking process by automating many of the tasks involved in booking a room. This can free up your time so that you can focus on other aspects of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5572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9A1EAC86-5C69-71D3-F366-338BA3BF48C9}"/>
              </a:ext>
            </a:extLst>
          </p:cNvPr>
          <p:cNvSpPr txBox="1"/>
          <p:nvPr/>
        </p:nvSpPr>
        <p:spPr>
          <a:xfrm>
            <a:off x="898634" y="1218138"/>
            <a:ext cx="10394731"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Availability:</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During the booking process, a hotel can provide you with real-time room availability, ensuring that you always have the right number of rooms available for guests. This can assist you prevent overbooking and under booking, which can both lead to lost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Multi-currency Support: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Trawex's hotel booking engine accepts several currencies, allowing you to effortlessly sell rooms to customers from all over the world. This can assist you to expand your reach and attract more guests.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Multilingual Support:</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Trawex's hotel booking engine supports multiple languages, allowing you to effortlessly communicate with guests from across the world. This will allow you to deliver superior customer service and make your guests feel welcome.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6295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B7DD4B19-3D09-B981-3980-3ED90F9FE72A}"/>
              </a:ext>
            </a:extLst>
          </p:cNvPr>
          <p:cNvSpPr txBox="1"/>
          <p:nvPr/>
        </p:nvSpPr>
        <p:spPr>
          <a:xfrm>
            <a:off x="814551" y="986344"/>
            <a:ext cx="10562898" cy="488531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Secure Payment Processing: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Trawex's hotel booking engine utilizes secure payment processing, ensuring that your guest's financial information is protected. This can help you build trust with your guests and encourage them to book with you again in the future.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Increased Efficiency: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booking engine streamlines the booking process, saving time and resources for both hotels and customers. By eliminating the need for a manual booking process, hotels can streamline operations and focus on other aspects of customer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Ease of Access: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well-designed booking system enables clients to book rooms and manage bookings with a few clicks on their preferred schedule.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IN" sz="2400" b="1" dirty="0">
                <a:solidFill>
                  <a:srgbClr val="000000"/>
                </a:solidFill>
                <a:effectLst/>
                <a:latin typeface="Calibri" panose="020F0502020204030204" pitchFamily="34" charset="0"/>
                <a:ea typeface="Calibri" panose="020F0502020204030204" pitchFamily="34" charset="0"/>
              </a:rPr>
              <a:t>Higher Revenue:</a:t>
            </a:r>
            <a:r>
              <a:rPr lang="en-IN" sz="2400" dirty="0">
                <a:solidFill>
                  <a:srgbClr val="000000"/>
                </a:solidFill>
                <a:effectLst/>
                <a:latin typeface="Calibri" panose="020F0502020204030204" pitchFamily="34" charset="0"/>
                <a:ea typeface="Calibri" panose="020F0502020204030204" pitchFamily="34" charset="0"/>
              </a:rPr>
              <a:t> A booking engine can drive higher direct bookings, which in turn can significantly increase the hotel’s revenue.</a:t>
            </a:r>
            <a:endParaRPr lang="en-IN" sz="2400" dirty="0"/>
          </a:p>
        </p:txBody>
      </p:sp>
    </p:spTree>
    <p:extLst>
      <p:ext uri="{BB962C8B-B14F-4D97-AF65-F5344CB8AC3E}">
        <p14:creationId xmlns:p14="http://schemas.microsoft.com/office/powerpoint/2010/main" val="2941684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52EE8F72-6C0A-FE0F-AD07-407FE0C9CABF}"/>
              </a:ext>
            </a:extLst>
          </p:cNvPr>
          <p:cNvSpPr txBox="1"/>
          <p:nvPr/>
        </p:nvSpPr>
        <p:spPr>
          <a:xfrm>
            <a:off x="1077310" y="1867139"/>
            <a:ext cx="10037380" cy="3631379"/>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Flexibility: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hotel internet booking engine allows guests to tailor their booking experience based on their preferences, including customized room options and pricing.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Data Collection &amp; Analysis: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vast amounts of data collected by booking engines can be examined and utilized by hotels to make informed decisions about pricing, inventory management, and customer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Enhance the Guest Experience: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Booking engines provide guests with a quick and user-friendly platform to make reservations 24/7, eliminating the need for phone calls or emails. This increases guest satisfaction and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9692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F3702ABC-FA33-6B34-F23D-005C12432853}"/>
              </a:ext>
            </a:extLst>
          </p:cNvPr>
          <p:cNvSpPr txBox="1"/>
          <p:nvPr/>
        </p:nvSpPr>
        <p:spPr>
          <a:xfrm>
            <a:off x="1161393" y="1218138"/>
            <a:ext cx="9869214"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Gain Control over Your Brand and Inventory:</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 booking engine provides you complete control over the information and promotions displayed to potential guests. You can showcase your unique selling points and customize special offers directly, increasing your brand identity.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Gather Valuable Guest Data:</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Booking engines allow you to collect valuable guest data during the reservation process, such as preferences and booking habits. This data can be utilized for targeted marketing campaigns and personalized guest experiences.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Streamline Operations and Save Time: </a:t>
            </a: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By automating the booking process, you can free up valuable staff time from handling phone calls and manual bookings, enabling them to focus on providing exceptional guest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7727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CE1F4673-C93F-5152-F503-DAD858360EA9}"/>
              </a:ext>
            </a:extLst>
          </p:cNvPr>
          <p:cNvSpPr txBox="1"/>
          <p:nvPr/>
        </p:nvSpPr>
        <p:spPr>
          <a:xfrm>
            <a:off x="1089402" y="720374"/>
            <a:ext cx="9347370" cy="5417252"/>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What are the key features of a Hotel Booking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Here is the list of hotels booking system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Hotel Search and Book Functionality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Mobile-responsive design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Detailed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API Integration</a:t>
            </a:r>
            <a:endParaRPr lang="en-IN" sz="2400" b="1" kern="100" dirty="0">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Back-office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Multiple-currency feature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Multilanguage feature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Reservation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Channel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0041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3" name="TextBox 2">
            <a:extLst>
              <a:ext uri="{FF2B5EF4-FFF2-40B4-BE49-F238E27FC236}">
                <a16:creationId xmlns:a16="http://schemas.microsoft.com/office/drawing/2014/main" id="{0675F1DD-382D-73C8-E0FC-69032A3D2463}"/>
              </a:ext>
            </a:extLst>
          </p:cNvPr>
          <p:cNvSpPr txBox="1"/>
          <p:nvPr/>
        </p:nvSpPr>
        <p:spPr>
          <a:xfrm>
            <a:off x="1072054" y="866663"/>
            <a:ext cx="10289629" cy="5124673"/>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Key Factors Impacting Hotel Booking Engine Development Costs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cost of establishing a hotel booking engine fluctuates significantly and depends on numerous critical factors, listed below: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Engine Features Complexity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Integration of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Third-Party APIs</a:t>
            </a:r>
            <a:endParaRPr lang="en-IN" sz="2400" b="1" kern="100" dirty="0">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Security and Compliance Measures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Engine Size and Complexity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Platform and Device Considerations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Testing and Quality Assurance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Hotel Booking Engine Development Team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Booking Engine Maintenance &amp;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4620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2A9171-7310-3C37-A1FC-AC9F795E0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3397" y="222048"/>
            <a:ext cx="2109417" cy="444088"/>
          </a:xfrm>
          <a:prstGeom prst="rect">
            <a:avLst/>
          </a:prstGeom>
        </p:spPr>
      </p:pic>
      <p:sp>
        <p:nvSpPr>
          <p:cNvPr id="2" name="Title 1">
            <a:extLst>
              <a:ext uri="{FF2B5EF4-FFF2-40B4-BE49-F238E27FC236}">
                <a16:creationId xmlns:a16="http://schemas.microsoft.com/office/drawing/2014/main" id="{EF039EAB-B4A8-7D2B-1C16-4FAC4621BE57}"/>
              </a:ext>
            </a:extLst>
          </p:cNvPr>
          <p:cNvSpPr txBox="1">
            <a:spLocks/>
          </p:cNvSpPr>
          <p:nvPr/>
        </p:nvSpPr>
        <p:spPr>
          <a:xfrm>
            <a:off x="1284522" y="1222720"/>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https://www.trawex.com/hotel-internet-booking-engine.php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09760815"/>
      </p:ext>
    </p:extLst>
  </p:cSld>
  <p:clrMapOvr>
    <a:masterClrMapping/>
  </p:clrMapOvr>
</p:sld>
</file>

<file path=ppt/theme/theme1.xml><?xml version="1.0" encoding="utf-8"?>
<a:theme xmlns:a="http://schemas.openxmlformats.org/drawingml/2006/main" name="Metropolit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Override1.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docProps/app.xml><?xml version="1.0" encoding="utf-8"?>
<Properties xmlns="http://schemas.openxmlformats.org/officeDocument/2006/extended-properties" xmlns:vt="http://schemas.openxmlformats.org/officeDocument/2006/docPropsVTypes">
  <Template/>
  <TotalTime>29</TotalTime>
  <Words>1943</Words>
  <Application>Microsoft Office PowerPoint</Application>
  <PresentationFormat>Widescreen</PresentationFormat>
  <Paragraphs>99</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Symbol</vt:lpstr>
      <vt:lpstr>Times New Roman</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12</cp:revision>
  <dcterms:created xsi:type="dcterms:W3CDTF">2024-05-03T13:02:17Z</dcterms:created>
  <dcterms:modified xsi:type="dcterms:W3CDTF">2024-05-06T04:00:17Z</dcterms:modified>
</cp:coreProperties>
</file>