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F6548-9CAC-4FED-8D36-DA830F637CF3}" type="datetimeFigureOut">
              <a:rPr lang="en-IN" smtClean="0"/>
              <a:t>24-05-2024</a:t>
            </a:fld>
            <a:endParaRPr lang="en-IN"/>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F0278B39-B230-4EBD-A858-AC7757F99B62}" type="slidenum">
              <a:rPr lang="en-IN" smtClean="0"/>
              <a:t>‹#›</a:t>
            </a:fld>
            <a:endParaRPr lang="en-IN"/>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8610973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0F6548-9CAC-4FED-8D36-DA830F637CF3}" type="datetimeFigureOut">
              <a:rPr lang="en-IN" smtClean="0"/>
              <a:t>24-05-2024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693632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0F6548-9CAC-4FED-8D36-DA830F637CF3}" type="datetimeFigureOut">
              <a:rPr lang="en-IN" smtClean="0"/>
              <a:t>24-05-2024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278B39-B230-4EBD-A858-AC7757F99B62}" type="slidenum">
              <a:rPr lang="en-IN" smtClean="0"/>
              <a:t>‹#›</a:t>
            </a:fld>
            <a:endParaRPr lang="en-IN"/>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10863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0F6548-9CAC-4FED-8D36-DA830F637CF3}" type="datetimeFigureOut">
              <a:rPr lang="en-IN" smtClean="0"/>
              <a:t>24-05-2024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4162640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0F6548-9CAC-4FED-8D36-DA830F637CF3}" type="datetimeFigureOut">
              <a:rPr lang="en-IN" smtClean="0"/>
              <a:t>24-05-2024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28646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0F6548-9CAC-4FED-8D36-DA830F637CF3}" type="datetimeFigureOut">
              <a:rPr lang="en-IN" smtClean="0"/>
              <a:t>24-05-2024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926894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F6548-9CAC-4FED-8D36-DA830F637CF3}" type="datetimeFigureOut">
              <a:rPr lang="en-IN" smtClean="0"/>
              <a:t>24-05-2024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913459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0F6548-9CAC-4FED-8D36-DA830F637CF3}" type="datetimeFigureOut">
              <a:rPr lang="en-IN" smtClean="0"/>
              <a:t>24-05-2024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4252222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0F6548-9CAC-4FED-8D36-DA830F637CF3}" type="datetimeFigureOut">
              <a:rPr lang="en-IN" smtClean="0"/>
              <a:t>24-05-2024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233598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0F6548-9CAC-4FED-8D36-DA830F637CF3}" type="datetimeFigureOut">
              <a:rPr lang="en-IN" smtClean="0"/>
              <a:t>24-05-2024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4161027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0F6548-9CAC-4FED-8D36-DA830F637CF3}" type="datetimeFigureOut">
              <a:rPr lang="en-IN" smtClean="0"/>
              <a:t>24-05-2024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278B39-B230-4EBD-A858-AC7757F99B62}" type="slidenum">
              <a:rPr lang="en-IN" smtClean="0"/>
              <a:t>‹#›</a:t>
            </a:fld>
            <a:endParaRPr lang="en-IN"/>
          </a:p>
        </p:txBody>
      </p:sp>
    </p:spTree>
    <p:extLst>
      <p:ext uri="{BB962C8B-B14F-4D97-AF65-F5344CB8AC3E}">
        <p14:creationId xmlns:p14="http://schemas.microsoft.com/office/powerpoint/2010/main" val="128180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9E0F6548-9CAC-4FED-8D36-DA830F637CF3}" type="datetimeFigureOut">
              <a:rPr lang="en-IN" smtClean="0"/>
              <a:t>24-05-2024</a:t>
            </a:fld>
            <a:endParaRPr lang="en-IN"/>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IN"/>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F0278B39-B230-4EBD-A858-AC7757F99B62}" type="slidenum">
              <a:rPr lang="en-IN" smtClean="0"/>
              <a:t>‹#›</a:t>
            </a:fld>
            <a:endParaRPr lang="en-IN"/>
          </a:p>
        </p:txBody>
      </p:sp>
    </p:spTree>
    <p:extLst>
      <p:ext uri="{BB962C8B-B14F-4D97-AF65-F5344CB8AC3E}">
        <p14:creationId xmlns:p14="http://schemas.microsoft.com/office/powerpoint/2010/main" val="403734635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custom-api-development"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custom-web-design-service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flight-search-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white-label-solution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custom-travel-solution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15-best-travel-apis.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evintra.com/products/show/4021/travel-development/custom-api-development"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wex.com/mobile-app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wex.com/customized-tour-management-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wex.com/third-party-travel-api-integration-services-india.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amadeus-hotel-api.php" TargetMode="External"/><Relationship Id="rId5" Type="http://schemas.openxmlformats.org/officeDocument/2006/relationships/hyperlink" Target="https://www.trawex.com/car-rental-api.php" TargetMode="External"/><Relationship Id="rId4" Type="http://schemas.openxmlformats.org/officeDocument/2006/relationships/hyperlink" Target="https://www.trawex.com/gds-flight-api-integration.php"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6" name="TextBox 5">
            <a:extLst>
              <a:ext uri="{FF2B5EF4-FFF2-40B4-BE49-F238E27FC236}">
                <a16:creationId xmlns:a16="http://schemas.microsoft.com/office/drawing/2014/main" id="{9FB38C38-BB74-A2D4-A3C3-F3732BFD2F9B}"/>
              </a:ext>
            </a:extLst>
          </p:cNvPr>
          <p:cNvSpPr txBox="1"/>
          <p:nvPr/>
        </p:nvSpPr>
        <p:spPr>
          <a:xfrm>
            <a:off x="4582208" y="5740515"/>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3C9F741-4254-72AA-19A8-AF0E292848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194" y="934052"/>
            <a:ext cx="10867697" cy="4689231"/>
          </a:xfrm>
          <a:prstGeom prst="rect">
            <a:avLst/>
          </a:prstGeom>
        </p:spPr>
      </p:pic>
      <p:sp>
        <p:nvSpPr>
          <p:cNvPr id="10" name="TextBox 9">
            <a:extLst>
              <a:ext uri="{FF2B5EF4-FFF2-40B4-BE49-F238E27FC236}">
                <a16:creationId xmlns:a16="http://schemas.microsoft.com/office/drawing/2014/main" id="{24C41ACF-FCC7-786D-C0E8-27ABA3A9773D}"/>
              </a:ext>
            </a:extLst>
          </p:cNvPr>
          <p:cNvSpPr txBox="1"/>
          <p:nvPr/>
        </p:nvSpPr>
        <p:spPr>
          <a:xfrm>
            <a:off x="2848303" y="170489"/>
            <a:ext cx="6929480" cy="646331"/>
          </a:xfrm>
          <a:prstGeom prst="rect">
            <a:avLst/>
          </a:prstGeom>
          <a:noFill/>
        </p:spPr>
        <p:txBody>
          <a:bodyPr wrap="square">
            <a:spAutoFit/>
          </a:bodyPr>
          <a:lstStyle/>
          <a:p>
            <a:pPr algn="ctr"/>
            <a:r>
              <a:rPr lang="en-IN" sz="3600" b="1" dirty="0">
                <a:latin typeface="Calibri" panose="020F0502020204030204" pitchFamily="34" charset="0"/>
                <a:ea typeface="Calibri" panose="020F0502020204030204" pitchFamily="34" charset="0"/>
                <a:cs typeface="Calibri" panose="020F0502020204030204" pitchFamily="34" charset="0"/>
              </a:rPr>
              <a:t>Custom API Development Services</a:t>
            </a:r>
          </a:p>
        </p:txBody>
      </p:sp>
    </p:spTree>
    <p:extLst>
      <p:ext uri="{BB962C8B-B14F-4D97-AF65-F5344CB8AC3E}">
        <p14:creationId xmlns:p14="http://schemas.microsoft.com/office/powerpoint/2010/main" val="3217461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276765E0-E505-71DD-2D44-606E851A4C16}"/>
              </a:ext>
            </a:extLst>
          </p:cNvPr>
          <p:cNvSpPr txBox="1"/>
          <p:nvPr/>
        </p:nvSpPr>
        <p:spPr>
          <a:xfrm>
            <a:off x="987972" y="815367"/>
            <a:ext cx="10415751" cy="522726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is Custom API Development Services?</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Custom API development</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is the process of integrating a travel-related API into an application or website in a customized manner that meets the specific needs of the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0" dirty="0">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Custom Travel APIs</a:t>
            </a:r>
            <a:r>
              <a:rPr lang="en-IN" sz="2400" b="1" u="sng" kern="0" dirty="0">
                <a:latin typeface="Calibri" panose="020F0502020204030204" pitchFamily="34" charset="0"/>
                <a:cs typeface="Calibri" panose="020F0502020204030204" pitchFamily="34" charset="0"/>
              </a:rPr>
              <a:t>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provide access to data such as flight schedules, hotel availability, car rentals, and other travel-related information. By incorporating these APIs into their applications, travel businesses can provide their customers with a more customized and personalized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travel API integration allows travel companies to incorporate customized APIs into their existing systems to enhance their efficiency and offer more personalized services to their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4873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F4DECCE8-3B0A-6E48-D702-02C001D36859}"/>
              </a:ext>
            </a:extLst>
          </p:cNvPr>
          <p:cNvSpPr txBox="1"/>
          <p:nvPr/>
        </p:nvSpPr>
        <p:spPr>
          <a:xfrm>
            <a:off x="977462" y="751610"/>
            <a:ext cx="10604938"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For example, a travel company could integrate a custom </a:t>
            </a:r>
            <a:r>
              <a:rPr lang="en-IN" sz="2400"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flight search API</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to offer customers more search options, such as preferred airlines, routes, and pricing. This can help the company stand out from competitors by providing unique features and capabilities.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travel API integration can also help travel businesses simplifies their operations by streamlining certain tasks and reducing the need for manual data entry. This can result in greater efficiency and cost savings over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Overall, custom travel API integration is an effective tool for travel businesses looking to expand their offerings and provide a better experience for their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If you are a travel startup or online travel agency looking forward to integrating travel API into your existing technology stack, Trawex is happy to help. We provide the full range of travel solutions, from </a:t>
            </a:r>
            <a:r>
              <a:rPr lang="en-IN" sz="2400" u="sng" kern="0" dirty="0">
                <a:effectLst/>
                <a:latin typeface="Calibri" panose="020F0502020204030204"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white-label travel portals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to custom Travel APIs, at the most competitive rates in the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6197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ACC31FAB-2E37-0073-D53E-2E6B3D63686B}"/>
              </a:ext>
            </a:extLst>
          </p:cNvPr>
          <p:cNvSpPr txBox="1"/>
          <p:nvPr/>
        </p:nvSpPr>
        <p:spPr>
          <a:xfrm>
            <a:off x="1072055" y="751049"/>
            <a:ext cx="10237076" cy="5622437"/>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Importance of Custom API Development Services for travel business?</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Many times, travel companies face difficulties as the available travel APIs do not meet their specific business requirements. This is the perfect time to look for custom API development to meet their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The function of custom APIs can be extended and can suit new as well as legacy systems, third-party systems, and other devices. Custom APIs can give easy access to application data, business logic, and web services. They have an excellent user experience for any desktop, browser, database, mobile, and cloud app.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travel APIs allow software-to-software communication between different </a:t>
            </a:r>
            <a:r>
              <a:rPr lang="en-IN" sz="2400"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travel web applications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Custom API development and custom API integration are perfect examples of the success of several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2523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F985D76A-2BAD-21BC-34E0-D5CF337D1D75}"/>
              </a:ext>
            </a:extLst>
          </p:cNvPr>
          <p:cNvSpPr txBox="1"/>
          <p:nvPr/>
        </p:nvSpPr>
        <p:spPr>
          <a:xfrm>
            <a:off x="1093076" y="720374"/>
            <a:ext cx="1036320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APIs are a great source of implementing business strategies for the improvement of travel projects. Custom API development and flexible integrations enable businesses to better their operations in new and innovative ways. To get the most out of custom APIs, getting an expert custom API development company matters.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Trawex is a custom API development company that specializes in creating custom APIs that are truly reliable. Our custom software developers are capable of developing modernized software that can be simply integrated to become a perfect fit for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Our experienced developers can assist your travel agency in seamlessly integrating with the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best travel XML APIs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With our</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custom travel XML API integration solutions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you can gain access to a broad range of travel-related data and functionality, such as flight schedules, fares, availability, and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85336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68D1A588-B089-38A8-9B6B-819171BC9EE5}"/>
              </a:ext>
            </a:extLst>
          </p:cNvPr>
          <p:cNvSpPr txBox="1"/>
          <p:nvPr/>
        </p:nvSpPr>
        <p:spPr>
          <a:xfrm>
            <a:off x="1177159" y="1115546"/>
            <a:ext cx="998482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With high-performance, custom-built, and agile-focused APIs, you can unlock the potential of your business data insights gathered across multiple platforms in real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As you collaborate with our custom API development services company for your API-based solutions, you can enhance seamless connectivity with software components, application systems, and custom API integration tools.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From simple, easy to complex, multi-faceted API integrations, we are with you throughout the project lifecycle. With our expertise in API development, modification, and integration with little to no code, we can quickly and affordably meet your specific API development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26288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35FAAB08-9D50-586B-557A-DA3C855B6E09}"/>
              </a:ext>
            </a:extLst>
          </p:cNvPr>
          <p:cNvSpPr txBox="1"/>
          <p:nvPr/>
        </p:nvSpPr>
        <p:spPr>
          <a:xfrm>
            <a:off x="1187669" y="1115546"/>
            <a:ext cx="10237076" cy="4626908"/>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Here is the list of reasons to get a custom API development &amp; integration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Travel agencies have complete access to the system’s source code.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Travel companies no longer have to follow the third-party vendor’s product strategy as they can easily put their techniques with custom API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API solutions have unlimited scaling and customization opportunities.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Gives profit opportunities for travel businesses.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With custom software development services like custom API development and integration, travel businesses do not have to share profit margins with intermediaries.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055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21D7969F-CCE7-28BE-644E-763EE350574E}"/>
              </a:ext>
            </a:extLst>
          </p:cNvPr>
          <p:cNvSpPr txBox="1"/>
          <p:nvPr/>
        </p:nvSpPr>
        <p:spPr>
          <a:xfrm>
            <a:off x="1124606" y="1012954"/>
            <a:ext cx="10110953" cy="4832092"/>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Why should you choose Trawex for the Custom API Development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Choosing Trawex for custom travel API integration can bring many benefits to your business. Here are some reasons why: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Expertise: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Trawex excel in developing and integrating travel-related software, so they have the expertise to create and manage custom travel API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Cost-effective:</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Developing and maintaining travel APIs in-house can be expensive. By collaborating with Trawex, you can leverage our expertise and resources, which can help reduce your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7457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497D50DE-98D3-E847-3241-AEF14BF9EC86}"/>
              </a:ext>
            </a:extLst>
          </p:cNvPr>
          <p:cNvSpPr txBox="1"/>
          <p:nvPr/>
        </p:nvSpPr>
        <p:spPr>
          <a:xfrm>
            <a:off x="1190832" y="1572849"/>
            <a:ext cx="8944304" cy="402655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Customization:</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Custom travel API integrations can be made to fit your business’s unique needs, such as integrating with existing applications or providing clients with special features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Scalability:</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As your business grows, your travel API needs may change. Scalable solutions from Trawex can adapt to your changing business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Time-saving:</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Developing and integrating travel APIs can be time-consuming. By partnering with Trawex, you can accelerate the integration process, enabling you to focus on other aspects of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11911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0D5E75A3-FA9B-59FC-48D7-4995FD94EC86}"/>
              </a:ext>
            </a:extLst>
          </p:cNvPr>
          <p:cNvSpPr txBox="1"/>
          <p:nvPr/>
        </p:nvSpPr>
        <p:spPr>
          <a:xfrm>
            <a:off x="956441" y="471491"/>
            <a:ext cx="10699531" cy="5915017"/>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Benefits of Custom API Development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There are several benefits to custom travel API integration for travel companies, including: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Enhanced functionality: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Integrating a bespoke travel API enables travel agencies to offer their clients an enhanced and seamless travel booking experience. By incorporating APIs from multiple sources, companies can offer customers access to a wider range of travel products and services, such as flights, hotels, car rentals, and activities.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Improved customer experience: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With custom travel API integration, customers can book and manage their travel plans all in one place, without having to navigate multiple websites or applications. This could result in a more streamlined and useful booking process, which can help increase customer satisfaction and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0115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B905E67E-C9B8-9104-D623-05AAB256906E}"/>
              </a:ext>
            </a:extLst>
          </p:cNvPr>
          <p:cNvSpPr txBox="1"/>
          <p:nvPr/>
        </p:nvSpPr>
        <p:spPr>
          <a:xfrm>
            <a:off x="1124605" y="1022164"/>
            <a:ext cx="10195036" cy="481689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Increased efficiency:</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By streamlining travel booking and management processes via API integration, travel companies can save time and reduce the risk of errors. This can help boost operational efficiency and reduce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Competitive advantage:</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By providing distinctive and individualized travel experiences, custom travel API integration can help travel agencies stand out from the crowd. Companies can provide customers with more customized and specialized travel choices by integrating APIs from specialized travel providers.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Data insights: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Integrating a customized travel API can give travel businesses important data insights into client preferences and </a:t>
            </a:r>
            <a:r>
              <a:rPr lang="en-IN" sz="2400" kern="0" dirty="0" err="1">
                <a:effectLst/>
                <a:latin typeface="Calibri" panose="020F0502020204030204" pitchFamily="34" charset="0"/>
                <a:ea typeface="Times New Roman" panose="02020603050405020304" pitchFamily="18" charset="0"/>
                <a:cs typeface="Calibri" panose="020F0502020204030204" pitchFamily="34" charset="0"/>
              </a:rPr>
              <a:t>behavior</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This data can be used to maximize travel products and services, boost marketing efforts, and enhance the overall customer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0173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C25FB08A-EC8D-FAA4-EE91-62E271E433C9}"/>
              </a:ext>
            </a:extLst>
          </p:cNvPr>
          <p:cNvSpPr txBox="1"/>
          <p:nvPr/>
        </p:nvSpPr>
        <p:spPr>
          <a:xfrm>
            <a:off x="1103585" y="1415724"/>
            <a:ext cx="9984830" cy="402655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Enhanced User Experience:</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Integrating a custom travel API enables travel agencies to provide clients with a more seamless and customized experience. Businesses can offer consumers an array of travel options, such as flights, hotels, car rentals, and more by integrating travel APIs. This can result in greater customer satisfaction and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Enhanced Efficiency:</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The integration of a custom travel API can simplify and automate specific tasks for the travel business. By automating tasks such as entering data and booking processes, businesses can save time and reduce the risk of errors. Over time, this can result in increased productivity and cost savings.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9444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258EC02C-2EBA-909D-719B-871572D6F61B}"/>
              </a:ext>
            </a:extLst>
          </p:cNvPr>
          <p:cNvSpPr txBox="1"/>
          <p:nvPr/>
        </p:nvSpPr>
        <p:spPr>
          <a:xfrm>
            <a:off x="1397876" y="1613310"/>
            <a:ext cx="9553904" cy="402655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Competitive Advantage: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travel API integration can help travel businesses stand out from their competitors by offering unique features and functionality. Businesses can give customers more choices and a more individualized experience by integrating custom travel APIs, which can help set them apart from competitive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Access to Real-Time Data:</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Custom travel API integration provides access to real-time data, that can help businesses make informed decisions about pricing, availability, and other factors. By having access to up-to-date data, companies can make changes quickly and stay ahead of the competition.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42959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EE303DCF-F77A-7CF6-918C-19086268EE36}"/>
              </a:ext>
            </a:extLst>
          </p:cNvPr>
          <p:cNvSpPr txBox="1"/>
          <p:nvPr/>
        </p:nvSpPr>
        <p:spPr>
          <a:xfrm>
            <a:off x="1308537" y="669078"/>
            <a:ext cx="10053145" cy="5519844"/>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Features of Custom API Development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Here are some features of custom travel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Real-time availability and pricing: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Through the implementation of a custom travel API integration, travel agencies can access real-time availability and pricing information from multiple suppliers and consolidate them into a single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Multiple supplier integration:</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By integrating multiple suppliers into their systems with custom travel API integration, travel agencies can increase their inventory and give consumers more choices.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Personalized recommendations: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Custom travel API integration allows travel companies to offer personalized recommendations to their customers based on their travel history, choices, and </a:t>
            </a:r>
            <a:r>
              <a:rPr lang="en-IN" sz="2400" kern="0" dirty="0" err="1">
                <a:effectLst/>
                <a:latin typeface="Calibri" panose="020F0502020204030204" pitchFamily="34" charset="0"/>
                <a:ea typeface="Times New Roman" panose="02020603050405020304" pitchFamily="18" charset="0"/>
                <a:cs typeface="Calibri" panose="020F0502020204030204" pitchFamily="34" charset="0"/>
              </a:rPr>
              <a:t>behavior</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8909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20720770-943A-52BB-115F-F0ACECEE1605}"/>
              </a:ext>
            </a:extLst>
          </p:cNvPr>
          <p:cNvSpPr txBox="1"/>
          <p:nvPr/>
        </p:nvSpPr>
        <p:spPr>
          <a:xfrm>
            <a:off x="1261240" y="1020552"/>
            <a:ext cx="10321159"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Personalized recommendations: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Custom travel API integration allows travel companies to offer personalized recommendations to their customers based on their travel history, choices, and </a:t>
            </a:r>
            <a:r>
              <a:rPr lang="en-IN" sz="2400" kern="0" dirty="0" err="1">
                <a:effectLst/>
                <a:latin typeface="Calibri" panose="020F0502020204030204" pitchFamily="34" charset="0"/>
                <a:ea typeface="Times New Roman" panose="02020603050405020304" pitchFamily="18" charset="0"/>
                <a:cs typeface="Calibri" panose="020F0502020204030204" pitchFamily="34" charset="0"/>
              </a:rPr>
              <a:t>behavior</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Seamless booking process: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By incorporating custom APIs into their systems, travel companies can offer a seamless booking process that enables clients to search, book, and pay for their travel plans in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Mobile integration:</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Using a custom travel API, travel agencies can build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mobile apps</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that let customers book and manage their travel plans while on the go.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Integration with other travel-related services: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Custom travel API integration allows travel businesses to integrate other travel-related services such as car rentals, airport transfers, and activities into their systems, thus offering a one-stop-shop for all their customers’ travel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7257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0F5C72DD-3131-716E-3B64-20AA7BB8A6D8}"/>
              </a:ext>
            </a:extLst>
          </p:cNvPr>
          <p:cNvSpPr txBox="1"/>
          <p:nvPr/>
        </p:nvSpPr>
        <p:spPr>
          <a:xfrm>
            <a:off x="1298027" y="1689500"/>
            <a:ext cx="9595945" cy="3631379"/>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Access to rich content:</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Through the use of a custom travel API integration, travel businesses can gain access to rich content from suppliers, such as pictures, videos, and reviews, which they can use to improve their marketing campaigns and offer a more engaging user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Analytics and reporting: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Custom travel API integration</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offers travel companies access to analytics and reporting tools that allow them to track user </a:t>
            </a:r>
            <a:r>
              <a:rPr lang="en-IN" sz="2400" kern="0" dirty="0" err="1">
                <a:effectLst/>
                <a:latin typeface="Calibri" panose="020F0502020204030204" pitchFamily="34" charset="0"/>
                <a:ea typeface="Times New Roman" panose="02020603050405020304" pitchFamily="18" charset="0"/>
                <a:cs typeface="Calibri" panose="020F0502020204030204" pitchFamily="34" charset="0"/>
              </a:rPr>
              <a:t>behavior</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track performance, and make data-driven decisions to enhance their business processes.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70084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A0E66E4D-E4BB-738C-04E2-4584DA97F533}"/>
              </a:ext>
            </a:extLst>
          </p:cNvPr>
          <p:cNvSpPr txBox="1"/>
          <p:nvPr/>
        </p:nvSpPr>
        <p:spPr>
          <a:xfrm>
            <a:off x="977462" y="500415"/>
            <a:ext cx="10237076" cy="6017609"/>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How a Custom API Development Services can help you meet today’s travellers’ needs?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In this digital age, today’s travelers tend to book everything by themselves and prefer to trust only one partner rather than visit many websites. This is why travel providers are adapting more and more to the digital journey, providing integral travel services to their travelers. Integrating various travel APIs into your website is one of the best ways to improve your value proposition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APIs make it easy for travelers to get flight details and other travel-related information so they can plan effectively on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Airlines, Hotels, and OTAs have created their data to share their offerings with other travel platforms and at the same time incorporate with other travel APIs to increase their value and offer an all-in-one experience to their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8441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3245DD3E-7993-3FE1-279F-ABC235C26277}"/>
              </a:ext>
            </a:extLst>
          </p:cNvPr>
          <p:cNvSpPr txBox="1"/>
          <p:nvPr/>
        </p:nvSpPr>
        <p:spPr>
          <a:xfrm>
            <a:off x="1129862" y="1104831"/>
            <a:ext cx="993227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Travel API makes it easy for travel companies to offer the most competitive travel deals and content from worldwide travel suppliers. As a result, agents, tour operators, and travel agencies can offer their clients the best possible travel options.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APIs allow travel companies to access airline, hotel, transfer, and sightseeing content in real time. Using the Travel API, they check pricing and availability from multiple consolidators.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By incorporating third-party travel API into the existing website, companies can implement and make use of the latest features via the travel portal. The travel operators can then access the best flight booking deals, budget hotels, and exclusive vacation deals. Travel API is a great option for travel agencies who do not want to make a huge investment in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4763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3" name="TextBox 2">
            <a:extLst>
              <a:ext uri="{FF2B5EF4-FFF2-40B4-BE49-F238E27FC236}">
                <a16:creationId xmlns:a16="http://schemas.microsoft.com/office/drawing/2014/main" id="{1E3E3B56-E506-3845-AE87-490C3DBCB664}"/>
              </a:ext>
            </a:extLst>
          </p:cNvPr>
          <p:cNvSpPr txBox="1"/>
          <p:nvPr/>
        </p:nvSpPr>
        <p:spPr>
          <a:xfrm>
            <a:off x="1114096" y="917960"/>
            <a:ext cx="10279118"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Inventory is the heart of the travel business. Travel APIs enable travel agents to gain access to the updated travel inventory by integrating it from across multiple suppliers. In addition to this, travel API brings along additional benefits by improving search response times and facilitating faster access to domestic and international travel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We integrate with all major travel suppliers, gather rich data, and have content for all types of travel, including cruises, car rentals, hotels, and property vacations. We also offer enormous integration with multiple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third-party APIs</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to integrate maps, weather, and dozens of other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0" dirty="0">
                <a:effectLst/>
                <a:latin typeface="Calibri" panose="020F0502020204030204" pitchFamily="34" charset="0"/>
                <a:ea typeface="Times New Roman" panose="02020603050405020304" pitchFamily="18" charset="0"/>
                <a:cs typeface="Calibri" panose="020F0502020204030204" pitchFamily="34" charset="0"/>
              </a:rPr>
              <a:t>Travel APIs, such as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flight APIs</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5">
                  <a:extLst>
                    <a:ext uri="{A12FA001-AC4F-418D-AE19-62706E023703}">
                      <ahyp:hlinkClr xmlns:ahyp="http://schemas.microsoft.com/office/drawing/2018/hyperlinkcolor" val="tx"/>
                    </a:ext>
                  </a:extLst>
                </a:hlinkClick>
              </a:rPr>
              <a:t>car APIs</a:t>
            </a: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r>
              <a:rPr lang="en-IN" sz="2400" b="1" u="sng" kern="0" dirty="0">
                <a:effectLst/>
                <a:latin typeface="Calibri" panose="020F0502020204030204" pitchFamily="34" charset="0"/>
                <a:ea typeface="Times New Roman" panose="02020603050405020304" pitchFamily="18" charset="0"/>
                <a:cs typeface="Calibri" panose="020F0502020204030204" pitchFamily="34" charset="0"/>
                <a:hlinkClick r:id="rId6">
                  <a:extLst>
                    <a:ext uri="{A12FA001-AC4F-418D-AE19-62706E023703}">
                      <ahyp:hlinkClr xmlns:ahyp="http://schemas.microsoft.com/office/drawing/2018/hyperlinkcolor" val="tx"/>
                    </a:ext>
                  </a:extLst>
                </a:hlinkClick>
              </a:rPr>
              <a:t>hotel APIs</a:t>
            </a:r>
            <a:r>
              <a:rPr lang="en-IN" sz="2400" kern="0" dirty="0">
                <a:effectLst/>
                <a:latin typeface="Calibri" panose="020F0502020204030204" pitchFamily="34" charset="0"/>
                <a:ea typeface="Times New Roman" panose="02020603050405020304" pitchFamily="18" charset="0"/>
                <a:cs typeface="Calibri" panose="020F0502020204030204" pitchFamily="34" charset="0"/>
              </a:rPr>
              <a:t>, and so on, enable travel agencies, tour operators, and travel companies access to their rich content and travel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7549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A1F578-8418-ECF7-87A8-BD71EBE2A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135" y="191373"/>
            <a:ext cx="1857169" cy="390983"/>
          </a:xfrm>
          <a:prstGeom prst="rect">
            <a:avLst/>
          </a:prstGeom>
        </p:spPr>
      </p:pic>
      <p:sp>
        <p:nvSpPr>
          <p:cNvPr id="2" name="Title 1">
            <a:extLst>
              <a:ext uri="{FF2B5EF4-FFF2-40B4-BE49-F238E27FC236}">
                <a16:creationId xmlns:a16="http://schemas.microsoft.com/office/drawing/2014/main" id="{54F88499-FE65-354D-8312-2C7458E21D32}"/>
              </a:ext>
            </a:extLst>
          </p:cNvPr>
          <p:cNvSpPr txBox="1">
            <a:spLocks/>
          </p:cNvSpPr>
          <p:nvPr/>
        </p:nvSpPr>
        <p:spPr>
          <a:xfrm>
            <a:off x="1368605" y="1026699"/>
            <a:ext cx="9793381"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buClr>
                <a:srgbClr val="6F6F74"/>
              </a:buClr>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buClr>
                <a:srgbClr val="6F6F74"/>
              </a:buClr>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buClr>
                <a:srgbClr val="6F6F74"/>
              </a:buClr>
            </a:pP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https://www.trawex.com/custom-api-development-services.php</a:t>
            </a:r>
          </a:p>
          <a:p>
            <a:pPr algn="ctr">
              <a:spcBef>
                <a:spcPts val="0"/>
              </a:spcBef>
              <a:buClr>
                <a:srgbClr val="6F6F74"/>
              </a:buClr>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buClr>
                <a:srgbClr val="6F6F74"/>
              </a:buClr>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buClr>
                <a:srgbClr val="6F6F74"/>
              </a:buClr>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04883566"/>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View</Template>
  <TotalTime>36</TotalTime>
  <Words>2252</Words>
  <Application>Microsoft Office PowerPoint</Application>
  <PresentationFormat>Widescreen</PresentationFormat>
  <Paragraphs>80</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Century Schoolbook</vt:lpstr>
      <vt:lpstr>Symbol</vt:lpstr>
      <vt:lpstr>Times New Roman</vt:lpstr>
      <vt:lpstr>Wingdings 2</vt:lpstr>
      <vt:lpst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8</cp:revision>
  <dcterms:created xsi:type="dcterms:W3CDTF">2024-05-24T10:54:39Z</dcterms:created>
  <dcterms:modified xsi:type="dcterms:W3CDTF">2024-05-24T11:31:01Z</dcterms:modified>
</cp:coreProperties>
</file>