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8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51A9541-9DA2-4F7B-A233-220EC4982223}" type="datetimeFigureOut">
              <a:rPr lang="en-IN" smtClean="0"/>
              <a:t>08-06-2024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2470709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1A9541-9DA2-4F7B-A233-220EC4982223}" type="datetimeFigureOut">
              <a:rPr lang="en-IN" smtClean="0"/>
              <a:t>08-06-2024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3151438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51A9541-9DA2-4F7B-A233-220EC4982223}" type="datetimeFigureOut">
              <a:rPr lang="en-IN" smtClean="0"/>
              <a:t>08-06-2024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1597193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51A9541-9DA2-4F7B-A233-220EC4982223}" type="datetimeFigureOut">
              <a:rPr lang="en-IN" smtClean="0"/>
              <a:t>08-06-2024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3293818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51A9541-9DA2-4F7B-A233-220EC4982223}" type="datetimeFigureOut">
              <a:rPr lang="en-IN" smtClean="0"/>
              <a:t>08-06-2024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3623203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51A9541-9DA2-4F7B-A233-220EC4982223}" type="datetimeFigureOut">
              <a:rPr lang="en-IN" smtClean="0"/>
              <a:t>08-06-2024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3015019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1A9541-9DA2-4F7B-A233-220EC4982223}" type="datetimeFigureOut">
              <a:rPr lang="en-IN" smtClean="0"/>
              <a:t>08-06-2024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2411918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1A9541-9DA2-4F7B-A233-220EC4982223}" type="datetimeFigureOut">
              <a:rPr lang="en-IN" smtClean="0"/>
              <a:t>08-06-2024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3398461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1A9541-9DA2-4F7B-A233-220EC4982223}" type="datetimeFigureOut">
              <a:rPr lang="en-IN" smtClean="0"/>
              <a:t>08-06-2024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2491497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1A9541-9DA2-4F7B-A233-220EC4982223}" type="datetimeFigureOut">
              <a:rPr lang="en-IN" smtClean="0"/>
              <a:t>08-06-2024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1136703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1A9541-9DA2-4F7B-A233-220EC4982223}" type="datetimeFigureOut">
              <a:rPr lang="en-IN" smtClean="0"/>
              <a:t>08-06-2024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26874129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1A9541-9DA2-4F7B-A233-220EC4982223}" type="datetimeFigureOut">
              <a:rPr lang="en-IN" smtClean="0"/>
              <a:t>08-06-2024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EA5F3D-6D5F-42C3-BFCD-5D98B367D555}"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630240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1A9541-9DA2-4F7B-A233-220EC4982223}" type="datetimeFigureOut">
              <a:rPr lang="en-IN" smtClean="0"/>
              <a:t>08-06-2024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35524078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51A9541-9DA2-4F7B-A233-220EC4982223}" type="datetimeFigureOut">
              <a:rPr lang="en-IN" smtClean="0"/>
              <a:t>08-06-2024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11898348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51A9541-9DA2-4F7B-A233-220EC4982223}" type="datetimeFigureOut">
              <a:rPr lang="en-IN" smtClean="0"/>
              <a:t>08-06-2024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19293408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1A9541-9DA2-4F7B-A233-220EC4982223}" type="datetimeFigureOut">
              <a:rPr lang="en-IN" smtClean="0"/>
              <a:t>08-06-2024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1361985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1A9541-9DA2-4F7B-A233-220EC4982223}" type="datetimeFigureOut">
              <a:rPr lang="en-IN" smtClean="0"/>
              <a:t>08-06-2024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EA5F3D-6D5F-42C3-BFCD-5D98B367D555}" type="slidenum">
              <a:rPr lang="en-IN" smtClean="0"/>
              <a:t>‹#›</a:t>
            </a:fld>
            <a:endParaRPr lang="en-IN"/>
          </a:p>
        </p:txBody>
      </p:sp>
    </p:spTree>
    <p:extLst>
      <p:ext uri="{BB962C8B-B14F-4D97-AF65-F5344CB8AC3E}">
        <p14:creationId xmlns:p14="http://schemas.microsoft.com/office/powerpoint/2010/main" val="430350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151A9541-9DA2-4F7B-A233-220EC4982223}" type="datetimeFigureOut">
              <a:rPr lang="en-IN" smtClean="0"/>
              <a:t>08-06-2024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6EA5F3D-6D5F-42C3-BFCD-5D98B367D555}" type="slidenum">
              <a:rPr lang="en-IN" smtClean="0"/>
              <a:t>‹#›</a:t>
            </a:fld>
            <a:endParaRPr lang="en-IN"/>
          </a:p>
        </p:txBody>
      </p:sp>
    </p:spTree>
    <p:extLst>
      <p:ext uri="{BB962C8B-B14F-4D97-AF65-F5344CB8AC3E}">
        <p14:creationId xmlns:p14="http://schemas.microsoft.com/office/powerpoint/2010/main" val="2521701280"/>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travel-management-software.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www.trawex.com/group-travel-management.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corporate-travel-agency-solutions.php"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www.trawex.com/business-travel-solutions.php" TargetMode="External"/><Relationship Id="rId4" Type="http://schemas.openxmlformats.org/officeDocument/2006/relationships/hyperlink" Target="https://www.trawex.com/travel-software-development.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travel-agency-management-software.php"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www.trawex.com/website-development.php" TargetMode="External"/><Relationship Id="rId4" Type="http://schemas.openxmlformats.org/officeDocument/2006/relationships/hyperlink" Target="https://www.trawex.com/corporate-travel-portal.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online-travel.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travel-portal-development.php"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www.trawex.com/galileo-api.php" TargetMode="External"/><Relationship Id="rId5" Type="http://schemas.openxmlformats.org/officeDocument/2006/relationships/hyperlink" Target="https://www.trawex.com/flight-booking-software.php" TargetMode="External"/><Relationship Id="rId4" Type="http://schemas.openxmlformats.org/officeDocument/2006/relationships/hyperlink" Target="https://www.trawex.com/internet-booking-engine-system.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wex.com/"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www.trawex.com/amadeus-gds-system.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slideshare.net/traveltechnology/mobile-app-development-mobile-application-development"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wex.com/travel-agency-software.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wex.com/travel-and-tourism-website.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BAC8E63-94D2-A231-6E68-A5A2FB6786C1}"/>
              </a:ext>
            </a:extLst>
          </p:cNvPr>
          <p:cNvSpPr txBox="1"/>
          <p:nvPr/>
        </p:nvSpPr>
        <p:spPr>
          <a:xfrm>
            <a:off x="3384331" y="0"/>
            <a:ext cx="5423338" cy="646331"/>
          </a:xfrm>
          <a:prstGeom prst="rect">
            <a:avLst/>
          </a:prstGeom>
          <a:noFill/>
        </p:spPr>
        <p:txBody>
          <a:bodyPr wrap="square">
            <a:spAutoFit/>
          </a:bodyPr>
          <a:lstStyle/>
          <a:p>
            <a:r>
              <a:rPr lang="en-IN" sz="3600" b="1" dirty="0">
                <a:latin typeface="Calibri" panose="020F0502020204030204" pitchFamily="34" charset="0"/>
                <a:ea typeface="Calibri" panose="020F0502020204030204" pitchFamily="34" charset="0"/>
                <a:cs typeface="Calibri" panose="020F0502020204030204" pitchFamily="34" charset="0"/>
              </a:rPr>
              <a:t>Travel Software Solutions</a:t>
            </a:r>
          </a:p>
        </p:txBody>
      </p:sp>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pic>
        <p:nvPicPr>
          <p:cNvPr id="9" name="Picture 8">
            <a:extLst>
              <a:ext uri="{FF2B5EF4-FFF2-40B4-BE49-F238E27FC236}">
                <a16:creationId xmlns:a16="http://schemas.microsoft.com/office/drawing/2014/main" id="{41195A54-7906-8260-B445-0A71E3B6B6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466" y="680490"/>
            <a:ext cx="10963017" cy="5207706"/>
          </a:xfrm>
          <a:prstGeom prst="rect">
            <a:avLst/>
          </a:prstGeom>
        </p:spPr>
      </p:pic>
      <p:pic>
        <p:nvPicPr>
          <p:cNvPr id="10" name="Picture 9">
            <a:extLst>
              <a:ext uri="{FF2B5EF4-FFF2-40B4-BE49-F238E27FC236}">
                <a16:creationId xmlns:a16="http://schemas.microsoft.com/office/drawing/2014/main" id="{D1C4FB94-49B6-346A-4C92-4AF8D352E2EA}"/>
              </a:ext>
            </a:extLst>
          </p:cNvPr>
          <p:cNvPicPr>
            <a:picLocks noChangeAspect="1"/>
          </p:cNvPicPr>
          <p:nvPr/>
        </p:nvPicPr>
        <p:blipFill>
          <a:blip r:embed="rId4"/>
          <a:stretch>
            <a:fillRect/>
          </a:stretch>
        </p:blipFill>
        <p:spPr>
          <a:xfrm>
            <a:off x="4224366" y="5968464"/>
            <a:ext cx="3743268" cy="889536"/>
          </a:xfrm>
          <a:prstGeom prst="rect">
            <a:avLst/>
          </a:prstGeom>
        </p:spPr>
      </p:pic>
    </p:spTree>
    <p:extLst>
      <p:ext uri="{BB962C8B-B14F-4D97-AF65-F5344CB8AC3E}">
        <p14:creationId xmlns:p14="http://schemas.microsoft.com/office/powerpoint/2010/main" val="3997540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547EE2FF-07E4-609C-C72C-1F1B30767347}"/>
              </a:ext>
            </a:extLst>
          </p:cNvPr>
          <p:cNvSpPr txBox="1"/>
          <p:nvPr/>
        </p:nvSpPr>
        <p:spPr>
          <a:xfrm>
            <a:off x="898635" y="954652"/>
            <a:ext cx="10221310" cy="5227265"/>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Travel Software Solutions in Sync with Your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Technologies are the inventors of the most needed Travel software solutions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the Travel and Tour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user-friendly software oriented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Tour Management Application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enables a tour operator to efficiently manage the complete tour cycle from inquiry to tour process.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Financial accounting and balance sheet with Multi Company, currency and language incorporated with various points of sales. Our collected information base on Travel inventory distribution, unique ability to strategies, architect and implement end - to- end solutions, and global delivery standards are ensuring the successful execution of our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173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4" name="TextBox 3">
            <a:extLst>
              <a:ext uri="{FF2B5EF4-FFF2-40B4-BE49-F238E27FC236}">
                <a16:creationId xmlns:a16="http://schemas.microsoft.com/office/drawing/2014/main" id="{4860ECF4-5475-3F02-F019-57C11F08D482}"/>
              </a:ext>
            </a:extLst>
          </p:cNvPr>
          <p:cNvSpPr txBox="1"/>
          <p:nvPr/>
        </p:nvSpPr>
        <p:spPr>
          <a:xfrm>
            <a:off x="937003" y="917960"/>
            <a:ext cx="1006891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Cloud for Travel and Expense, you can handle your business travel, from planning to expense repayment. Prepared for the way you travel, our option lets you travel more elegant, spend better, get refunded faster - all while staying in agreement with corporate guidelines and providing on your business goals.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addition to the systems for tour operators, we have also been building IT solutions and software for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agencies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since the initializing of our business activities. We want to help you hit the ground running so you can get the most out of our state-of-the-art travel technology 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management solutions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as fast as feasible.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Corporate travel booking means a tool designed for small and mid- level companies to plan their business travel in a cost-effective way.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5663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7F34DB97-3B88-295E-011D-9B5FF813D306}"/>
              </a:ext>
            </a:extLst>
          </p:cNvPr>
          <p:cNvSpPr txBox="1"/>
          <p:nvPr/>
        </p:nvSpPr>
        <p:spPr>
          <a:xfrm>
            <a:off x="989554" y="1278997"/>
            <a:ext cx="10016359"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majorly integrates all kind of inventory required for regular travelers at corporate fares. Corporate booking tools can provide revenue management, time management, convenience management for the organizations.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Corporate travel software solutions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help you create a more travel budget will determine what kind of corporate travel program you can develop while other solutions, like using corporate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can get your travel.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leading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travel industry software solutions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tourism and travel admin tools to form advanced customized travel portal software and provide a wide range of customized solutions to all travel agencies and travel companies all around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778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562FD0E1-ACC7-DA7C-8EDD-569E33A0BD4A}"/>
              </a:ext>
            </a:extLst>
          </p:cNvPr>
          <p:cNvSpPr txBox="1"/>
          <p:nvPr/>
        </p:nvSpPr>
        <p:spPr>
          <a:xfrm>
            <a:off x="947512" y="1018842"/>
            <a:ext cx="10058401" cy="512467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travel booking interface designed to enable the travel partner to make reservation directly when they have availability to information like product, price, and information about special price, promotion, services, availability, and similar information.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leading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business software solutions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provider offers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software solutions for corporate travel management</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companies and software solutions for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Based on our global and local knowledge, we provide maximum travel consulting and assistance to help you implement our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business travel solutions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 the most effective way possible.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suite of software solutions that allow travel &amp; hospitality companies to come to be a fully-fledged Online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25442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AFE1AE70-CEF2-4B20-B0C3-A8562CA3BC82}"/>
              </a:ext>
            </a:extLst>
          </p:cNvPr>
          <p:cNvSpPr txBox="1"/>
          <p:nvPr/>
        </p:nvSpPr>
        <p:spPr>
          <a:xfrm>
            <a:off x="790903" y="566063"/>
            <a:ext cx="10610194" cy="641278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It's a business level, a completely customizable solution that offers high-end software infrastructure for companies to control IT for their business development.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also manage long-standing project partnerships with key players in the industry. We therefore have a deep knowledge and required skills to implement or optimize the IT landscape of tourism companies of all sizes, whether they are locally active or globally.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depend on us to work closely with you and your online travel agents through the implementation process to ensure your business goals are fulfilled. We'll make sure you gain a deep knowledge of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travel technology solutions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 order to maximize their value.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application development team is constantly working to improve the product and modify it to ensure our clients have a business solution that is the peak of the line and future proof.</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05515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6ADC46C5-585F-89E4-7D1B-539AD0365F6E}"/>
              </a:ext>
            </a:extLst>
          </p:cNvPr>
          <p:cNvSpPr txBox="1"/>
          <p:nvPr/>
        </p:nvSpPr>
        <p:spPr>
          <a:xfrm>
            <a:off x="1124607" y="2107098"/>
            <a:ext cx="6096000" cy="2255874"/>
          </a:xfrm>
          <a:prstGeom prst="rect">
            <a:avLst/>
          </a:prstGeom>
          <a:noFill/>
        </p:spPr>
        <p:txBody>
          <a:bodyPr wrap="square">
            <a:spAutoFit/>
          </a:bodyPr>
          <a:lstStyle/>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Benefits: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Enhance customer satisfaction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Increase income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Low costs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66556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D7483C92-7185-DF1E-86FC-9C0E04C3E23F}"/>
              </a:ext>
            </a:extLst>
          </p:cNvPr>
          <p:cNvSpPr txBox="1"/>
          <p:nvPr/>
        </p:nvSpPr>
        <p:spPr>
          <a:xfrm>
            <a:off x="1072055" y="940811"/>
            <a:ext cx="9690538" cy="512467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 leading online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company, we take care of complete Travel Portal Development, Travel Booking Engine Development, Travel Booking Software, Best B2B and B2C Travel Portal Development, Hotel Reservation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 travel portal development company, we keep a hawk’s eye on the arising sector in the travel arena and do our best to come with innovative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booking engine software</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every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try to build a travel booking engine software that encompasses all the features scattered along with the globe. Trawex offers comprehensive online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flight booking software</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a travel agency.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airline reservation system 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GDS booking system</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empowering with the trending travel technology 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9386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B5992AC0-6B76-A9A5-5C35-10F063F5C54E}"/>
              </a:ext>
            </a:extLst>
          </p:cNvPr>
          <p:cNvSpPr txBox="1"/>
          <p:nvPr/>
        </p:nvSpPr>
        <p:spPr>
          <a:xfrm>
            <a:off x="1198178" y="786802"/>
            <a:ext cx="10195035" cy="5124673"/>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We're proud to introduce you to our software suite specifically designed for travel companies that want to grow, increase their sales, expand their travel inventory and optimise their complex operational flows with the help of the most innovative tourism technology today available on the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portal development company &amp;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includes flight booking engine, hotel booking engine, hotel central reservation system, online booking engine, online travel software, tourism portal development &amp; holiday packaging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done GDS, XML &amp; API integration, Travel Port API integration, Sabre GDS integration,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Amadeus GDS integration</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Hotel XML integration. makes you a superior travel website through high-end coding and the best of UX design.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7624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AA656BF8-FC62-8B2B-4E39-9AA389CCE859}"/>
              </a:ext>
            </a:extLst>
          </p:cNvPr>
          <p:cNvSpPr txBox="1"/>
          <p:nvPr/>
        </p:nvSpPr>
        <p:spPr>
          <a:xfrm>
            <a:off x="1061544" y="1154129"/>
            <a:ext cx="9837683"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deliver quality work to our clients on time within a budget that brings your travel business at a higher position as compared to your competitors.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work on your ideas and understand your whole industry-specific working process and develop cutting edge and custom website that delivers targeted results.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years of working experience with well-known travel clients and popular tourism planners enhanced our ability to build result in delivering web designs and unique travel portals.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aim at leading real value to your travel agency’s business via updated programming techniques for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mobile app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supporting almost all platforms that stand perfect at achieving your travel business goals.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65942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392C0C97-6869-8450-495F-DF57C74C4C89}"/>
              </a:ext>
            </a:extLst>
          </p:cNvPr>
          <p:cNvSpPr txBox="1"/>
          <p:nvPr/>
        </p:nvSpPr>
        <p:spPr>
          <a:xfrm>
            <a:off x="1157720" y="1313132"/>
            <a:ext cx="9848193"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global presence enlarged to comprise a wide range of travel companies utilizing our cutting-edge technology and deep 3rd party supplier relationships to compete on an international scale.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web-based easy to use, pocket-friendly &amp; feature reach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Agency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It helps Tour Operators in promoting their travel products, increase sales, organize day to day operations and reduce admin cost.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s meticulously designed features maximize your potential and lets you easily manage your travel business. One-of-a-kind Travel Software that accelerates your sales, improves team performance, automates your process and keeps you on track with key reports.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8933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CF2185EB-9494-828F-235E-9C3A7928126E}"/>
              </a:ext>
            </a:extLst>
          </p:cNvPr>
          <p:cNvSpPr txBox="1"/>
          <p:nvPr/>
        </p:nvSpPr>
        <p:spPr>
          <a:xfrm>
            <a:off x="937003" y="917960"/>
            <a:ext cx="1006891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an international travel technology and travel software company and we serve travel companies from many countries Trawex platform is powered by so many suppliers across flight, hotels, car, sightseeing, vacations and other ground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are related to the travel industry as a travel company,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tourism development organization</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travel agency, consolidator or a travel adviser; you may be using a travel technology solution that grants you the edge to attract/retain customers and beat the competition.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portal software is ideally suited for those travel agencies involving flexible, easy-to-use solutions to automate and control their business online. Your experience in your industry, backed by this robust technology, will give you the necessary data to your business through the web.</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863073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C2B856A7-4A12-C101-D914-190AA4E03871}"/>
              </a:ext>
            </a:extLst>
          </p:cNvPr>
          <p:cNvSpPr txBox="1"/>
          <p:nvPr/>
        </p:nvSpPr>
        <p:spPr>
          <a:xfrm>
            <a:off x="884450" y="639636"/>
            <a:ext cx="10319577"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online booking system is a software you can use for reservation management. They permit tour and activity operators to accept bookings online and better manage their phone and in-person bookings. But they also do so much more than that.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guide’s intention is to help you understand booking systems a little better, how they can help your business. As you realize travel agency software is basically a travel software and expense management software for travel agents. Hence, it must have all those qualities that serve the purpose of travel and expense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providing you advanced holiday packaging software for tour operators that help you manage inventory and group travel, create a package, manage customers and travel agents, fully automate your sales process, improve your services ordering, handle accounts and gain full insights into your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81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381DAD9C-4EB5-FF4B-08E9-AC1FB0308095}"/>
              </a:ext>
            </a:extLst>
          </p:cNvPr>
          <p:cNvSpPr txBox="1"/>
          <p:nvPr/>
        </p:nvSpPr>
        <p:spPr>
          <a:xfrm>
            <a:off x="1042106" y="1480767"/>
            <a:ext cx="9720487"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allows Tour Operators to design Fixed packages as well as Custom packages wherein the customer can have the flexibility to choose different flights, hotels, activity and vehicle options from a standard package.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the World's leading online travel company that delivers tailor-made international holidays. Our aims to change the customer experience so they can explore destinations at their own pace with a holiday website design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unique matching algorithm and price comparison engine guarantee that travelers build their itinerary completely suited to their tastes and at the best online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6321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3F1E3616-0D7E-DA90-BC5F-831C402DE260}"/>
              </a:ext>
            </a:extLst>
          </p:cNvPr>
          <p:cNvSpPr txBox="1"/>
          <p:nvPr/>
        </p:nvSpPr>
        <p:spPr>
          <a:xfrm>
            <a:off x="993227" y="1115546"/>
            <a:ext cx="10205545"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s intelligent platform helps save time and effort, without having to wait for a travel agent's quote, yet letting you have the fun of planning your own trip! Our holiday travel software System allows you to design tour packages, apply business rules and sell them via multiple online distribution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 software allows the consumer to access data in real-time. The API acts as an intermediary between the actual source of the data and what the user eventually views on their smartphone or computer.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team of highly dedicated professionals and a portfolio of null clients in many countries around the world substantiate our ability to build a robust and feature-rich travel software that plays a crucial role in your growth.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6075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870A8EEA-6DC8-16C8-7577-CA5E58BB795C}"/>
              </a:ext>
            </a:extLst>
          </p:cNvPr>
          <p:cNvSpPr txBox="1"/>
          <p:nvPr/>
        </p:nvSpPr>
        <p:spPr>
          <a:xfrm>
            <a:off x="977462" y="917960"/>
            <a:ext cx="10237076"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continuously working on integrating the latest technologies and updates and devising new ways to ensure you are always ahead of the market when you use our product. Rest assured, you will always have a simple and firm travel agency software that you can rely 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agent reservation software permits you multiple customizable features to run your mid or large size travel agency business. Agencies are empowered by our software to make frequent bookings using our simple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credit allotments, agents and sub-agents can book, select rooms and even pay instantly using a payment gateway or a credit facility. Ease of operation allows your agents more time to work with a number of customers without the confusion that can be involved in offline operations.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2772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extBox 2">
            <a:extLst>
              <a:ext uri="{FF2B5EF4-FFF2-40B4-BE49-F238E27FC236}">
                <a16:creationId xmlns:a16="http://schemas.microsoft.com/office/drawing/2014/main" id="{4521BCE9-1166-3CF0-8F8F-1851FE03CA78}"/>
              </a:ext>
            </a:extLst>
          </p:cNvPr>
          <p:cNvSpPr txBox="1"/>
          <p:nvPr/>
        </p:nvSpPr>
        <p:spPr>
          <a:xfrm>
            <a:off x="842408" y="669078"/>
            <a:ext cx="10163505"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Customize your own travel agent reservation software to capture customers who book beyond working hours and give customers access to your inventory 24x7.</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Using our travel reservation software, customers will have access to the best available hotel rates in addition to your own hotel, tours and transfers inventory, making your sales independent of the working hours of your agency.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make the most of your business, you can avail of software that will construct your thought, germinate your motto and blossom opportunities at the very first go.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major advantage your agency can enjoy is the booking software which manages every client tour of yours- be it London, Paris, New Delhi or anywhere in the world! With just a single click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7317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36AAF9-8E33-1835-0A13-4337ABF96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41890"/>
            <a:ext cx="2014824" cy="424173"/>
          </a:xfrm>
          <a:prstGeom prst="rect">
            <a:avLst/>
          </a:prstGeom>
        </p:spPr>
      </p:pic>
      <p:sp>
        <p:nvSpPr>
          <p:cNvPr id="3" name="Title 1">
            <a:extLst>
              <a:ext uri="{FF2B5EF4-FFF2-40B4-BE49-F238E27FC236}">
                <a16:creationId xmlns:a16="http://schemas.microsoft.com/office/drawing/2014/main" id="{1D0DF976-E01D-237E-E2E9-38E9720A7A3D}"/>
              </a:ext>
            </a:extLst>
          </p:cNvPr>
          <p:cNvSpPr txBox="1">
            <a:spLocks/>
          </p:cNvSpPr>
          <p:nvPr/>
        </p:nvSpPr>
        <p:spPr>
          <a:xfrm>
            <a:off x="1515750" y="1026699"/>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https://www.trawex.com/travel-software-solutions.php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b="1"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28316842"/>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TM04033923[[fn=Depth]]</Template>
  <TotalTime>24</TotalTime>
  <Words>1949</Words>
  <Application>Microsoft Office PowerPoint</Application>
  <PresentationFormat>Widescreen</PresentationFormat>
  <Paragraphs>66</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Corbel</vt:lpstr>
      <vt:lpstr>Symbol</vt:lpstr>
      <vt:lpstr>Times New Roman</vt:lpstr>
      <vt:lpstr>Depth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6</cp:revision>
  <dcterms:created xsi:type="dcterms:W3CDTF">2024-06-08T04:37:32Z</dcterms:created>
  <dcterms:modified xsi:type="dcterms:W3CDTF">2024-06-08T05:01:38Z</dcterms:modified>
</cp:coreProperties>
</file>