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6" r:id="rId9"/>
    <p:sldId id="263" r:id="rId10"/>
    <p:sldId id="264"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604553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3956314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79811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3252875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350770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1986489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546501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1368281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1821368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1708729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6C4A80B-A1E0-42B4-8C33-5B38613D34D8}"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65492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17367091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6C4A80B-A1E0-42B4-8C33-5B38613D34D8}"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478473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10043127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25565112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653C52-1C25-4B8E-9046-07D9C6530C4F}" type="datetimeFigureOut">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6C4A80B-A1E0-42B4-8C33-5B38613D34D8}" type="slidenum">
              <a:rPr lang="en-US" smtClean="0"/>
              <a:t>‹#›</a:t>
            </a:fld>
            <a:endParaRPr lang="en-US" dirty="0"/>
          </a:p>
        </p:txBody>
      </p:sp>
    </p:spTree>
    <p:extLst>
      <p:ext uri="{BB962C8B-B14F-4D97-AF65-F5344CB8AC3E}">
        <p14:creationId xmlns:p14="http://schemas.microsoft.com/office/powerpoint/2010/main" val="1122030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9653C52-1C25-4B8E-9046-07D9C6530C4F}" type="datetimeFigureOut">
              <a:rPr lang="en-US" smtClean="0"/>
              <a:t>7/12/2024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6C4A80B-A1E0-42B4-8C33-5B38613D34D8}" type="slidenum">
              <a:rPr lang="en-US" smtClean="0"/>
              <a:t>‹#›</a:t>
            </a:fld>
            <a:endParaRPr lang="en-US" dirty="0"/>
          </a:p>
        </p:txBody>
      </p:sp>
    </p:spTree>
    <p:extLst>
      <p:ext uri="{BB962C8B-B14F-4D97-AF65-F5344CB8AC3E}">
        <p14:creationId xmlns:p14="http://schemas.microsoft.com/office/powerpoint/2010/main" val="23505561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flightslogic.com" TargetMode="External"/><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travel-management-system.php"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white-label-car-rental-booking-engine.php"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online-car-booking-system.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car-rental-system.php"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ota-and-travel-agencies.php"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mailto:contact@flightslogic.com" TargetMode="External"/><Relationship Id="rId2" Type="http://schemas.openxmlformats.org/officeDocument/2006/relationships/hyperlink" Target="https://www.flightslogic.com/car-reservation-software.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4F7687-D4D2-45BA-ACC7-270B9CBE6276}"/>
              </a:ext>
            </a:extLst>
          </p:cNvPr>
          <p:cNvSpPr>
            <a:spLocks noGrp="1"/>
          </p:cNvSpPr>
          <p:nvPr>
            <p:ph type="title"/>
          </p:nvPr>
        </p:nvSpPr>
        <p:spPr>
          <a:xfrm>
            <a:off x="2592925" y="624110"/>
            <a:ext cx="7133782" cy="1280890"/>
          </a:xfrm>
        </p:spPr>
        <p:txBody>
          <a:bodyPr>
            <a:normAutofit/>
          </a:bodyPr>
          <a:lstStyle/>
          <a:p>
            <a:pPr algn="ctr"/>
            <a:r>
              <a:rPr lang="en-US" b="1" dirty="0">
                <a:effectLst/>
                <a:latin typeface="Calibri" panose="020F0502020204030204" pitchFamily="34" charset="0"/>
                <a:ea typeface="Calibri" panose="020F0502020204030204" pitchFamily="34" charset="0"/>
                <a:cs typeface="Times New Roman" panose="02020603050405020304" pitchFamily="18" charset="0"/>
              </a:rPr>
              <a:t>Car Reservation Software</a:t>
            </a:r>
            <a:endParaRPr lang="en-US" sz="6000" dirty="0"/>
          </a:p>
        </p:txBody>
      </p:sp>
      <p:grpSp>
        <p:nvGrpSpPr>
          <p:cNvPr id="5" name="Group 4">
            <a:extLst>
              <a:ext uri="{FF2B5EF4-FFF2-40B4-BE49-F238E27FC236}">
                <a16:creationId xmlns:a16="http://schemas.microsoft.com/office/drawing/2014/main" id="{F1BBC5EF-C8A2-426D-A2F5-F81272CBEACB}"/>
              </a:ext>
            </a:extLst>
          </p:cNvPr>
          <p:cNvGrpSpPr/>
          <p:nvPr/>
        </p:nvGrpSpPr>
        <p:grpSpPr>
          <a:xfrm>
            <a:off x="4381180" y="4851924"/>
            <a:ext cx="3994184" cy="838645"/>
            <a:chOff x="3166835" y="5046509"/>
            <a:chExt cx="3994184" cy="838645"/>
          </a:xfrm>
        </p:grpSpPr>
        <p:sp>
          <p:nvSpPr>
            <p:cNvPr id="6" name="TextBox 5">
              <a:extLst>
                <a:ext uri="{FF2B5EF4-FFF2-40B4-BE49-F238E27FC236}">
                  <a16:creationId xmlns:a16="http://schemas.microsoft.com/office/drawing/2014/main" id="{2B902BE8-E969-4D1E-AA56-7A64073BDFA5}"/>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08BA5C5B-888A-4EB5-9E36-9E06FE4B8B42}"/>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30EB8755-CF6E-4D65-B514-B5BD2ABBF8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pic>
        <p:nvPicPr>
          <p:cNvPr id="10" name="Picture 9">
            <a:extLst>
              <a:ext uri="{FF2B5EF4-FFF2-40B4-BE49-F238E27FC236}">
                <a16:creationId xmlns:a16="http://schemas.microsoft.com/office/drawing/2014/main" id="{FC5F2B07-76F8-487F-940E-48C087D799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65293" y="1556660"/>
            <a:ext cx="7570694" cy="2911805"/>
          </a:xfrm>
          <a:prstGeom prst="rect">
            <a:avLst/>
          </a:prstGeom>
        </p:spPr>
      </p:pic>
    </p:spTree>
    <p:extLst>
      <p:ext uri="{BB962C8B-B14F-4D97-AF65-F5344CB8AC3E}">
        <p14:creationId xmlns:p14="http://schemas.microsoft.com/office/powerpoint/2010/main" val="1744092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D1991-FED6-4075-A5C7-F1A2E8C19BFC}"/>
              </a:ext>
            </a:extLst>
          </p:cNvPr>
          <p:cNvSpPr>
            <a:spLocks noGrp="1"/>
          </p:cNvSpPr>
          <p:nvPr>
            <p:ph type="title"/>
          </p:nvPr>
        </p:nvSpPr>
        <p:spPr>
          <a:xfrm>
            <a:off x="2548102" y="175875"/>
            <a:ext cx="7590982" cy="980572"/>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Provide Instant View of Vehicle Availability and Instant Booking Confirmation.</a:t>
            </a:r>
            <a:endParaRPr lang="en-US" sz="4400" dirty="0"/>
          </a:p>
        </p:txBody>
      </p:sp>
      <p:sp>
        <p:nvSpPr>
          <p:cNvPr id="4" name="TextBox 3">
            <a:extLst>
              <a:ext uri="{FF2B5EF4-FFF2-40B4-BE49-F238E27FC236}">
                <a16:creationId xmlns:a16="http://schemas.microsoft.com/office/drawing/2014/main" id="{E6D7DAF8-4BDE-4D26-8FA9-B34ED2220493}"/>
              </a:ext>
            </a:extLst>
          </p:cNvPr>
          <p:cNvSpPr txBox="1"/>
          <p:nvPr/>
        </p:nvSpPr>
        <p:spPr>
          <a:xfrm>
            <a:off x="2259105" y="1051801"/>
            <a:ext cx="9144000" cy="5630324"/>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is the world's leading provider of car reservation software has the latest technologies and is designed for global small to the large size of travel agencies, tour operators, travel companies and car rental companies.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software products are used by hundreds of car rental companies all around the world demanding advanced features and tailor-made functionalities, to help the daily operations run smoothly.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web-based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 that enhances efficiency and profitability for all types of car rental businesses. We provide an all-in-one software solution for car rental businesses.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mobile agent app allows the business to keep track of the car on your tablet. Our software is fully-featured with automated tools and various out-of-the-box features.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focus on the smooth running of the business and enhancing efficiency through automation. With the plethora of features, we aid in enhancing the efficiency of car rental companies by steering up the business to the next level.</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easy to use management configuration allows the companies to keep track of maintenance schedule, reporting and set up business rules and protocols for cancellation. Our web-based car rental software that provides personalized and effective solutions to each car rental business prevailing in the market.</a:t>
            </a:r>
          </a:p>
        </p:txBody>
      </p:sp>
      <p:pic>
        <p:nvPicPr>
          <p:cNvPr id="5" name="Picture 4">
            <a:extLst>
              <a:ext uri="{FF2B5EF4-FFF2-40B4-BE49-F238E27FC236}">
                <a16:creationId xmlns:a16="http://schemas.microsoft.com/office/drawing/2014/main" id="{BB758679-C4D7-4BF1-A830-25E12404B7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3437417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531510A-E63D-4247-B5E8-A5D0A5E64F84}"/>
              </a:ext>
            </a:extLst>
          </p:cNvPr>
          <p:cNvSpPr txBox="1"/>
          <p:nvPr/>
        </p:nvSpPr>
        <p:spPr>
          <a:xfrm>
            <a:off x="2061882" y="454845"/>
            <a:ext cx="9475695" cy="622305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software allows the companies to focus on their energy with the high-speed interface. We customize the tools to meet every trait of your business requirement. Our software is backed by the industry's best customer support and upgrades the system periodically to meet the changing trends.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is a complete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car rental website</a:t>
            </a:r>
            <a:r>
              <a:rPr lang="en-US" sz="1800" dirty="0">
                <a:effectLst/>
                <a:latin typeface="Calibri" panose="020F0502020204030204" pitchFamily="34" charset="0"/>
                <a:ea typeface="Calibri" panose="020F0502020204030204" pitchFamily="34" charset="0"/>
                <a:cs typeface="Times New Roman" panose="02020603050405020304" pitchFamily="18" charset="0"/>
              </a:rPr>
              <a:t> designed for your car rental business. We provide car rental software systems that upgrade functional activity and maximizes profits with its superb features.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unique car rental software that automates businesses to compete in the prevailing market. Our software is simple to set up and navigate but packed with features, including GPS tracking, payment processing and invoicing.</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software is integrated with multi-functional technology that makes the client's system more flexible and efficient. We focus on automating the complete system by digitalizing and making it user-friendly.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reservation software allows the businesses to streamline their requirements with the software and customize them to derive more profit by automation of day-to-day tasks. We provide a number of features that make the entire process of booking a car easy for customers and running a business hassle-free for the rental service providers.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software has a range of unique features that can help a car rental owner to manage their fleet much easier and save time.</a:t>
            </a:r>
          </a:p>
        </p:txBody>
      </p:sp>
      <p:pic>
        <p:nvPicPr>
          <p:cNvPr id="5" name="Picture 4">
            <a:extLst>
              <a:ext uri="{FF2B5EF4-FFF2-40B4-BE49-F238E27FC236}">
                <a16:creationId xmlns:a16="http://schemas.microsoft.com/office/drawing/2014/main" id="{3A09C32F-3E19-431D-ADAE-3B7C3B7D27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3394183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41274-56C2-45A0-A0E7-E37FF9A8654E}"/>
              </a:ext>
            </a:extLst>
          </p:cNvPr>
          <p:cNvSpPr>
            <a:spLocks noGrp="1"/>
          </p:cNvSpPr>
          <p:nvPr>
            <p:ph type="title"/>
          </p:nvPr>
        </p:nvSpPr>
        <p:spPr>
          <a:xfrm>
            <a:off x="2332948" y="86227"/>
            <a:ext cx="7743382" cy="908855"/>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A fast-growing free online car rental booking software with easy-to-maneuver features and functionalities</a:t>
            </a:r>
            <a:endParaRPr lang="en-US" sz="4400" dirty="0"/>
          </a:p>
        </p:txBody>
      </p:sp>
      <p:sp>
        <p:nvSpPr>
          <p:cNvPr id="4" name="TextBox 3">
            <a:extLst>
              <a:ext uri="{FF2B5EF4-FFF2-40B4-BE49-F238E27FC236}">
                <a16:creationId xmlns:a16="http://schemas.microsoft.com/office/drawing/2014/main" id="{F99FA68B-3848-47D3-989E-C46C84CAF206}"/>
              </a:ext>
            </a:extLst>
          </p:cNvPr>
          <p:cNvSpPr txBox="1"/>
          <p:nvPr/>
        </p:nvSpPr>
        <p:spPr>
          <a:xfrm>
            <a:off x="1918446" y="995082"/>
            <a:ext cx="9637060" cy="5527732"/>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rental companies can take advantage of the emerging trend of clients booking cars online directly from their website. This organized web-based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car booking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can also be linked or added to your existing website. It gives your customers an instant view of availability rates and instant booking confirmation.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been selling cost-effective solutions for car rental businesses to increase their efficiency and profitability at a very low cost. Our software has secure windows technologies and is designed for global small-to-large rental businesses. Our software products are being used by hundreds of car rental companies across the globe.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develops a customizable car booking system for rental car companies, car rental agencies. Our car reservation system is an absolute package with a car rental website, booking engine, end-user and driver mobile apps and fleet management module.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web-based car booking system can be integrated into your existing website and gives your customers the ability to search the availability of cars in real-time, pricing and instant booking confirmation.</a:t>
            </a:r>
          </a:p>
          <a:p>
            <a:pPr marL="285750" indent="-285750" algn="just">
              <a:lnSpc>
                <a:spcPct val="107000"/>
              </a:lnSpc>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car rental software which is straightforward and advanced online web application software for car rental business owners to handle the vendor, driver, vehicle, reservations, dispatch, billing in one place and make informed decisions anytime, anywhere with effectively.</a:t>
            </a:r>
          </a:p>
        </p:txBody>
      </p:sp>
      <p:pic>
        <p:nvPicPr>
          <p:cNvPr id="5" name="Picture 4">
            <a:extLst>
              <a:ext uri="{FF2B5EF4-FFF2-40B4-BE49-F238E27FC236}">
                <a16:creationId xmlns:a16="http://schemas.microsoft.com/office/drawing/2014/main" id="{002D2DFA-A3F6-4DC6-8BB2-F41BEA3D78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2747174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A232CF-E834-4F11-8714-B18422F02D72}"/>
              </a:ext>
            </a:extLst>
          </p:cNvPr>
          <p:cNvSpPr txBox="1"/>
          <p:nvPr/>
        </p:nvSpPr>
        <p:spPr>
          <a:xfrm>
            <a:off x="1837766" y="579415"/>
            <a:ext cx="9583270" cy="5926687"/>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help of a website and your car rental software, you can now escalate the revenue by increasing your reach to customers. By providing a highly-customizable booking system and software, your customers will be able to get request quotes, see car availability, and build online reservations from your website, with just a few clicks.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application is a user-friendly application and can be run smoothly. The pricing of the application is well structured for the needs of independent car rental agencies at affordable prices.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application is very well designed and applicable for free updates from us. We established itself to become a market share in the travel industry when it comes to providing solutions for creating &amp; managing online booking businesses.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is a specialized company in developing and designing a car rental system for travel consolidators, travel agencies, and car rental companies.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highly custom booking system software through which your customers can check the car availability and make online car reservations through your website. Our car reservation software is much user-friendly and includes all features for the effective and smooth operation for your car rental business.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car booking engine</a:t>
            </a:r>
            <a:r>
              <a:rPr lang="en-US" sz="1800" dirty="0">
                <a:effectLst/>
                <a:latin typeface="Calibri" panose="020F0502020204030204" pitchFamily="34" charset="0"/>
                <a:ea typeface="Calibri" panose="020F0502020204030204" pitchFamily="34" charset="0"/>
                <a:cs typeface="Times New Roman" panose="02020603050405020304" pitchFamily="18" charset="0"/>
              </a:rPr>
              <a:t> is a solution that provides travel companies with advance reservations of cars and tourists gets helps to visit various destinations worldwide.</a:t>
            </a:r>
          </a:p>
        </p:txBody>
      </p:sp>
      <p:pic>
        <p:nvPicPr>
          <p:cNvPr id="5" name="Picture 4">
            <a:extLst>
              <a:ext uri="{FF2B5EF4-FFF2-40B4-BE49-F238E27FC236}">
                <a16:creationId xmlns:a16="http://schemas.microsoft.com/office/drawing/2014/main" id="{BBBFFD6E-D083-4117-9E9A-7628094A2C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1093611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5A07AEB-005E-45B7-9C4E-418E8CDE8874}"/>
              </a:ext>
            </a:extLst>
          </p:cNvPr>
          <p:cNvSpPr txBox="1"/>
          <p:nvPr/>
        </p:nvSpPr>
        <p:spPr>
          <a:xfrm>
            <a:off x="1873624" y="600914"/>
            <a:ext cx="9601199" cy="612045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reservation system displays real-time connections to global rental suppliers. We understand the exact need of the clients and deliver the best meeting their business. Our dedicated team of high-quality professionals who have been able to constantly work in this genre and meet the diverse industrial players accordingly.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professionals have expertise in every section of the service and this ensures that whatever you ask for, we are here to deliver the best in every possible manner. With the help of car booking software, car rental companies easily manage the quotes and booking immediately.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rental software offers a simplified process of effective management as this software allows a customer to know about booking status and offer customer satisfaction. Our software helps car rental companies to add and features to the existing list and provide efficient control and car security.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 endure in this cut-throat market, car rental companies and travel industries have implemented car booking software. This software has made life easy for the car rental companies with some adding features such as taking reservations, tracking of vehicles, and monitoring rate management.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reservation software is a crucial element to grow a car rental business. Our car reservation software is a unique and innovative software. With the help of car booking software, we can maximize the revenue by increasing your reach to customers, book cars anytime and anywhere with effectively.</a:t>
            </a:r>
          </a:p>
        </p:txBody>
      </p:sp>
      <p:pic>
        <p:nvPicPr>
          <p:cNvPr id="5" name="Picture 4">
            <a:extLst>
              <a:ext uri="{FF2B5EF4-FFF2-40B4-BE49-F238E27FC236}">
                <a16:creationId xmlns:a16="http://schemas.microsoft.com/office/drawing/2014/main" id="{05BAC328-4D8E-42B0-8CB9-38DFB7211A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4222181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7BBD3EC-B18D-42DE-8157-FC71911C9703}"/>
              </a:ext>
            </a:extLst>
          </p:cNvPr>
          <p:cNvSpPr txBox="1"/>
          <p:nvPr/>
        </p:nvSpPr>
        <p:spPr>
          <a:xfrm>
            <a:off x="1703293" y="493866"/>
            <a:ext cx="10076329" cy="651941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top-notch cars and also keeping the complete track of each customer demands a lot. By offering highly-customizable car reservation system and software, your customers will be able to get estimate quotes, see estimated fare summary and make Car online reservations from your website, with just a few clicks.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reservation software helps to boost the market, client base, and communications as well as increase the revenues. We strive to provide apt software application for your agency with the latest features and functionalities.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our advanced application, your business will be able to entice new customers and be able to convert them into loyal users. We help you to serve your customers from all the corners of the world with much more efficiency than before.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key features of the car rental reservation software can be easily customized to meet the demands of your business website. If you want to allow your clients to book and pay in advance for their car rental service, you can do that by activating the payment module. This ensures that your customers are directed to the car of their choice.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car rental booking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 helps to expand your client base, streamline booking processes and offer a customized booking experience. Our car reservation software platform is more than just an online booking system as it provides valuable information about cars, drivers and customers.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online car reservation software is literally helpful to take care of most of your day to day tasks while remaining organized and efficient.  If you are in the car rental business, manage your business more efficiently with a top-notch solution - a car reservation system.</a:t>
            </a:r>
          </a:p>
        </p:txBody>
      </p:sp>
      <p:pic>
        <p:nvPicPr>
          <p:cNvPr id="5" name="Picture 4">
            <a:extLst>
              <a:ext uri="{FF2B5EF4-FFF2-40B4-BE49-F238E27FC236}">
                <a16:creationId xmlns:a16="http://schemas.microsoft.com/office/drawing/2014/main" id="{46A48CDD-494C-4927-AF60-6F64DF4A87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393351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439D87-F7A9-4BB5-9317-646DF253FD10}"/>
              </a:ext>
            </a:extLst>
          </p:cNvPr>
          <p:cNvSpPr txBox="1"/>
          <p:nvPr/>
        </p:nvSpPr>
        <p:spPr>
          <a:xfrm>
            <a:off x="1864658" y="530252"/>
            <a:ext cx="9538447" cy="622305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sophisticated features and functionality, you can grow your business and drive revenue. The customers can easily rent any car based on their preferences through the website or mobile application, while a business owner gets notified immediately.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at FlightsLogic, have a vast experience in delivering actionable digital solutions for companies of any size and business verticals. Let us know if you want to provide your customers with more value, speed, and convenience.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Nowadays with tough competition, car rental companies are regularly searching for ways to increase sales and decrease costs. At FlightsLogic, we are committed to helping to achieve both aims and what better way to increase your turnover is by offering your clients online reservations.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increase in the number of people planning and booking their trips through the internet, FlightsLogic today offers you the unique solution to enable users anywhere in the world to reserve cars online through your car rental company website.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rental booking engine primarily helps in managing reservations, tracking available vehicles, automatic maintenance and servicing notifications, etc. We help your customers to have inventories of multiple car rental booking companies and XML/API suppliers lower unsold inventory through greater online revenue and profits.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reservation software offers a feature-rich, highly-customizable booking system for your website, but it also helps your customers too.</a:t>
            </a:r>
          </a:p>
        </p:txBody>
      </p:sp>
      <p:pic>
        <p:nvPicPr>
          <p:cNvPr id="5" name="Picture 4">
            <a:extLst>
              <a:ext uri="{FF2B5EF4-FFF2-40B4-BE49-F238E27FC236}">
                <a16:creationId xmlns:a16="http://schemas.microsoft.com/office/drawing/2014/main" id="{DC155031-5690-464E-A58B-8ED3D17045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1487117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B20BE9-7E3E-4BBD-ADF1-E2D58B7A5B25}"/>
              </a:ext>
            </a:extLst>
          </p:cNvPr>
          <p:cNvSpPr txBox="1"/>
          <p:nvPr/>
        </p:nvSpPr>
        <p:spPr>
          <a:xfrm>
            <a:off x="1882588" y="665134"/>
            <a:ext cx="9556377" cy="5527732"/>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provides them with a user-friendly interface that calculates the quote for you, on the move, with just a single click. Our car rental websites come with a built-in car rental system and all must-have features and functionalities. We can make any custom modifications to fit your specific business needs.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car rental software allows you to show your fleet, add pick-up and drop-off locations, set booking options, manage reservations, collect client details, etc.</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an easy to use, cost-effective system which can be accessed online from wherever you go. Our system combines and delivers fluid management of your technology, customer service, and business processes. In today's connected world it's very difficult to run a successful car rental business without a proper car rental management system.</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involves many different aspects which can lead to great difficulty without the proper management tools. At FlightsLogic, we developed management solutions that can help you in areas of Customer Service, Fleet management, employee performance, distribution partners, online reservations, GPS tracking and accounting, and financial reporting.</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this, our software keeps every aspect of your business connected and under control. We design a complete car booking engine that contains all the required information on car rentals on location, cost and preference basis.</a:t>
            </a:r>
          </a:p>
        </p:txBody>
      </p:sp>
      <p:pic>
        <p:nvPicPr>
          <p:cNvPr id="5" name="Picture 4">
            <a:extLst>
              <a:ext uri="{FF2B5EF4-FFF2-40B4-BE49-F238E27FC236}">
                <a16:creationId xmlns:a16="http://schemas.microsoft.com/office/drawing/2014/main" id="{99B64AE3-5EE8-4062-B7A3-CAEC94FB42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2084223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34199-09DC-41F5-A237-5D9741A93126}"/>
              </a:ext>
            </a:extLst>
          </p:cNvPr>
          <p:cNvSpPr>
            <a:spLocks noGrp="1"/>
          </p:cNvSpPr>
          <p:nvPr>
            <p:ph type="title"/>
          </p:nvPr>
        </p:nvSpPr>
        <p:spPr>
          <a:xfrm>
            <a:off x="2592924" y="624110"/>
            <a:ext cx="8911687" cy="559231"/>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Features of Car Reservation Software:</a:t>
            </a:r>
            <a:endParaRPr lang="en-US" sz="4400" dirty="0"/>
          </a:p>
        </p:txBody>
      </p:sp>
      <p:sp>
        <p:nvSpPr>
          <p:cNvPr id="4" name="TextBox 3">
            <a:extLst>
              <a:ext uri="{FF2B5EF4-FFF2-40B4-BE49-F238E27FC236}">
                <a16:creationId xmlns:a16="http://schemas.microsoft.com/office/drawing/2014/main" id="{CB9C058D-6405-4E0D-9914-47B26E5D43DE}"/>
              </a:ext>
            </a:extLst>
          </p:cNvPr>
          <p:cNvSpPr txBox="1"/>
          <p:nvPr/>
        </p:nvSpPr>
        <p:spPr>
          <a:xfrm>
            <a:off x="2115670" y="1422176"/>
            <a:ext cx="6831105" cy="4228273"/>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Very well and attractive design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Real-time availability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Payment Integration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Maintain calendars for Bookings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Instant reservation confirmation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Single-Click quoting for your entire fleet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Promotions discount rates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Set up your prices anywhere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Multi-Users individual levels of access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 website at affordable prices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Control Panel user and role permission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Website and software custom quote business rule for your agency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Upgrades are automatic</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Automatic daily backup</a:t>
            </a:r>
          </a:p>
        </p:txBody>
      </p:sp>
      <p:pic>
        <p:nvPicPr>
          <p:cNvPr id="5" name="Picture 4">
            <a:extLst>
              <a:ext uri="{FF2B5EF4-FFF2-40B4-BE49-F238E27FC236}">
                <a16:creationId xmlns:a16="http://schemas.microsoft.com/office/drawing/2014/main" id="{123FE6D4-560F-42F9-A414-8681C1A615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3436700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4F673-94F4-4A76-86A5-D8597AD872B1}"/>
              </a:ext>
            </a:extLst>
          </p:cNvPr>
          <p:cNvSpPr>
            <a:spLocks noGrp="1"/>
          </p:cNvSpPr>
          <p:nvPr>
            <p:ph type="title"/>
          </p:nvPr>
        </p:nvSpPr>
        <p:spPr>
          <a:xfrm>
            <a:off x="2280220" y="782631"/>
            <a:ext cx="7940605" cy="1052692"/>
          </a:xfrm>
        </p:spPr>
        <p:txBody>
          <a:bodyPr>
            <a:normAutofit/>
          </a:bodyPr>
          <a:lstStyle/>
          <a:p>
            <a:pPr algn="ctr"/>
            <a:r>
              <a:rPr lang="en-US" sz="4000" b="1" dirty="0"/>
              <a:t>Contact us</a:t>
            </a:r>
          </a:p>
        </p:txBody>
      </p:sp>
      <p:sp>
        <p:nvSpPr>
          <p:cNvPr id="4" name="TextBox 3">
            <a:extLst>
              <a:ext uri="{FF2B5EF4-FFF2-40B4-BE49-F238E27FC236}">
                <a16:creationId xmlns:a16="http://schemas.microsoft.com/office/drawing/2014/main" id="{66102070-D750-4418-97CF-56CF40DC55A6}"/>
              </a:ext>
            </a:extLst>
          </p:cNvPr>
          <p:cNvSpPr txBox="1"/>
          <p:nvPr/>
        </p:nvSpPr>
        <p:spPr>
          <a:xfrm>
            <a:off x="2592924" y="2198964"/>
            <a:ext cx="7279341" cy="1303755"/>
          </a:xfrm>
          <a:prstGeom prst="rect">
            <a:avLst/>
          </a:prstGeom>
          <a:noFill/>
        </p:spPr>
        <p:txBody>
          <a:bodyPr wrap="square">
            <a:spAutoFit/>
          </a:bodyPr>
          <a:lstStyle/>
          <a:p>
            <a:pPr marL="0" marR="0" algn="ctr">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ctr">
              <a:lnSpc>
                <a:spcPct val="107000"/>
              </a:lnSpc>
              <a:spcBef>
                <a:spcPts val="0"/>
              </a:spcBef>
              <a:spcAft>
                <a:spcPts val="800"/>
              </a:spcAft>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https://www.flightslogic.com/car-reservation-software.php</a:t>
            </a: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p>
        </p:txBody>
      </p:sp>
      <p:grpSp>
        <p:nvGrpSpPr>
          <p:cNvPr id="5" name="Group 4">
            <a:extLst>
              <a:ext uri="{FF2B5EF4-FFF2-40B4-BE49-F238E27FC236}">
                <a16:creationId xmlns:a16="http://schemas.microsoft.com/office/drawing/2014/main" id="{DDF20A38-5828-477C-8506-A6E2F4E790DF}"/>
              </a:ext>
            </a:extLst>
          </p:cNvPr>
          <p:cNvGrpSpPr/>
          <p:nvPr/>
        </p:nvGrpSpPr>
        <p:grpSpPr>
          <a:xfrm>
            <a:off x="4566133" y="4392706"/>
            <a:ext cx="3994184" cy="838645"/>
            <a:chOff x="3166835" y="5046509"/>
            <a:chExt cx="3994184" cy="838645"/>
          </a:xfrm>
        </p:grpSpPr>
        <p:sp>
          <p:nvSpPr>
            <p:cNvPr id="6" name="TextBox 5">
              <a:extLst>
                <a:ext uri="{FF2B5EF4-FFF2-40B4-BE49-F238E27FC236}">
                  <a16:creationId xmlns:a16="http://schemas.microsoft.com/office/drawing/2014/main" id="{339A358B-A09C-4464-B48F-977D104465B2}"/>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F27FD38B-B5AB-40E5-9C5D-EDF9667F86FE}"/>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2A48AEB0-305D-4B8A-9B41-F7175E5F81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2164" y="90711"/>
            <a:ext cx="1720661" cy="360348"/>
          </a:xfrm>
          <a:prstGeom prst="rect">
            <a:avLst/>
          </a:prstGeom>
        </p:spPr>
      </p:pic>
    </p:spTree>
    <p:extLst>
      <p:ext uri="{BB962C8B-B14F-4D97-AF65-F5344CB8AC3E}">
        <p14:creationId xmlns:p14="http://schemas.microsoft.com/office/powerpoint/2010/main" val="2157921016"/>
      </p:ext>
    </p:extLst>
  </p:cSld>
  <p:clrMapOvr>
    <a:masterClrMapping/>
  </p:clrMapOvr>
</p:sld>
</file>

<file path=ppt/theme/theme1.xml><?xml version="1.0" encoding="utf-8"?>
<a:theme xmlns:a="http://schemas.openxmlformats.org/drawingml/2006/main" name="Wisp">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16</TotalTime>
  <Words>2089</Words>
  <Application>Microsoft Office PowerPoint</Application>
  <PresentationFormat>Widescreen</PresentationFormat>
  <Paragraphs>71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Century Gothic</vt:lpstr>
      <vt:lpstr>Wingdings</vt:lpstr>
      <vt:lpstr>Wingdings 3</vt:lpstr>
      <vt:lpstr>Wisp</vt:lpstr>
      <vt:lpstr>Car Reservation Software</vt:lpstr>
      <vt:lpstr>Provide Instant View of Vehicle Availability and Instant Booking Confirmation.</vt:lpstr>
      <vt:lpstr>PowerPoint Presentation</vt:lpstr>
      <vt:lpstr>A fast-growing free online car rental booking software with easy-to-maneuver features and functionalities</vt:lpstr>
      <vt:lpstr>PowerPoint Presentation</vt:lpstr>
      <vt:lpstr>PowerPoint Presentation</vt:lpstr>
      <vt:lpstr>PowerPoint Presentation</vt:lpstr>
      <vt:lpstr>PowerPoint Presentation</vt:lpstr>
      <vt:lpstr>PowerPoint Presentation</vt:lpstr>
      <vt:lpstr>Features of Car Reservation Software:</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 Reservation Software</dc:title>
  <dc:creator>user</dc:creator>
  <cp:lastModifiedBy>user</cp:lastModifiedBy>
  <cp:revision>1</cp:revision>
  <dcterms:created xsi:type="dcterms:W3CDTF">2024-07-11T03:56:49Z</dcterms:created>
  <dcterms:modified xsi:type="dcterms:W3CDTF">2024-07-12T04:39:11Z</dcterms:modified>
</cp:coreProperties>
</file>