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94660"/>
  </p:normalViewPr>
  <p:slideViewPr>
    <p:cSldViewPr snapToGrid="0">
      <p:cViewPr varScale="1">
        <p:scale>
          <a:sx n="73" d="100"/>
          <a:sy n="73" d="100"/>
        </p:scale>
        <p:origin x="10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66957038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790393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4117446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2B2A77-DBA8-4A2F-995F-79C40C0409C9}" type="datetimeFigureOut">
              <a:rPr lang="en-IN" smtClean="0"/>
              <a:t>20-08-2024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3080410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2B2A77-DBA8-4A2F-995F-79C40C0409C9}" type="datetimeFigureOut">
              <a:rPr lang="en-IN" smtClean="0"/>
              <a:t>20-08-2024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470427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42B2A77-DBA8-4A2F-995F-79C40C0409C9}" type="datetimeFigureOut">
              <a:rPr lang="en-IN" smtClean="0"/>
              <a:t>20-08-2024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4171042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42B2A77-DBA8-4A2F-995F-79C40C0409C9}" type="datetimeFigureOut">
              <a:rPr lang="en-IN" smtClean="0"/>
              <a:t>20-08-2024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316991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2B2A77-DBA8-4A2F-995F-79C40C0409C9}" type="datetimeFigureOut">
              <a:rPr lang="en-IN" smtClean="0"/>
              <a:t>20-08-2024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820215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2B2A77-DBA8-4A2F-995F-79C40C0409C9}" type="datetimeFigureOut">
              <a:rPr lang="en-IN" smtClean="0"/>
              <a:t>20-08-2024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846675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2B2A77-DBA8-4A2F-995F-79C40C0409C9}" type="datetimeFigureOut">
              <a:rPr lang="en-IN" smtClean="0"/>
              <a:t>20-08-2024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2603589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3191135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36539138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4025047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4044283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42107650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022735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2B2A77-DBA8-4A2F-995F-79C40C0409C9}" type="datetimeFigureOut">
              <a:rPr lang="en-IN" smtClean="0"/>
              <a:t>20-08-2024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853D78-899D-4B9F-A29C-406F2725B5C0}" type="slidenum">
              <a:rPr lang="en-IN" smtClean="0"/>
              <a:t>‹#›</a:t>
            </a:fld>
            <a:endParaRPr lang="en-IN"/>
          </a:p>
        </p:txBody>
      </p:sp>
    </p:spTree>
    <p:extLst>
      <p:ext uri="{BB962C8B-B14F-4D97-AF65-F5344CB8AC3E}">
        <p14:creationId xmlns:p14="http://schemas.microsoft.com/office/powerpoint/2010/main" val="3654663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42B2A77-DBA8-4A2F-995F-79C40C0409C9}" type="datetimeFigureOut">
              <a:rPr lang="en-IN" smtClean="0"/>
              <a:t>20-08-2024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7853D78-899D-4B9F-A29C-406F2725B5C0}" type="slidenum">
              <a:rPr lang="en-IN" smtClean="0"/>
              <a:t>‹#›</a:t>
            </a:fld>
            <a:endParaRPr lang="en-IN"/>
          </a:p>
        </p:txBody>
      </p:sp>
    </p:spTree>
    <p:extLst>
      <p:ext uri="{BB962C8B-B14F-4D97-AF65-F5344CB8AC3E}">
        <p14:creationId xmlns:p14="http://schemas.microsoft.com/office/powerpoint/2010/main" val="24562270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trawex.com/travel-cr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amadeus-gds.php"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trawex.com/global-distribution-system.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wex.com/travel-management-system.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wex.com/crs-system.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wex.com/inventory-management-system.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trawex.com/travel-portal-development.php"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wex.com/amadeus-travel-software.php"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trawex.com/gds-software.php"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trawex.com/travel-backoffice-system.php"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slideshare.net/traveltechnology/amadeus-flight-reservation-system-online-reservation-system-online-booking-engine"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9" name="TextBox 8">
            <a:extLst>
              <a:ext uri="{FF2B5EF4-FFF2-40B4-BE49-F238E27FC236}">
                <a16:creationId xmlns:a16="http://schemas.microsoft.com/office/drawing/2014/main" id="{10695382-14DC-5B20-5BF0-990BFEF6093E}"/>
              </a:ext>
            </a:extLst>
          </p:cNvPr>
          <p:cNvSpPr txBox="1"/>
          <p:nvPr/>
        </p:nvSpPr>
        <p:spPr>
          <a:xfrm>
            <a:off x="4314495" y="102069"/>
            <a:ext cx="3888828" cy="707886"/>
          </a:xfrm>
          <a:prstGeom prst="rect">
            <a:avLst/>
          </a:prstGeom>
          <a:noFill/>
        </p:spPr>
        <p:txBody>
          <a:bodyPr wrap="square">
            <a:spAutoFit/>
          </a:bodyPr>
          <a:lstStyle/>
          <a:p>
            <a:r>
              <a:rPr lang="en-IN" sz="4000" b="1" dirty="0"/>
              <a:t>Amadeus System</a:t>
            </a:r>
          </a:p>
        </p:txBody>
      </p:sp>
      <p:pic>
        <p:nvPicPr>
          <p:cNvPr id="12" name="Picture 11">
            <a:extLst>
              <a:ext uri="{FF2B5EF4-FFF2-40B4-BE49-F238E27FC236}">
                <a16:creationId xmlns:a16="http://schemas.microsoft.com/office/drawing/2014/main" id="{B96DD122-DF5B-FD87-F30E-68613549E2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381" y="951315"/>
            <a:ext cx="10327237" cy="4702461"/>
          </a:xfrm>
          <a:prstGeom prst="rect">
            <a:avLst/>
          </a:prstGeom>
        </p:spPr>
      </p:pic>
      <p:sp>
        <p:nvSpPr>
          <p:cNvPr id="13" name="TextBox 12">
            <a:extLst>
              <a:ext uri="{FF2B5EF4-FFF2-40B4-BE49-F238E27FC236}">
                <a16:creationId xmlns:a16="http://schemas.microsoft.com/office/drawing/2014/main" id="{2F60AE28-6B3E-7BAF-1605-48244F567990}"/>
              </a:ext>
            </a:extLst>
          </p:cNvPr>
          <p:cNvSpPr txBox="1"/>
          <p:nvPr/>
        </p:nvSpPr>
        <p:spPr>
          <a:xfrm>
            <a:off x="4419297" y="5906684"/>
            <a:ext cx="3679223"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IN" sz="2000" dirty="0">
                <a:latin typeface="Calibri" panose="020F0502020204030204" pitchFamily="34" charset="0"/>
                <a:ea typeface="Calibri" panose="020F0502020204030204" pitchFamily="34" charset="0"/>
                <a:cs typeface="Calibri" panose="020F0502020204030204" pitchFamily="34" charset="0"/>
              </a:rPr>
              <a:t>91485 87111</a:t>
            </a:r>
          </a:p>
          <a:p>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16514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5A7E6A8A-CBC7-FD49-6D7D-0AB99173334E}"/>
              </a:ext>
            </a:extLst>
          </p:cNvPr>
          <p:cNvSpPr txBox="1"/>
          <p:nvPr/>
        </p:nvSpPr>
        <p:spPr>
          <a:xfrm>
            <a:off x="740261" y="815367"/>
            <a:ext cx="10463766" cy="5227265"/>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Amadeus System - The Largest Distribution Provider in The Worldwide Travel and Tourism Industry.</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Technology Company</a:t>
            </a:r>
            <a:r>
              <a:rPr lang="en-IN" sz="2400" kern="100" dirty="0">
                <a:effectLst/>
                <a:latin typeface="Calibri" panose="020F0502020204030204" pitchFamily="34" charset="0"/>
                <a:ea typeface="Calibri" panose="020F0502020204030204" pitchFamily="34" charset="0"/>
                <a:cs typeface="Calibri" panose="020F0502020204030204" pitchFamily="34" charset="0"/>
              </a:rPr>
              <a:t>, delivering B2B / B2C travel software and services,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CRM</a:t>
            </a:r>
            <a:r>
              <a:rPr lang="en-IN" sz="2400" kern="100" dirty="0">
                <a:effectLst/>
                <a:latin typeface="Calibri" panose="020F0502020204030204" pitchFamily="34" charset="0"/>
                <a:ea typeface="Calibri" panose="020F0502020204030204" pitchFamily="34" charset="0"/>
                <a:cs typeface="Calibri" panose="020F0502020204030204" pitchFamily="34" charset="0"/>
              </a:rPr>
              <a:t>, accounting software, and quality solutions and travel portal development to global travel.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integrate Amadeus GDS to deliver sophisticated travel software solutions to the global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 Global Distribution System that helps your booking method to extend the pace. This is highly experienced in integrating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into your booking site or applications that can consolidate real-time data for travel agents, hotels, car rentals and tour packages.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8762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C224706E-B1FB-EE42-9A4F-A0348569F1EE}"/>
              </a:ext>
            </a:extLst>
          </p:cNvPr>
          <p:cNvSpPr txBox="1"/>
          <p:nvPr/>
        </p:nvSpPr>
        <p:spPr>
          <a:xfrm>
            <a:off x="698937" y="793667"/>
            <a:ext cx="10794125"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most popular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integration is Amadeus flight API that allows an expanding group of internet-savvy consumers to reserve their own flight booking online. We help the agents to deliver comprehensive travel itineraries quickly and efficiently.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GDS gathers and solidifies all movement information from a large variety of specialist organizations and allows operators to save flight seats.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are possessed and worked as joint endeavours major airlines likewise referred to as Automated Reservation System (ARS) or computerized reservation system (CRS).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offer APIs to incorporate reservation support into OTA booking motors to convey voyagers an opportunity to book on the online. The businesses worldwide which provide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global distribution systems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are Amadeus, Galileo, Sabre, and Worldspan.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282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9203F3A1-D291-05A7-4FF1-89D2F6DD3F3F}"/>
              </a:ext>
            </a:extLst>
          </p:cNvPr>
          <p:cNvSpPr txBox="1"/>
          <p:nvPr/>
        </p:nvSpPr>
        <p:spPr>
          <a:xfrm>
            <a:off x="748503" y="1064250"/>
            <a:ext cx="10694993"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agencies are tremendously helped by GDS systems because they provide their customers rates, inventory, discounts, and descriptions on a real-time basis.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Global Distribution Systems (GDS) are the intermediaries between travel product suppliers and travel retailers who sell tickets to the end-user.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specialized in integrating the Amadeus System for a smooth reservation method for flights worldwide. We, at Trawex, provides the four main GDS suppliers within the travel industry are Amadeus, Sabre, Galileo, and Worldspan serving to travel agents growing the volume of travel transactions.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the most effective travel portal development company, providing B2B (agents), B2C (Users) and corporate travel portals with GDS and third-party API integration and also providing Responsive layout with 100% mobile compatibility.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3792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A8C14A6C-299A-D75E-F21E-8E90A6F37026}"/>
              </a:ext>
            </a:extLst>
          </p:cNvPr>
          <p:cNvSpPr txBox="1"/>
          <p:nvPr/>
        </p:nvSpPr>
        <p:spPr>
          <a:xfrm>
            <a:off x="635875" y="735724"/>
            <a:ext cx="10920249" cy="5622437"/>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Integrating the Amadeus System supports to maintain and to disseminate knowledge about the airline, railway and hotel, and additional assistance from various channels and delivery.</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web service API which is integrated to travel portals to change access to Amadeus options via XML information. We are also specialized in integrating global distribution system and we have worked successfully on GDS systems like Abacus, Sabre, Amadeus, Galileo, Worldspan, and Travelport.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as the best global distribution solution supplier within the world, brings an unmatched experience to the travel and touristry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are most specialized in airline travel products and services, which include various business necessities, not restricted in size, market segments, or business models. Amadeus travel software combines leading travel assistance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6504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8389057B-83E2-6BA4-BAB1-444AAB217E6F}"/>
              </a:ext>
            </a:extLst>
          </p:cNvPr>
          <p:cNvSpPr txBox="1"/>
          <p:nvPr/>
        </p:nvSpPr>
        <p:spPr>
          <a:xfrm>
            <a:off x="876896" y="1142581"/>
            <a:ext cx="10226566" cy="472950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Along with this causes you to make a choice from many alternatives. This allows travel solution suppliers to cost-effective ways to create bespoken travel booking applications with stable and secure access to GDS content.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a travel company aspires to expand, it's vital to combine a robust global distribution system with Amadeus GDS software. There's no better various than this.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software is a one-stop destination for using innovative technology to extend your conversions. This offers users the most effective search results instantly as it needs less effort in an online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needs stripped-down maintenance efforts for customers through better interface flexibility and stability for the Amadeus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3691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6E8F9008-3A2F-7847-B758-C905DA2F4D63}"/>
              </a:ext>
            </a:extLst>
          </p:cNvPr>
          <p:cNvSpPr txBox="1"/>
          <p:nvPr/>
        </p:nvSpPr>
        <p:spPr>
          <a:xfrm>
            <a:off x="777765" y="1064250"/>
            <a:ext cx="10174014"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responds quickly to client wants and useful necessities, creating it the greatest tool for the expansion of travel service suppliers. Other benefits include the application of effective business travel management, centralized simple operation with a completely graphical interface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Therefore, adopting the most recent travel technology can facilitate an increase in the productivity of your travel company and cause increased profits.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GDS system can be used to simply book flights throughout the globe. This innovative platform also permits personalized travel expertise for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takes the most effective software system and technologies like Amadeus travel software, to form your traveling method quicker and easier.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834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B32359BB-9790-2628-0CEF-0E86CE96C685}"/>
              </a:ext>
            </a:extLst>
          </p:cNvPr>
          <p:cNvSpPr txBox="1"/>
          <p:nvPr/>
        </p:nvSpPr>
        <p:spPr>
          <a:xfrm>
            <a:off x="777765" y="917960"/>
            <a:ext cx="10636469"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GDS which is a "Global Distribution System" computerized reservation system used as a unique purpose of access for airline seats and alternative travel-related things for travel agents, online reservation sites, and enormous corporations.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There are numerous benefits for the airline system utilizing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with the clearest being circulation to trip specialists and clients on a worldwide level. It incorporates moving initial search, accomplishing an online booking, creating the best price available, managing the reservations, managing check-ins, and management of the departure procedure.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systems coordination is a comprehensive Amadeus GDS; therefore, it diminishes prices, provides commissions and leaves a worldwide encounter of an upgrade.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24456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73125152-EFB8-60C2-BD04-F0A1299D6D85}"/>
              </a:ext>
            </a:extLst>
          </p:cNvPr>
          <p:cNvSpPr txBox="1"/>
          <p:nvPr/>
        </p:nvSpPr>
        <p:spPr>
          <a:xfrm>
            <a:off x="767254" y="815367"/>
            <a:ext cx="10857187" cy="5227265"/>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Why Amadeus System?</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GDS integration services will facilitate your travel company book thousands of flights online. Use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management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integrated Amadeus GDS System that provides customizable and seamless booking expertise through numerous business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also offers booking software system that helps your reservation within the simplest way possible.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Trawex and our integration with Amadeus, travelers get transparency; also, selection and easy, and our customers get the tools to drive growth and efficiency. We’re committed to innovation so that we can power the solutions that will form the longer term of travel.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346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75D415DA-5E49-B024-7445-F16272116A17}"/>
              </a:ext>
            </a:extLst>
          </p:cNvPr>
          <p:cNvSpPr txBox="1"/>
          <p:nvPr/>
        </p:nvSpPr>
        <p:spPr>
          <a:xfrm>
            <a:off x="809295" y="1229710"/>
            <a:ext cx="10846677"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the Amadeus software system which is one of the most favoured GDS frameworks these days.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Worldwide travel organizations are utilizing Amadeus GDS to get online travel content as well as airline and other value-added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Likewise, Amadeus GDS has changed into the largest GDS system and also the greatest travel content aggregator around the globe. Amadeus software system provides innovation to those aides in developing within the movement space.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CRS</a:t>
            </a:r>
            <a:r>
              <a:rPr lang="en-IN" sz="2400" kern="100" dirty="0">
                <a:effectLst/>
                <a:latin typeface="Calibri" panose="020F0502020204030204" pitchFamily="34" charset="0"/>
                <a:ea typeface="Calibri" panose="020F0502020204030204" pitchFamily="34" charset="0"/>
                <a:cs typeface="Calibri" panose="020F0502020204030204" pitchFamily="34" charset="0"/>
              </a:rPr>
              <a:t> incorporates the administration of inventory, rates and pricing, multimedia system content, your website and many more. With such a large amount of core functions available in one place, the economy of scale in terms of your time is evident.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14919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B34D57D5-65EC-ED7B-25BF-179755A61C4C}"/>
              </a:ext>
            </a:extLst>
          </p:cNvPr>
          <p:cNvSpPr txBox="1"/>
          <p:nvPr/>
        </p:nvSpPr>
        <p:spPr>
          <a:xfrm>
            <a:off x="788275" y="1064250"/>
            <a:ext cx="10762594"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travel programming helps to raise the business solution for travel agencies, companies, airlines, airline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Global Distribution Systems keep maintaining its position because the global leader in the travel technology industry and travel distribution solutions for the tourism industry, by constantly introducing and creating innovations and innovative products.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Different Sets of solutions like electronic-power suites, web services, APIs and other value-added services, lets the clients decide what they like.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leading technology supplier to the global travel and tourism industry. We ensure quality services and delivery platforms for travel portals and user-friendly booking engines.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95110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3890CB9D-F7CB-5FD5-FA6E-D94173A817ED}"/>
              </a:ext>
            </a:extLst>
          </p:cNvPr>
          <p:cNvSpPr txBox="1"/>
          <p:nvPr/>
        </p:nvSpPr>
        <p:spPr>
          <a:xfrm>
            <a:off x="593117" y="726676"/>
            <a:ext cx="10968262"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travel software helps in rising and upgrading these business solutions for travel agencies, firms, airlines, and airline firms. It also contains moving initial searches, accomplishing an online booking, creating the best price offered, managing the reservations, managing check-ins, and management of the departure procedure.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Recovering real-time and updated information concerning flight standing, real costs and book reservations instantly – and reduce your charge within the method too.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is chosen the time and again over its competition because of a comprehensive and engaging providing of custom tools across the board within the travel industries.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It's an incredible and simple to use programming equipment that oversees deals procedures and workplace systems whereas corporate travel the board arrangements modify business voyagers to book plans from their workspace.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236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79FE78AD-9755-D469-4F21-68A6DB5922C4}"/>
              </a:ext>
            </a:extLst>
          </p:cNvPr>
          <p:cNvSpPr txBox="1"/>
          <p:nvPr/>
        </p:nvSpPr>
        <p:spPr>
          <a:xfrm>
            <a:off x="719240" y="798786"/>
            <a:ext cx="10936731"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Operators can add Amadeus airlines to their current online travel booking entrance and access immense decision of airlines content and modify their clients to book airlines of their decision effectively and rapidly.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global airline appropriation framework, specialists can provide current airline booking information to stay their business prior to all potential competition.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the event that travel agency needs to develop, it's basic to coordinate a global distribution system and Amadeus GDS programming would be the simplest and comfortable alternative.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the Amadeus GDS system that allows leading travel suppliers to run their business efficiently and effectively.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It's also used by a wide array of sectors to make successful commercial environments. Amadeus System helps in improving the business solution for travel agencies, companies, airlines, airline corporations, and ferry operations.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5688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BE3A4460-DDFF-E861-456F-FC244C6208B5}"/>
              </a:ext>
            </a:extLst>
          </p:cNvPr>
          <p:cNvSpPr txBox="1"/>
          <p:nvPr/>
        </p:nvSpPr>
        <p:spPr>
          <a:xfrm>
            <a:off x="861848" y="951321"/>
            <a:ext cx="10468303"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Amadeus's e-commerce solutions vary from a single connection to the most sophisticated travel e-commerce platform offered within the world nowadays.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Amadeus, travel organizations can create their competitive edge since we arrange innovative arrangements in light of your business wants.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an exceptionally user-friendly system, using it doesn't need special coaching or certification so the same person already selling alternative products can sell flight tickets and even combine all of them together.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Amadeus System is one of the most preferred GDS systems today. Global travel management companies are mainly using Amadeus GDS to get access to online travel matters including transfer, hotels, sightseeing, airline, car-rental and other value-added services. Amadeus GDs has the highest number of transactions on a daily basis.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9368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F5BA3DA6-B903-CCDF-497C-B5D7DEB93E7B}"/>
              </a:ext>
            </a:extLst>
          </p:cNvPr>
          <p:cNvSpPr txBox="1"/>
          <p:nvPr/>
        </p:nvSpPr>
        <p:spPr>
          <a:xfrm>
            <a:off x="851337" y="866663"/>
            <a:ext cx="10867697"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Over the last 18 years, Amadeus GDS has become the oldest and fastest travel content aggregator in the world. Our Amadeus System tools are designed to provide professional travel portal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help clients deliver detailed travel itineraries quickly and efficiently. Trawex Amadeus System is structured around two core competencies, GDS and travel IT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One of the unique features of our Amadeus platform is the next-generation DCS-Airline Departure Control System. Amadeus ' IT team provides a payment centre for the international travel and tourism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a member of IATA, OTA and SITA. Its IATA airline designation code is 1A. Our Amadeus as a airline software provider has features such as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inventory management</a:t>
            </a:r>
            <a:r>
              <a:rPr lang="en-IN" sz="2400" kern="100" dirty="0">
                <a:effectLst/>
                <a:latin typeface="Calibri" panose="020F0502020204030204" pitchFamily="34" charset="0"/>
                <a:ea typeface="Calibri" panose="020F0502020204030204" pitchFamily="34" charset="0"/>
                <a:cs typeface="Calibri" panose="020F0502020204030204" pitchFamily="34" charset="0"/>
              </a:rPr>
              <a:t>, reservation system, generation PNR and passenger profiling.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7926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BF1D67D7-FD04-4895-69DD-3EC4D28F23F7}"/>
              </a:ext>
            </a:extLst>
          </p:cNvPr>
          <p:cNvSpPr txBox="1"/>
          <p:nvPr/>
        </p:nvSpPr>
        <p:spPr>
          <a:xfrm>
            <a:off x="856593" y="910536"/>
            <a:ext cx="10478814" cy="522726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web services API (application programming interface) that are integrated into individual web applications and travel portals to allow them access to Amadeus functionality via XML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Amadeus API integration your travel website will allow you to search offers from over 900+ airlines and 500000 hotels in 50+ countries across 4 continents.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Amadeus security framework follows ISO standards and is also certified as compliant with the Payment card Industry Data Security Standard (PCI DSS).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also moving towards platform as a service (PaaS) which means the software is configured once, across all machines that need it, increasing automations and efficiency.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highly experienced in integrating the Amadeus GDS which provides individual functionality through SOAP/XML message.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54314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6257B744-6849-90C2-982A-2A38D4AC54E8}"/>
              </a:ext>
            </a:extLst>
          </p:cNvPr>
          <p:cNvSpPr txBox="1"/>
          <p:nvPr/>
        </p:nvSpPr>
        <p:spPr>
          <a:xfrm>
            <a:off x="677917" y="557048"/>
            <a:ext cx="10946524" cy="601760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Integrating Amadeus GDS in your booking engine, website or applications can consolidate real-time data for airlines, hotels, car rentals, and tour packages. Once the GDS is integrated into your reservation system, it will consolidate the data including availability and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is cost-effective way to build and update your own custom booking options with comprehensive content.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Amadeus System application streamlines and increases the value of travel business processes for travel providers and users and provides a decisive competitive benefit to them.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technology delivers a highly effective and interactive booking solution that helps OTAs expand their reservation range by delivering air and non-airline content to more access and distribution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Obtaining real-time and up to date information about flight status, actual fares and make bookings instantly – and reduce your overheads in the process too.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7193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997E3BEA-4352-4AC8-9081-180EAB9ABCAC}"/>
              </a:ext>
            </a:extLst>
          </p:cNvPr>
          <p:cNvSpPr txBox="1"/>
          <p:nvPr/>
        </p:nvSpPr>
        <p:spPr>
          <a:xfrm>
            <a:off x="767255" y="1157293"/>
            <a:ext cx="10657490"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Amadeus Booking System includes Airline reservations System, hotel booking, Amadeus GDS, Amadeus Airlines, Amadeus hotel, Amadeus API, Amadeus Travel Software, Amadeus Travel Software, Amadeus XML.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the best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company offering B2B (agents), B2C (users) &amp; corporate travel portals with GDS and third-party APIs integrations and also providing responsive layout with 100% mobile compatibility.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at Trawex also enhance the value of business processes for travel suppliers and users each and deliver a decisive competitive advantage to them.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make sure you create the most effective attainable use of this software, Amadeus solutions, we deliver innovative and versatile learning services so that you're assured.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96959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F87BD783-D483-4302-6F03-DDB510D9BD13}"/>
              </a:ext>
            </a:extLst>
          </p:cNvPr>
          <p:cNvSpPr txBox="1"/>
          <p:nvPr/>
        </p:nvSpPr>
        <p:spPr>
          <a:xfrm>
            <a:off x="870924" y="942885"/>
            <a:ext cx="10637904"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travel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combines leading travel assistance suppliers. Along with this causes you to make a choice from many alternatives. This allows travel solution suppliers to cost-effective ways to create bespoken travel booking applications with stable and secure access to GDS content.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a travel company aspires to expand, it's vital to combine a robust global distribution system with Amadeus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GDS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There's no better various than this. This software is a one-stop destination for using innovative technology to extend your conversions.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offers users the most effective search results instantly as it needs less effort in an online booking system. This needs stripped-down maintenance efforts for customers through better interface flexibility and stability for the Amadeus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4317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F2BB37C1-EAAE-8108-3E34-50A7CA366D9A}"/>
              </a:ext>
            </a:extLst>
          </p:cNvPr>
          <p:cNvSpPr txBox="1"/>
          <p:nvPr/>
        </p:nvSpPr>
        <p:spPr>
          <a:xfrm>
            <a:off x="882869" y="1303283"/>
            <a:ext cx="10583917"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Amadeus System integrated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back-office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can support you when it comes to cancelling or changing a flight ticket. Importing that information can help you save your time and track all the changes that were made.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specialized in integrating global distribution system with all the major GDS providers, travel consolidators and integrate with Amadeus GDS, Travelport/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Galileo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Sabre GDS which allows to access for reserving airlines seats, hotels rooms, rental cars, and other travel sectors.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GDS integration services will help your travel company book thousands of airlines, hotel rooms, car rentals and holidays online. Amadeus is one of the industry standard booking and reservation systems used by the travel companies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2260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0894D5AE-7A90-4C09-0556-A217C1398A8B}"/>
              </a:ext>
            </a:extLst>
          </p:cNvPr>
          <p:cNvSpPr txBox="1"/>
          <p:nvPr/>
        </p:nvSpPr>
        <p:spPr>
          <a:xfrm>
            <a:off x="622738" y="557048"/>
            <a:ext cx="10946524" cy="6017609"/>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Key Benefits of the Amadeus System:</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Increased income:</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industry-leading solutions help clients to augment their income from existing channels and investigate new ones, in this manner keeping their organizations effective, both now and later 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Reduce costs:</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solutions are designed to increase productivity through ease of use. Continuous innovation and solution enhancements include the integration of advanced graphical interfaces, facilitating travel booking; while enterprise management solutions include value-added features that increase efficiency, reduce time and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Integration capabilities:</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You must have the capability for the Amadeus GDS to integrate completely with your existing PMS, online booking engine and channel manager. It simplifies the process for you and enables you to efficiently implement and manage your distribution strategy.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2498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7C5E722A-BE49-2D7C-69EA-FC49A4BC95D4}"/>
              </a:ext>
            </a:extLst>
          </p:cNvPr>
          <p:cNvSpPr txBox="1"/>
          <p:nvPr/>
        </p:nvSpPr>
        <p:spPr>
          <a:xfrm>
            <a:off x="688427" y="815943"/>
            <a:ext cx="10815145"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Service Differentiation:</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design solutions can be customized so that travel providers and sellers can provide the most efficient customer service and benefit from increased adoption and customer loyalty.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Easy system migration/connectivity: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combination of Amadeus' robust advanced technology and in-depth knowledge of the travel industry enables seamless integration of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Cost reduction:</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integration reduces development time and saves your money.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Ability to target specific markets:</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allows you to discover and tap into the most powerful and motivated market segments. You should be able to filter your access based on the geographical location and also specific types of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Reliability:</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 significant feature of the Amadeus XML API is the excellent stability and flexibility of the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6912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75930784-A52B-F445-7F06-7B21C821C2BA}"/>
              </a:ext>
            </a:extLst>
          </p:cNvPr>
          <p:cNvSpPr txBox="1"/>
          <p:nvPr/>
        </p:nvSpPr>
        <p:spPr>
          <a:xfrm>
            <a:off x="830316" y="1169353"/>
            <a:ext cx="10016359"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Automatic Content Update:</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Integrating the Amadeus GDS system allows the update of inventory information (availability/pricing) automatically. All the travel agents and B2C users, get the same seamless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24×7 Bookings Worldwide: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global distribution system connectivity with more and more travel agents, customers and businesses worldwide can book flights, hotels, tours and transfers 24 hours a day, 7 days a week.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Broadened Market Reach:</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System is extensively used to broaden the market reach. A single global travel distribution system is connected through B2B, B2C, B2E and B2B2C websites.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Global Language:</a:t>
            </a:r>
            <a:r>
              <a:rPr lang="en-IN" sz="2400"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manage multiple languages with a left to right option for the Arabic version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5550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3" name="TextBox 2">
            <a:extLst>
              <a:ext uri="{FF2B5EF4-FFF2-40B4-BE49-F238E27FC236}">
                <a16:creationId xmlns:a16="http://schemas.microsoft.com/office/drawing/2014/main" id="{C8A79D77-1382-1C2E-52D8-2153C6168DED}"/>
              </a:ext>
            </a:extLst>
          </p:cNvPr>
          <p:cNvSpPr txBox="1"/>
          <p:nvPr/>
        </p:nvSpPr>
        <p:spPr>
          <a:xfrm>
            <a:off x="945931" y="1124453"/>
            <a:ext cx="7325710" cy="4231736"/>
          </a:xfrm>
          <a:prstGeom prst="rect">
            <a:avLst/>
          </a:prstGeom>
          <a:noFill/>
        </p:spPr>
        <p:txBody>
          <a:bodyPr wrap="square">
            <a:spAutoFit/>
          </a:bodyPr>
          <a:lstStyle/>
          <a:p>
            <a:pPr algn="ctr">
              <a:lnSpc>
                <a:spcPct val="107000"/>
              </a:lnSpc>
              <a:spcAft>
                <a:spcPts val="800"/>
              </a:spcAft>
            </a:pPr>
            <a:r>
              <a:rPr lang="en-IN" sz="2400" b="1" kern="1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Benefits of Amadeus Systems in Trawex:</a:t>
            </a:r>
            <a:endParaRPr lang="en-IN" sz="24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Access a wide range of travel contents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Real-time information for availability and price change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Instant booking option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Enhance Customer Loyalty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PNR number generation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Increase productivity and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Exceed your customer’s expectation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User-Friendly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36654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42688F-E523-E9CD-4ED6-2F0994ED4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6" y="149332"/>
            <a:ext cx="1936652" cy="407716"/>
          </a:xfrm>
          <a:prstGeom prst="rect">
            <a:avLst/>
          </a:prstGeom>
        </p:spPr>
      </p:pic>
      <p:sp>
        <p:nvSpPr>
          <p:cNvPr id="2" name="Title 1">
            <a:extLst>
              <a:ext uri="{FF2B5EF4-FFF2-40B4-BE49-F238E27FC236}">
                <a16:creationId xmlns:a16="http://schemas.microsoft.com/office/drawing/2014/main" id="{5B9F3F95-7F05-F33A-C6A9-E33610EBFD46}"/>
              </a:ext>
            </a:extLst>
          </p:cNvPr>
          <p:cNvSpPr txBox="1">
            <a:spLocks/>
          </p:cNvSpPr>
          <p:nvPr/>
        </p:nvSpPr>
        <p:spPr>
          <a:xfrm>
            <a:off x="1284522" y="1201700"/>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a:solidFill>
                  <a:schemeClr val="tx1"/>
                </a:solidFill>
                <a:latin typeface="Calibri" panose="020F0502020204030204" pitchFamily="34" charset="0"/>
                <a:ea typeface="Calibri" panose="020F0502020204030204" pitchFamily="34" charset="0"/>
                <a:cs typeface="Calibri" panose="020F0502020204030204" pitchFamily="34" charset="0"/>
              </a:rPr>
              <a:t>https://www.trawex.com/amadeus-system.php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730083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40</TotalTime>
  <Words>2947</Words>
  <Application>Microsoft Office PowerPoint</Application>
  <PresentationFormat>Widescreen</PresentationFormat>
  <Paragraphs>113</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6</cp:revision>
  <dcterms:created xsi:type="dcterms:W3CDTF">2024-08-20T05:22:47Z</dcterms:created>
  <dcterms:modified xsi:type="dcterms:W3CDTF">2024-08-20T06:20:23Z</dcterms:modified>
</cp:coreProperties>
</file>