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5B7519-BFD1-4BE1-B09F-28A61A1CC967}" type="datetimeFigureOut">
              <a:rPr lang="en-IN" smtClean="0"/>
              <a:t>16-09-2024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80D034-D156-4B92-B65F-5DA6A168FCC8}" type="slidenum">
              <a:rPr lang="en-IN" smtClean="0"/>
              <a:t>‹#›</a:t>
            </a:fld>
            <a:endParaRPr lang="en-IN"/>
          </a:p>
        </p:txBody>
      </p:sp>
    </p:spTree>
    <p:extLst>
      <p:ext uri="{BB962C8B-B14F-4D97-AF65-F5344CB8AC3E}">
        <p14:creationId xmlns:p14="http://schemas.microsoft.com/office/powerpoint/2010/main" val="2961881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6380D034-D156-4B92-B65F-5DA6A168FCC8}" type="slidenum">
              <a:rPr lang="en-IN" smtClean="0"/>
              <a:t>11</a:t>
            </a:fld>
            <a:endParaRPr lang="en-IN"/>
          </a:p>
        </p:txBody>
      </p:sp>
    </p:spTree>
    <p:extLst>
      <p:ext uri="{BB962C8B-B14F-4D97-AF65-F5344CB8AC3E}">
        <p14:creationId xmlns:p14="http://schemas.microsoft.com/office/powerpoint/2010/main" val="27545107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64DBC9-427C-48D8-BB59-D8759DDA8CBE}" type="datetimeFigureOut">
              <a:rPr lang="en-IN" smtClean="0"/>
              <a:t>16-09-2024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3655002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64DBC9-427C-48D8-BB59-D8759DDA8CBE}" type="datetimeFigureOut">
              <a:rPr lang="en-IN" smtClean="0"/>
              <a:t>16-09-2024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1957428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64DBC9-427C-48D8-BB59-D8759DDA8CBE}" type="datetimeFigureOut">
              <a:rPr lang="en-IN" smtClean="0"/>
              <a:t>16-09-2024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3773307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64DBC9-427C-48D8-BB59-D8759DDA8CBE}" type="datetimeFigureOut">
              <a:rPr lang="en-IN" smtClean="0"/>
              <a:t>16-09-2024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1501044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64DBC9-427C-48D8-BB59-D8759DDA8CBE}" type="datetimeFigureOut">
              <a:rPr lang="en-IN" smtClean="0"/>
              <a:t>16-09-2024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1948135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64DBC9-427C-48D8-BB59-D8759DDA8CBE}" type="datetimeFigureOut">
              <a:rPr lang="en-IN" smtClean="0"/>
              <a:t>16-09-2024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2028097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C64DBC9-427C-48D8-BB59-D8759DDA8CBE}" type="datetimeFigureOut">
              <a:rPr lang="en-IN" smtClean="0"/>
              <a:t>16-09-2024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3012487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64DBC9-427C-48D8-BB59-D8759DDA8CBE}" type="datetimeFigureOut">
              <a:rPr lang="en-IN" smtClean="0"/>
              <a:t>16-09-2024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983132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64DBC9-427C-48D8-BB59-D8759DDA8CBE}" type="datetimeFigureOut">
              <a:rPr lang="en-IN" smtClean="0"/>
              <a:t>16-09-2024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3987386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64DBC9-427C-48D8-BB59-D8759DDA8CBE}" type="datetimeFigureOut">
              <a:rPr lang="en-IN" smtClean="0"/>
              <a:t>16-09-2024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4029275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64DBC9-427C-48D8-BB59-D8759DDA8CBE}" type="datetimeFigureOut">
              <a:rPr lang="en-IN" smtClean="0"/>
              <a:t>16-09-2024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4424605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64DBC9-427C-48D8-BB59-D8759DDA8CBE}" type="datetimeFigureOut">
              <a:rPr lang="en-IN" smtClean="0"/>
              <a:t>16-09-2024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8E79681-2472-4963-95DB-E8A8A2E734D8}" type="slidenum">
              <a:rPr lang="en-IN" smtClean="0"/>
              <a:t>‹#›</a:t>
            </a:fld>
            <a:endParaRPr lang="en-IN"/>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149267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64DBC9-427C-48D8-BB59-D8759DDA8CBE}" type="datetimeFigureOut">
              <a:rPr lang="en-IN" smtClean="0"/>
              <a:t>16-09-2024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16465203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C64DBC9-427C-48D8-BB59-D8759DDA8CBE}" type="datetimeFigureOut">
              <a:rPr lang="en-IN" smtClean="0"/>
              <a:t>16-09-2024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6534476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C64DBC9-427C-48D8-BB59-D8759DDA8CBE}" type="datetimeFigureOut">
              <a:rPr lang="en-IN" smtClean="0"/>
              <a:t>16-09-2024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42013774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64DBC9-427C-48D8-BB59-D8759DDA8CBE}" type="datetimeFigureOut">
              <a:rPr lang="en-IN" smtClean="0"/>
              <a:t>16-09-2024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18171415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64DBC9-427C-48D8-BB59-D8759DDA8CBE}" type="datetimeFigureOut">
              <a:rPr lang="en-IN" smtClean="0"/>
              <a:t>16-09-2024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8E79681-2472-4963-95DB-E8A8A2E734D8}" type="slidenum">
              <a:rPr lang="en-IN" smtClean="0"/>
              <a:t>‹#›</a:t>
            </a:fld>
            <a:endParaRPr lang="en-IN"/>
          </a:p>
        </p:txBody>
      </p:sp>
    </p:spTree>
    <p:extLst>
      <p:ext uri="{BB962C8B-B14F-4D97-AF65-F5344CB8AC3E}">
        <p14:creationId xmlns:p14="http://schemas.microsoft.com/office/powerpoint/2010/main" val="2962776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DC64DBC9-427C-48D8-BB59-D8759DDA8CBE}" type="datetimeFigureOut">
              <a:rPr lang="en-IN" smtClean="0"/>
              <a:t>16-09-2024</a:t>
            </a:fld>
            <a:endParaRPr lang="en-IN"/>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IN"/>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E8E79681-2472-4963-95DB-E8A8A2E734D8}" type="slidenum">
              <a:rPr lang="en-IN" smtClean="0"/>
              <a:t>‹#›</a:t>
            </a:fld>
            <a:endParaRPr lang="en-IN"/>
          </a:p>
        </p:txBody>
      </p:sp>
    </p:spTree>
    <p:extLst>
      <p:ext uri="{BB962C8B-B14F-4D97-AF65-F5344CB8AC3E}">
        <p14:creationId xmlns:p14="http://schemas.microsoft.com/office/powerpoint/2010/main" val="341143591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 id="214748377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white-label.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white-label-travel-portal.php" TargetMode="External"/><Relationship Id="rId4" Type="http://schemas.openxmlformats.org/officeDocument/2006/relationships/hyperlink" Target="https://www.travelopro.com/white-label-solutions.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white-label-travel-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suppliers.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payment-gateway-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white-label-travel-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white-label-api-integration-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back-office-systems.php"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travelopro.com/sightseeing-booking-engine.php" TargetMode="External"/><Relationship Id="rId3" Type="http://schemas.openxmlformats.org/officeDocument/2006/relationships/hyperlink" Target="https://www.travelopro.com/white-label-flight-booking-engine.php" TargetMode="External"/><Relationship Id="rId7" Type="http://schemas.openxmlformats.org/officeDocument/2006/relationships/hyperlink" Target="https://www.travelopro.com/transfer-booking-engin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car-rental-booking-engine.php" TargetMode="External"/><Relationship Id="rId5" Type="http://schemas.openxmlformats.org/officeDocument/2006/relationships/hyperlink" Target="https://www.travelopro.com/white-label-cruise-booking-engine.php" TargetMode="External"/><Relationship Id="rId4" Type="http://schemas.openxmlformats.org/officeDocument/2006/relationships/hyperlink" Target="https://www.travelopro.com/white-label-hotel-booking-engine.php" TargetMode="External"/><Relationship Id="rId9" Type="http://schemas.openxmlformats.org/officeDocument/2006/relationships/hyperlink" Target="https://www.travelopro.com/holiday-package-booking-system.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travel-white-label-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mobile-app-development.php"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b2b-white-label-travel-portal.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2c-white-label-travel-portal.php"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medium.com/@aryavarta38/travel-agency-white-label-c7f2de03b8f8"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2F5710-0AFA-8087-FB79-24B211D3A4FD}"/>
              </a:ext>
            </a:extLst>
          </p:cNvPr>
          <p:cNvSpPr txBox="1"/>
          <p:nvPr/>
        </p:nvSpPr>
        <p:spPr>
          <a:xfrm>
            <a:off x="3773214" y="0"/>
            <a:ext cx="4645572" cy="721736"/>
          </a:xfrm>
          <a:prstGeom prst="rect">
            <a:avLst/>
          </a:prstGeom>
          <a:noFill/>
        </p:spPr>
        <p:txBody>
          <a:bodyPr wrap="square">
            <a:spAutoFit/>
          </a:bodyPr>
          <a:lstStyle/>
          <a:p>
            <a:pPr algn="just">
              <a:lnSpc>
                <a:spcPct val="107000"/>
              </a:lnSpc>
              <a:spcAft>
                <a:spcPts val="800"/>
              </a:spcAft>
            </a:pPr>
            <a:r>
              <a:rPr lang="en-IN" sz="4000" b="1" kern="100" dirty="0">
                <a:effectLst/>
                <a:latin typeface="Calibri" panose="020F0502020204030204" pitchFamily="34" charset="0"/>
                <a:ea typeface="Calibri" panose="020F0502020204030204" pitchFamily="34" charset="0"/>
                <a:cs typeface="Calibri" panose="020F0502020204030204" pitchFamily="34" charset="0"/>
              </a:rPr>
              <a:t>White Label Features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pic>
        <p:nvPicPr>
          <p:cNvPr id="9" name="Picture 8">
            <a:extLst>
              <a:ext uri="{FF2B5EF4-FFF2-40B4-BE49-F238E27FC236}">
                <a16:creationId xmlns:a16="http://schemas.microsoft.com/office/drawing/2014/main" id="{2E13A183-6AA6-EEBA-FDDA-80A49EFBE2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5080" y="889772"/>
            <a:ext cx="10501839" cy="5016912"/>
          </a:xfrm>
          <a:prstGeom prst="rect">
            <a:avLst/>
          </a:prstGeom>
        </p:spPr>
      </p:pic>
      <p:sp>
        <p:nvSpPr>
          <p:cNvPr id="10" name="TextBox 9">
            <a:extLst>
              <a:ext uri="{FF2B5EF4-FFF2-40B4-BE49-F238E27FC236}">
                <a16:creationId xmlns:a16="http://schemas.microsoft.com/office/drawing/2014/main" id="{CD06EED7-EA0A-7116-D433-3A8B2215F131}"/>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71397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CE1DE545-6996-D0E6-2F14-5AAF3525FF04}"/>
              </a:ext>
            </a:extLst>
          </p:cNvPr>
          <p:cNvSpPr txBox="1"/>
          <p:nvPr/>
        </p:nvSpPr>
        <p:spPr>
          <a:xfrm>
            <a:off x="714703" y="360868"/>
            <a:ext cx="10941269" cy="6120202"/>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Understanding White Label</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term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white label</a:t>
            </a:r>
            <a:r>
              <a:rPr lang="en-IN" sz="2400" kern="100" dirty="0">
                <a:effectLst/>
                <a:latin typeface="Calibri" panose="020F0502020204030204" pitchFamily="34" charset="0"/>
                <a:ea typeface="Calibri" panose="020F0502020204030204" pitchFamily="34" charset="0"/>
                <a:cs typeface="Calibri" panose="020F0502020204030204" pitchFamily="34" charset="0"/>
              </a:rPr>
              <a:t>" implies that the platform seamlessly integrates with your travel agency's branding and operates under your agency's name. That’s the essence of a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white-label travel solution</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helps you to focus on your brand and image and sell your services while streamlining the transformation process for your customers. It simplifies the travel agencies' tasks and makes services available to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this software, you can make bookings, reservations, bill payments, and control all your bookings, such as through a custom travel portal. A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white-label travel portal</a:t>
            </a:r>
            <a:r>
              <a:rPr lang="en-IN" sz="2400" kern="100" dirty="0">
                <a:effectLst/>
                <a:latin typeface="Calibri" panose="020F0502020204030204" pitchFamily="34" charset="0"/>
                <a:ea typeface="Calibri" panose="020F0502020204030204" pitchFamily="34" charset="0"/>
                <a:cs typeface="Calibri" panose="020F0502020204030204" pitchFamily="34" charset="0"/>
              </a:rPr>
              <a:t> is best for beginners in the travel and tourism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white label solution also allows agents to have full control over their business, including pricing, branding, and customer service. The design and branding of the portal can be customized to match the agent’s brand identity.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689897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4" name="TextBox 3">
            <a:extLst>
              <a:ext uri="{FF2B5EF4-FFF2-40B4-BE49-F238E27FC236}">
                <a16:creationId xmlns:a16="http://schemas.microsoft.com/office/drawing/2014/main" id="{E6A69947-0371-F980-CC49-D7264CB18702}"/>
              </a:ext>
            </a:extLst>
          </p:cNvPr>
          <p:cNvSpPr txBox="1"/>
          <p:nvPr/>
        </p:nvSpPr>
        <p:spPr>
          <a:xfrm>
            <a:off x="840828" y="796996"/>
            <a:ext cx="10941269" cy="5622437"/>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How Does the White Label Work? </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Here’s a breakdown of how it works:</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Seamless Integration: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white-label solution seamlessly integrates with your existing systems, streamlining your operations and eliminating the need for several platforms.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Core Functionality: </a:t>
            </a:r>
            <a:r>
              <a:rPr lang="en-IN" sz="2400" kern="100" dirty="0">
                <a:effectLst/>
                <a:latin typeface="Calibri" panose="020F0502020204030204" pitchFamily="34" charset="0"/>
                <a:ea typeface="Calibri" panose="020F0502020204030204" pitchFamily="34" charset="0"/>
                <a:cs typeface="Calibri" panose="020F0502020204030204" pitchFamily="34" charset="0"/>
              </a:rPr>
              <a:t>A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white-label solution provider</a:t>
            </a:r>
            <a:r>
              <a:rPr lang="en-IN" sz="2400" kern="100" dirty="0">
                <a:effectLst/>
                <a:latin typeface="Calibri" panose="020F0502020204030204" pitchFamily="34" charset="0"/>
                <a:ea typeface="Calibri" panose="020F0502020204030204" pitchFamily="34" charset="0"/>
                <a:cs typeface="Calibri" panose="020F0502020204030204" pitchFamily="34" charset="0"/>
              </a:rPr>
              <a:t> controls the core functionalities – integrating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suppliers</a:t>
            </a:r>
            <a:r>
              <a:rPr lang="en-IN" sz="2400" kern="100" dirty="0">
                <a:effectLst/>
                <a:latin typeface="Calibri" panose="020F0502020204030204" pitchFamily="34" charset="0"/>
                <a:ea typeface="Calibri" panose="020F0502020204030204" pitchFamily="34" charset="0"/>
                <a:cs typeface="Calibri" panose="020F0502020204030204" pitchFamily="34" charset="0"/>
              </a:rPr>
              <a:t>, maintaining real-time inventory, and processing transactions.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Branding Power: </a:t>
            </a:r>
            <a:r>
              <a:rPr lang="en-IN" sz="2400" kern="100" dirty="0">
                <a:effectLst/>
                <a:latin typeface="Calibri" panose="020F0502020204030204" pitchFamily="34" charset="0"/>
                <a:ea typeface="Calibri" panose="020F0502020204030204" pitchFamily="34" charset="0"/>
                <a:cs typeface="Calibri" panose="020F0502020204030204" pitchFamily="34" charset="0"/>
              </a:rPr>
              <a:t>You have complete control over the customer interface, customizing it to match your brand identity and provide a cohesive customer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4243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15305F2E-A5AD-3B6B-EACD-5A056348EDEF}"/>
              </a:ext>
            </a:extLst>
          </p:cNvPr>
          <p:cNvSpPr txBox="1"/>
          <p:nvPr/>
        </p:nvSpPr>
        <p:spPr>
          <a:xfrm>
            <a:off x="570186" y="360868"/>
            <a:ext cx="11051628" cy="6207597"/>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How Do You Launch Your White Label?</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u="sng" kern="100" dirty="0">
                <a:solidFill>
                  <a:srgbClr val="FF0000"/>
                </a:solidFill>
                <a:latin typeface="Calibri" panose="020F0502020204030204" pitchFamily="34" charset="0"/>
                <a:ea typeface="Calibri" panose="020F0502020204030204" pitchFamily="34" charset="0"/>
                <a:cs typeface="Calibri" panose="020F0502020204030204" pitchFamily="34" charset="0"/>
              </a:rPr>
              <a:t>Registration For Your Travel Portal: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the registration process, all you need to do is pay the setup cost and agree to the terms and conditions. Registration does not take much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u="sng" kern="100" dirty="0">
                <a:solidFill>
                  <a:srgbClr val="FF0000"/>
                </a:solidFill>
                <a:latin typeface="Calibri" panose="020F0502020204030204" pitchFamily="34" charset="0"/>
                <a:ea typeface="Calibri" panose="020F0502020204030204" pitchFamily="34" charset="0"/>
                <a:cs typeface="Calibri" panose="020F0502020204030204" pitchFamily="34" charset="0"/>
              </a:rPr>
              <a:t>Choosing Your Domain Name: </a:t>
            </a:r>
            <a:r>
              <a:rPr lang="en-IN" sz="2400" kern="100" dirty="0">
                <a:effectLst/>
                <a:latin typeface="Calibri" panose="020F0502020204030204" pitchFamily="34" charset="0"/>
                <a:ea typeface="Calibri" panose="020F0502020204030204" pitchFamily="34" charset="0"/>
                <a:cs typeface="Calibri" panose="020F0502020204030204" pitchFamily="34" charset="0"/>
              </a:rPr>
              <a:t>Simply select the name under which you are going to have your online portal. Next, connect the White Label platform to your domain. The developers will carry out these tasks by mapping the name record to the white label provider URL. In any kind of complex task travel portal, online technical support is always here to help out, if required.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u="sng" kern="100" dirty="0">
                <a:solidFill>
                  <a:srgbClr val="FF0000"/>
                </a:solidFill>
                <a:latin typeface="Calibri" panose="020F0502020204030204" pitchFamily="34" charset="0"/>
                <a:ea typeface="Calibri" panose="020F0502020204030204" pitchFamily="34" charset="0"/>
                <a:cs typeface="Calibri" panose="020F0502020204030204" pitchFamily="34" charset="0"/>
              </a:rPr>
              <a:t>Establishing the White Label: </a:t>
            </a:r>
            <a:r>
              <a:rPr lang="en-IN" sz="2400" kern="100" dirty="0">
                <a:effectLst/>
                <a:latin typeface="Calibri" panose="020F0502020204030204" pitchFamily="34" charset="0"/>
                <a:ea typeface="Calibri" panose="020F0502020204030204" pitchFamily="34" charset="0"/>
                <a:cs typeface="Calibri" panose="020F0502020204030204" pitchFamily="34" charset="0"/>
              </a:rPr>
              <a:t>Design your HTML page or select a template and host it at your travel portal, flight reservation system, hotel reservation system, White Label cruise booking engine,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u="sng"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Payment Gateway</a:t>
            </a: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Selection:</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can help you integrate a broad number of payment gateway solutions into your travel portal.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8199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8F4D842F-D23A-D961-AAAF-56241AC6DBC9}"/>
              </a:ext>
            </a:extLst>
          </p:cNvPr>
          <p:cNvSpPr txBox="1"/>
          <p:nvPr/>
        </p:nvSpPr>
        <p:spPr>
          <a:xfrm>
            <a:off x="697379" y="722167"/>
            <a:ext cx="10990124" cy="6120202"/>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Key Features and Functionalities of White Label Travel Portal</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White-label travel portals come furnished with a range of features and functionalities designed to streamline the booking process and increase the overall user experience. Some of the key features include: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User-friendly Interface: </a:t>
            </a:r>
            <a:r>
              <a:rPr lang="en-IN" sz="2400" kern="100" dirty="0">
                <a:effectLst/>
                <a:latin typeface="Calibri" panose="020F0502020204030204" pitchFamily="34" charset="0"/>
                <a:ea typeface="Calibri" panose="020F0502020204030204" pitchFamily="34" charset="0"/>
                <a:cs typeface="Calibri" panose="020F0502020204030204" pitchFamily="34" charset="0"/>
              </a:rPr>
              <a:t>A clean and intuitive interface that makes it easy for customers to search for and book travel services with minimal hassle.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Customizable branding: </a:t>
            </a:r>
            <a:r>
              <a:rPr lang="en-IN" sz="2400" kern="100" dirty="0">
                <a:effectLst/>
                <a:latin typeface="Calibri" panose="020F0502020204030204" pitchFamily="34" charset="0"/>
                <a:ea typeface="Calibri" panose="020F0502020204030204" pitchFamily="34" charset="0"/>
                <a:cs typeface="Calibri" panose="020F0502020204030204" pitchFamily="34" charset="0"/>
              </a:rPr>
              <a:t>A white-label travel portal should enable you to customize the branding to match your agency’s look and feel.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Real-time pricing and availability: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portal should offer real-time pricing and availability for all travel products.</a:t>
            </a:r>
          </a:p>
          <a:p>
            <a:pPr marL="342900" indent="-342900" algn="just">
              <a:lnSpc>
                <a:spcPct val="107000"/>
              </a:lnSpc>
              <a:spcAft>
                <a:spcPts val="800"/>
              </a:spcAft>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Mobile-friendly design</a:t>
            </a: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 </a:t>
            </a:r>
            <a:r>
              <a:rPr lang="en-IN" sz="2400" kern="100" dirty="0">
                <a:latin typeface="Calibri" panose="020F0502020204030204" pitchFamily="34" charset="0"/>
                <a:ea typeface="Calibri" panose="020F0502020204030204" pitchFamily="34" charset="0"/>
                <a:cs typeface="Calibri" panose="020F0502020204030204" pitchFamily="34" charset="0"/>
              </a:rPr>
              <a:t>The portal should be mobile-friendly, enabling customers to effortlessly book travel on their mobiles or tablets.</a:t>
            </a:r>
          </a:p>
          <a:p>
            <a:pPr marL="342900" lvl="0" indent="-342900" algn="just">
              <a:lnSpc>
                <a:spcPct val="107000"/>
              </a:lnSpc>
              <a:spcAft>
                <a:spcPts val="800"/>
              </a:spcAft>
              <a:buFont typeface="Symbol" panose="05050102010706020507" pitchFamily="18" charset="2"/>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45166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300CDC11-932C-BFFF-017B-ADAE7D9F4EB4}"/>
              </a:ext>
            </a:extLst>
          </p:cNvPr>
          <p:cNvSpPr txBox="1"/>
          <p:nvPr/>
        </p:nvSpPr>
        <p:spPr>
          <a:xfrm>
            <a:off x="630620" y="734662"/>
            <a:ext cx="10783614" cy="570983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Customizable commission structure:</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portal should enable you to set your own commission structure for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Customer support: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portal should offer customer support to help with any issues or questions that may arise.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Multiple language and currency support: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portal should support multiple languages and currencies to cater to a worldwide audience.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Marketing and promotional tools: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portal should offer marketing and promotional tools to help you promote your travel products and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Comprehensive Search Options: </a:t>
            </a:r>
            <a:r>
              <a:rPr lang="en-IN" sz="2400" kern="100" dirty="0">
                <a:effectLst/>
                <a:latin typeface="Calibri" panose="020F0502020204030204" pitchFamily="34" charset="0"/>
                <a:ea typeface="Calibri" panose="020F0502020204030204" pitchFamily="34" charset="0"/>
                <a:cs typeface="Calibri" panose="020F0502020204030204" pitchFamily="34" charset="0"/>
              </a:rPr>
              <a:t>Advanced search filters that enable customers to specify their preferences, such as destination, travel dates, budget, and accommodation type, to find the ideal travel options.</a:t>
            </a:r>
          </a:p>
          <a:p>
            <a:pPr marL="342900" indent="-342900" algn="just">
              <a:lnSpc>
                <a:spcPct val="107000"/>
              </a:lnSpc>
              <a:spcAft>
                <a:spcPts val="800"/>
              </a:spcAft>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Integration with Multiple Suppliers: </a:t>
            </a:r>
            <a:r>
              <a:rPr lang="en-IN" sz="2400" kern="100" dirty="0">
                <a:latin typeface="Calibri" panose="020F0502020204030204" pitchFamily="34" charset="0"/>
                <a:ea typeface="Calibri" panose="020F0502020204030204" pitchFamily="34" charset="0"/>
                <a:cs typeface="Calibri" panose="020F0502020204030204" pitchFamily="34" charset="0"/>
              </a:rPr>
              <a:t>seamless integration with multiple travel suppliers, including airlines, hotels, car rental companies, and tour operators, ensures access to a broad range of inventory and competitive pricing.</a:t>
            </a:r>
          </a:p>
        </p:txBody>
      </p:sp>
    </p:spTree>
    <p:extLst>
      <p:ext uri="{BB962C8B-B14F-4D97-AF65-F5344CB8AC3E}">
        <p14:creationId xmlns:p14="http://schemas.microsoft.com/office/powerpoint/2010/main" val="3983423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F79387D3-CC41-2C4B-65FE-B36B238706B5}"/>
              </a:ext>
            </a:extLst>
          </p:cNvPr>
          <p:cNvSpPr txBox="1"/>
          <p:nvPr/>
        </p:nvSpPr>
        <p:spPr>
          <a:xfrm>
            <a:off x="756746" y="1350631"/>
            <a:ext cx="10836165" cy="4816896"/>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Secure Payment Gateway:</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 secure payment gateway that allows clients to make online payments safely and conveniently, with support for multiple payment methods and currencies.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Booking Management Tools: </a:t>
            </a:r>
            <a:r>
              <a:rPr lang="en-IN" sz="2400" kern="100" dirty="0">
                <a:effectLst/>
                <a:latin typeface="Calibri" panose="020F0502020204030204" pitchFamily="34" charset="0"/>
                <a:ea typeface="Calibri" panose="020F0502020204030204" pitchFamily="34" charset="0"/>
                <a:cs typeface="Calibri" panose="020F0502020204030204" pitchFamily="34" charset="0"/>
              </a:rPr>
              <a:t>Tools for travel agents to control bookings, track reservations, generate invoices, and communicate with clients smoothly.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Book your tickets easily: </a:t>
            </a:r>
            <a:r>
              <a:rPr lang="en-IN" sz="2400" kern="100" dirty="0">
                <a:effectLst/>
                <a:latin typeface="Calibri" panose="020F0502020204030204" pitchFamily="34" charset="0"/>
                <a:ea typeface="Calibri" panose="020F0502020204030204" pitchFamily="34" charset="0"/>
                <a:cs typeface="Calibri" panose="020F0502020204030204" pitchFamily="34" charset="0"/>
              </a:rPr>
              <a:t>A productive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white label travel portal platform</a:t>
            </a:r>
            <a:r>
              <a:rPr lang="en-IN" sz="2400" kern="100" dirty="0">
                <a:effectLst/>
                <a:latin typeface="Calibri" panose="020F0502020204030204" pitchFamily="34" charset="0"/>
                <a:ea typeface="Calibri" panose="020F0502020204030204" pitchFamily="34" charset="0"/>
                <a:cs typeface="Calibri" panose="020F0502020204030204" pitchFamily="34" charset="0"/>
              </a:rPr>
              <a:t> should provide comprehensive control over assigning suppliers and markups, rights, activation of emails, sending registrations, access control for agents, and numerous advanced settings for agents. This makes searching easy and simple. </a:t>
            </a: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Complete control over the </a:t>
            </a: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back-office system</a:t>
            </a: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 white-label travel portal should handle the back-office, customers, profiles, and rights in the correct and mannered way.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11162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C98089B8-415F-3619-B7F9-90D2137176AE}"/>
              </a:ext>
            </a:extLst>
          </p:cNvPr>
          <p:cNvSpPr txBox="1"/>
          <p:nvPr/>
        </p:nvSpPr>
        <p:spPr>
          <a:xfrm>
            <a:off x="846083" y="866663"/>
            <a:ext cx="10499834" cy="5124673"/>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Types of White Label Travel Platforms</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Numerous white-label travel platforms are available, all of which speak to the range of B2B and B2C travel demands. Platforms can include flight, hotel, car, transfer, sightseeing, holiday packages, and cruise booking engines—plus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Booking Engines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Booking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Cruise Booking Engines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Car Rental Booking Engines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Transfer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Sightseeing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9">
                  <a:extLst>
                    <a:ext uri="{A12FA001-AC4F-418D-AE19-62706E023703}">
                      <ahyp:hlinkClr xmlns:ahyp="http://schemas.microsoft.com/office/drawing/2018/hyperlinkcolor" val="tx"/>
                    </a:ext>
                  </a:extLst>
                </a:hlinkClick>
              </a:rPr>
              <a:t>Holiday Packages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45946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7194B125-40DF-3D41-890E-74801AE5A174}"/>
              </a:ext>
            </a:extLst>
          </p:cNvPr>
          <p:cNvSpPr txBox="1"/>
          <p:nvPr/>
        </p:nvSpPr>
        <p:spPr>
          <a:xfrm>
            <a:off x="562303" y="720374"/>
            <a:ext cx="11067393"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Flight Booking Engines: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White-label flight booking engines offer sophisticated airline flight search functionality and the ability to book and manage flights. Advanced flight reservation system software is an API that integrates into the existing business website, making the booking process more achievable. In addition, it provides real-time visibility into flight inventory with rates and availability information.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Hotel Booking Systems: </a:t>
            </a:r>
            <a:r>
              <a:rPr lang="en-IN" sz="2400" kern="100" dirty="0">
                <a:effectLst/>
                <a:latin typeface="Calibri" panose="020F0502020204030204" pitchFamily="34" charset="0"/>
                <a:ea typeface="Calibri" panose="020F0502020204030204" pitchFamily="34" charset="0"/>
                <a:cs typeface="Calibri" panose="020F0502020204030204" pitchFamily="34" charset="0"/>
              </a:rPr>
              <a:t>A sophisticated white-label travel portal platform will search and scrub hotel websites and other travel providers that have better pricing than the general public to find the best deals. Additionally, a powerful white-label platform will serve up comparison pricing to online travel agencies (OTAs) within a search. Hotel booking platforms offer real-time availability, pricing, and booking options for hotels worldwide, as well as the ability to control reservations and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Cruise Booking Engines: </a:t>
            </a:r>
            <a:r>
              <a:rPr lang="en-IN" sz="2400" kern="100" dirty="0">
                <a:effectLst/>
                <a:latin typeface="Calibri" panose="020F0502020204030204" pitchFamily="34" charset="0"/>
                <a:ea typeface="Calibri" panose="020F0502020204030204" pitchFamily="34" charset="0"/>
                <a:cs typeface="Calibri" panose="020F0502020204030204" pitchFamily="34" charset="0"/>
              </a:rPr>
              <a:t>Customers can search for specific cruise itineraries, compare trip costs, and make reservations by using white-label travel cruise booking engines.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9672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89385BA2-6D17-33F2-7754-C82EE47ED27C}"/>
              </a:ext>
            </a:extLst>
          </p:cNvPr>
          <p:cNvSpPr txBox="1"/>
          <p:nvPr/>
        </p:nvSpPr>
        <p:spPr>
          <a:xfrm>
            <a:off x="662152" y="794112"/>
            <a:ext cx="11161986"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Car Rental Booking Engines: </a:t>
            </a:r>
            <a:r>
              <a:rPr lang="en-IN" sz="2400" kern="100" dirty="0">
                <a:effectLst/>
                <a:latin typeface="Calibri" panose="020F0502020204030204" pitchFamily="34" charset="0"/>
                <a:ea typeface="Calibri" panose="020F0502020204030204" pitchFamily="34" charset="0"/>
                <a:cs typeface="Calibri" panose="020F0502020204030204" pitchFamily="34" charset="0"/>
              </a:rPr>
              <a:t>Car rental booking platforms offer easy access to providers and can control car rental bookings. </a:t>
            </a:r>
          </a:p>
          <a:p>
            <a:pPr marL="342900" indent="-342900" algn="just">
              <a:lnSpc>
                <a:spcPct val="107000"/>
              </a:lnSpc>
              <a:spcAft>
                <a:spcPts val="800"/>
              </a:spcAft>
              <a:buFont typeface="Arial" panose="020B0604020202020204" pitchFamily="34" charset="0"/>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Transfer Booking System: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White-label Transfer Booking System is an online transfer booking system that easily integrates transfer XML or transfers API to manage real-time transfer operations and enables travel agents or drivers to check allocation, vehicle details, and real-time activity running status with the comprehensive transfer operation process of customer booking and generate and print a report with a brief overview of detail that can be used for future details.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Sightseeing Booking System: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sightseeing booking system provides an enhanced and easy platform to grow your travel business by presenting trips in real-time.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Holiday Packages: </a:t>
            </a:r>
            <a:r>
              <a:rPr lang="en-IN" sz="2400" kern="100" dirty="0">
                <a:effectLst/>
                <a:latin typeface="Calibri" panose="020F0502020204030204" pitchFamily="34" charset="0"/>
                <a:ea typeface="Calibri" panose="020F0502020204030204" pitchFamily="34" charset="0"/>
                <a:cs typeface="Calibri" panose="020F0502020204030204" pitchFamily="34" charset="0"/>
              </a:rPr>
              <a:t>CMS operates domestic and international holiday packages that will be created in accordance with customer demand and will be connected through a payment gateway or online form inquiry in the suggested travel portal development solution.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8020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900DB591-11C2-E492-9F84-F2DB638D0633}"/>
              </a:ext>
            </a:extLst>
          </p:cNvPr>
          <p:cNvSpPr txBox="1"/>
          <p:nvPr/>
        </p:nvSpPr>
        <p:spPr>
          <a:xfrm>
            <a:off x="546538" y="420195"/>
            <a:ext cx="11098924" cy="6017609"/>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Are You Aware Of The Next Generation White Label?</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today’s era, establishing a new brand is crucial for people's growth or success as customers. This assists in building the trust of your customers. Travelopro can customize the travel portals to match our customer’s requirements, budgets, and expectations.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bring all the services related to travel and tourism that assist the customers in booking flights, hotels, cruises, cars, or holiday packages from a single platform.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our white-label solution, you can provide your customers with a seamless booking experience that reflects your agency's unique identity and expertise. Our white-label solution is customized to suit your requirements. From website design and integration to back-end support and customer service, we handle it all, so you can concentrate on what you do best: creating unforgettable travel experiences for your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3410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5BE36B6B-A897-D1FE-B382-96B7E9C75A5C}"/>
              </a:ext>
            </a:extLst>
          </p:cNvPr>
          <p:cNvSpPr txBox="1"/>
          <p:nvPr/>
        </p:nvSpPr>
        <p:spPr>
          <a:xfrm>
            <a:off x="714703" y="971086"/>
            <a:ext cx="10762593"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specialty is developing modern white-label travel portals that comfortably interface with several international vendors, giving our clients access to an extensive selection of travel-related goods. Travel agencies may expand their market reach with our scalable and easy-to-use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top priorities are scalability and stability, so your white-label travel gateway may expand along with your company. Our team of experts keeps your portal up to date with the latest technology and industry trends through ongoing maintenance and updates.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advantage of white-label solutions is that they save time and resources by eliminating the need for extensive development work while still allowing companies to offer a customized and branded experience for their users. It enables businesses to focus on their core competencies while relying on specialized providers for specific functionalities.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8522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FA4C48A0-023E-104B-F37A-A85BE4E6FE8F}"/>
              </a:ext>
            </a:extLst>
          </p:cNvPr>
          <p:cNvSpPr txBox="1"/>
          <p:nvPr/>
        </p:nvSpPr>
        <p:spPr>
          <a:xfrm>
            <a:off x="746234" y="885968"/>
            <a:ext cx="10699531"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a dedicated team of professionals with many years of experience, and by combining all their expertise, they help a travel company constantly grow. If you are looking forward to increasing revenue for your business, let Travelopro develop a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white-label travel app</a:t>
            </a:r>
            <a:r>
              <a:rPr lang="en-IN" sz="2400" kern="100" dirty="0">
                <a:effectLst/>
                <a:latin typeface="Calibri" panose="020F0502020204030204" pitchFamily="34" charset="0"/>
                <a:ea typeface="Calibri" panose="020F0502020204030204" pitchFamily="34" charset="0"/>
                <a:cs typeface="Calibri" panose="020F0502020204030204" pitchFamily="34" charset="0"/>
              </a:rPr>
              <a:t> or a private-label booking engine for multiple travel services and also offer commissionable packages to your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Overall, travel technology products such as booking engines, white-label travel portals, and travel CRMs are crucial for travel agents to stay competitive, adapt to evolving demands, and deliver efficient, secure, and satisfying travel experiences to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Whether you need a travel booking engine,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mobile app</a:t>
            </a:r>
            <a:r>
              <a:rPr lang="en-IN" sz="2400" kern="100" dirty="0">
                <a:effectLst/>
                <a:latin typeface="Calibri" panose="020F0502020204030204" pitchFamily="34" charset="0"/>
                <a:ea typeface="Calibri" panose="020F0502020204030204" pitchFamily="34" charset="0"/>
                <a:cs typeface="Calibri" panose="020F0502020204030204" pitchFamily="34" charset="0"/>
              </a:rPr>
              <a:t>, reservation system, or a complete booking platform, our services are designed to provide seamless, personalized experiences for your customers. Partner with us to elevate your offerings and drive success in the travel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03191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5" name="TextBox 4">
            <a:extLst>
              <a:ext uri="{FF2B5EF4-FFF2-40B4-BE49-F238E27FC236}">
                <a16:creationId xmlns:a16="http://schemas.microsoft.com/office/drawing/2014/main" id="{E5CCF50B-B83C-F42F-B565-D29CFDDAF15F}"/>
              </a:ext>
            </a:extLst>
          </p:cNvPr>
          <p:cNvSpPr txBox="1"/>
          <p:nvPr/>
        </p:nvSpPr>
        <p:spPr>
          <a:xfrm>
            <a:off x="725213" y="463893"/>
            <a:ext cx="10300138" cy="5930213"/>
          </a:xfrm>
          <a:prstGeom prst="rect">
            <a:avLst/>
          </a:prstGeom>
          <a:noFill/>
        </p:spPr>
        <p:txBody>
          <a:bodyPr wrap="square">
            <a:spAutoFit/>
          </a:bodyPr>
          <a:lstStyle/>
          <a:p>
            <a:pPr algn="just">
              <a:lnSpc>
                <a:spcPct val="107000"/>
              </a:lnSpc>
              <a:spcAft>
                <a:spcPts val="800"/>
              </a:spcAft>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How White Label Solution Help You?</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White label solutions help companies bring down your costs, enhance business efficiency and save time and efforts in order to focus more on your core competency.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powerful on demand white label solutions with 24/7 customer support for all issues. Travelopro serves the idea to help everyone do what they do the best.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Type Of White Label Portal </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There are two different white label portal products available with Travelopro, b2b white label travel portal and b2c white label travel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4898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5" name="TextBox 4">
            <a:extLst>
              <a:ext uri="{FF2B5EF4-FFF2-40B4-BE49-F238E27FC236}">
                <a16:creationId xmlns:a16="http://schemas.microsoft.com/office/drawing/2014/main" id="{DA2F06E2-0F27-CDA8-AE20-F8D8A4C9ADE5}"/>
              </a:ext>
            </a:extLst>
          </p:cNvPr>
          <p:cNvSpPr txBox="1"/>
          <p:nvPr/>
        </p:nvSpPr>
        <p:spPr>
          <a:xfrm>
            <a:off x="600938" y="360868"/>
            <a:ext cx="10990124" cy="6017609"/>
          </a:xfrm>
          <a:prstGeom prst="rect">
            <a:avLst/>
          </a:prstGeom>
          <a:noFill/>
        </p:spPr>
        <p:txBody>
          <a:bodyPr wrap="square">
            <a:spAutoFit/>
          </a:bodyPr>
          <a:lstStyle/>
          <a:p>
            <a:pPr algn="just">
              <a:lnSpc>
                <a:spcPct val="107000"/>
              </a:lnSpc>
              <a:spcAft>
                <a:spcPts val="800"/>
              </a:spcAft>
            </a:pPr>
            <a:r>
              <a:rPr lang="en-IN" sz="2400" b="1" u="sng"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White Label Travel Portal</a:t>
            </a: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one of the best providers of B2B white-label travel portals. We provide the B2B White Label Travel portal to online travel agencies (OTAs) and offer them multiple logins to the B2B travel portal to serve their customers in the most effective way. Unlimited agents can register in the portal, and you can earn a very good commission with our B2B white-label travel portal. Although, in order to log in, each agent will be provided with a special ID and password. </a:t>
            </a:r>
            <a:endParaRPr lang="en-IN" sz="2400" kern="100" dirty="0">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u="sng" kern="100" dirty="0">
                <a:solidFill>
                  <a:srgbClr val="FF0000"/>
                </a:solidFill>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B2C White Label Travel Portal</a:t>
            </a:r>
            <a:r>
              <a:rPr lang="en-IN" sz="2400" b="1" u="sng" kern="100" dirty="0">
                <a:solidFill>
                  <a:srgbClr val="FF0000"/>
                </a:solidFill>
                <a:latin typeface="Calibri" panose="020F0502020204030204" pitchFamily="34" charset="0"/>
                <a:ea typeface="Calibri" panose="020F0502020204030204" pitchFamily="34" charset="0"/>
                <a:cs typeface="Calibri" panose="020F0502020204030204" pitchFamily="34"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 B2C White Label Travel Portal provider, we are dedicated to enhancing businesses through technology-driven websites and digitally transforming them. B2C (business-to-customer), where you as a business sell your products and services to your consumers directly. Our B2C portal comprises various supplier APIs for flight, hotel, car, and CMS-based tour package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666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EDD029B3-91FF-FE49-830C-92953BC6A5A7}"/>
              </a:ext>
            </a:extLst>
          </p:cNvPr>
          <p:cNvSpPr txBox="1"/>
          <p:nvPr/>
        </p:nvSpPr>
        <p:spPr>
          <a:xfrm>
            <a:off x="725213" y="793946"/>
            <a:ext cx="10741573" cy="5022080"/>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Benefits of White-label solution for Wholesalers</a:t>
            </a:r>
          </a:p>
          <a:p>
            <a:pPr algn="just">
              <a:lnSpc>
                <a:spcPct val="107000"/>
              </a:lnSpc>
              <a:spcAft>
                <a:spcPts val="800"/>
              </a:spcAft>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 </a:t>
            </a: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Extra Revenue: </a:t>
            </a:r>
            <a:r>
              <a:rPr lang="en-IN" sz="2400" kern="100" dirty="0">
                <a:effectLst/>
                <a:latin typeface="Calibri" panose="020F0502020204030204" pitchFamily="34" charset="0"/>
                <a:ea typeface="Calibri" panose="020F0502020204030204" pitchFamily="34" charset="0"/>
                <a:cs typeface="Calibri" panose="020F0502020204030204" pitchFamily="34" charset="0"/>
              </a:rPr>
              <a:t>This is an extra revenue channel for the wholesalers. By furnishing a white label, wholesalers can exempt themselves from the marketing of the product or service. The marketing and sales will be carried out by the travel agent who takes the white label.</a:t>
            </a:r>
            <a:endParaRPr lang="en-IN" sz="2400" kern="100" dirty="0">
              <a:latin typeface="Calibri" panose="020F0502020204030204" pitchFamily="34" charset="0"/>
              <a:ea typeface="Calibri" panose="020F0502020204030204" pitchFamily="34" charset="0"/>
              <a:cs typeface="Calibri" panose="020F0502020204030204" pitchFamily="34" charset="0"/>
            </a:endParaRPr>
          </a:p>
          <a:p>
            <a:pPr marL="342900" lvl="0" indent="-342900" algn="just">
              <a:lnSpc>
                <a:spcPct val="107000"/>
              </a:lnSpc>
              <a:buFont typeface="Symbol" panose="05050102010706020507" pitchFamily="18" charset="2"/>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Boost Your Market Share: </a:t>
            </a:r>
            <a:r>
              <a:rPr lang="en-IN" sz="2400" kern="100" dirty="0">
                <a:effectLst/>
                <a:latin typeface="Calibri" panose="020F0502020204030204" pitchFamily="34" charset="0"/>
                <a:ea typeface="Calibri" panose="020F0502020204030204" pitchFamily="34" charset="0"/>
                <a:cs typeface="Calibri" panose="020F0502020204030204" pitchFamily="34" charset="0"/>
              </a:rPr>
              <a:t>It enables travel companies to hire new agents. This improves the number of customers that use your services through them, thereby increasing your market share.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Easy To Set Up: </a:t>
            </a:r>
            <a:r>
              <a:rPr lang="en-IN" sz="2400" kern="100" dirty="0">
                <a:effectLst/>
                <a:latin typeface="Calibri" panose="020F0502020204030204" pitchFamily="34" charset="0"/>
                <a:ea typeface="Calibri" panose="020F0502020204030204" pitchFamily="34" charset="0"/>
                <a:cs typeface="Calibri" panose="020F0502020204030204" pitchFamily="34" charset="0"/>
              </a:rPr>
              <a:t>It’s very easy to set up. It’s easier and faster than building the entire business. This gives you the ability the ability to pick and select what you wish to market and sell.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3238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7E0EE564-C48E-495A-FF2F-907A126EEB56}"/>
              </a:ext>
            </a:extLst>
          </p:cNvPr>
          <p:cNvSpPr txBox="1"/>
          <p:nvPr/>
        </p:nvSpPr>
        <p:spPr>
          <a:xfrm>
            <a:off x="567558" y="436230"/>
            <a:ext cx="11056883" cy="6207597"/>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Benefits of White-label solution for Travel Agents</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Business Generation:</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This is the best way to speed up the creation of business generation. Setting up a travel portal takes time and effort; with a white label, this timeline is reduced significantly. </a:t>
            </a: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Ready System: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system is ready and travel company gets the full set up. The only thing they need to is add their brand elements and carry out their marketing activities.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Access To Top Suppliers: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 company gets access to all the suppliers the wholesaler has; it means that they have access to a large inventory through these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Lower Budget: </a:t>
            </a:r>
            <a:r>
              <a:rPr lang="en-IN" sz="2400" kern="100" dirty="0">
                <a:effectLst/>
                <a:latin typeface="Calibri" panose="020F0502020204030204" pitchFamily="34" charset="0"/>
                <a:ea typeface="Calibri" panose="020F0502020204030204" pitchFamily="34" charset="0"/>
                <a:cs typeface="Calibri" panose="020F0502020204030204" pitchFamily="34" charset="0"/>
              </a:rPr>
              <a:t>Setting up a travel company will be an expensive. With white-label solution</a:t>
            </a:r>
          </a:p>
          <a:p>
            <a:pPr marL="342900" lvl="0" indent="-342900" algn="just">
              <a:lnSpc>
                <a:spcPct val="107000"/>
              </a:lnSpc>
              <a:buFont typeface="Symbol" panose="05050102010706020507" pitchFamily="18" charset="2"/>
              <a:buChar char=""/>
            </a:pPr>
            <a:r>
              <a:rPr lang="en-IN" sz="2400" b="1" kern="100" dirty="0">
                <a:solidFill>
                  <a:srgbClr val="FF0000"/>
                </a:solidFill>
                <a:latin typeface="Calibri" panose="020F0502020204030204" pitchFamily="34" charset="0"/>
                <a:ea typeface="Calibri" panose="020F0502020204030204" pitchFamily="34" charset="0"/>
                <a:cs typeface="Calibri" panose="020F0502020204030204" pitchFamily="34" charset="0"/>
              </a:rPr>
              <a:t>Cost: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agents will have to incur only little to negligible cost as opposed to setting up his own business.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0293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3" name="TextBox 2">
            <a:extLst>
              <a:ext uri="{FF2B5EF4-FFF2-40B4-BE49-F238E27FC236}">
                <a16:creationId xmlns:a16="http://schemas.microsoft.com/office/drawing/2014/main" id="{E33A93ED-BB57-678E-A0DC-7553C76602C5}"/>
              </a:ext>
            </a:extLst>
          </p:cNvPr>
          <p:cNvSpPr txBox="1"/>
          <p:nvPr/>
        </p:nvSpPr>
        <p:spPr>
          <a:xfrm>
            <a:off x="903890" y="1012954"/>
            <a:ext cx="10541876" cy="4832092"/>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Wrapping Up: </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sum up, white-label travel portals are an affordable and efficient solution for companies looking to offer travel booking services to their customers without having to engage in the development of a platform.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providing access to a variety of travel-related products and services, real-time availability and pricing, and customization options, white label travel portals enable companies to offer a seamless and integrated travel booking experience to their customers while also boosting revenue and brand recognition.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key to realizing your complete potential as a travel agency owner in the digital age is to scale your business with the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best white label travel portal</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15635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89B18B-AC3A-F3FE-7761-D65E9AA1E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915" y="148871"/>
            <a:ext cx="1863452" cy="423994"/>
          </a:xfrm>
          <a:prstGeom prst="rect">
            <a:avLst/>
          </a:prstGeom>
        </p:spPr>
      </p:pic>
      <p:sp>
        <p:nvSpPr>
          <p:cNvPr id="2" name="Title 1">
            <a:extLst>
              <a:ext uri="{FF2B5EF4-FFF2-40B4-BE49-F238E27FC236}">
                <a16:creationId xmlns:a16="http://schemas.microsoft.com/office/drawing/2014/main" id="{3A44D8E4-E01C-05E7-9792-B90DD06F0EEE}"/>
              </a:ext>
            </a:extLst>
          </p:cNvPr>
          <p:cNvSpPr txBox="1">
            <a:spLocks/>
          </p:cNvSpPr>
          <p:nvPr/>
        </p:nvSpPr>
        <p:spPr>
          <a:xfrm>
            <a:off x="1284522" y="1131803"/>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u="sng" cap="none">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https://www.travelopro.com/white-label-features.php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05167595"/>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29</TotalTime>
  <Words>2410</Words>
  <Application>Microsoft Office PowerPoint</Application>
  <PresentationFormat>Widescreen</PresentationFormat>
  <Paragraphs>105</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Symbol</vt:lpstr>
      <vt:lpstr>Times New Roman</vt:lpstr>
      <vt:lpstr>Tw Cen MT</vt: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17</cp:revision>
  <dcterms:created xsi:type="dcterms:W3CDTF">2024-09-16T11:51:35Z</dcterms:created>
  <dcterms:modified xsi:type="dcterms:W3CDTF">2024-09-16T12:21:31Z</dcterms:modified>
</cp:coreProperties>
</file>