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71385970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207269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616064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C3B19B-303E-4117-9BED-58AA1884EF76}" type="datetimeFigureOut">
              <a:rPr lang="en-IN" smtClean="0"/>
              <a:t>21-09-2024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57480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C3B19B-303E-4117-9BED-58AA1884EF76}" type="datetimeFigureOut">
              <a:rPr lang="en-IN" smtClean="0"/>
              <a:t>21-09-2024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3027707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C3B19B-303E-4117-9BED-58AA1884EF76}" type="datetimeFigureOut">
              <a:rPr lang="en-IN" smtClean="0"/>
              <a:t>21-09-2024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3440903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0C3B19B-303E-4117-9BED-58AA1884EF76}" type="datetimeFigureOut">
              <a:rPr lang="en-IN" smtClean="0"/>
              <a:t>21-09-2024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428740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C3B19B-303E-4117-9BED-58AA1884EF76}" type="datetimeFigureOut">
              <a:rPr lang="en-IN" smtClean="0"/>
              <a:t>21-09-2024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44778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C3B19B-303E-4117-9BED-58AA1884EF76}" type="datetimeFigureOut">
              <a:rPr lang="en-IN" smtClean="0"/>
              <a:t>21-09-2024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3822967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C3B19B-303E-4117-9BED-58AA1884EF76}" type="datetimeFigureOut">
              <a:rPr lang="en-IN" smtClean="0"/>
              <a:t>21-09-2024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97950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353031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816995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151747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4912100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4219590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2774219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C3B19B-303E-4117-9BED-58AA1884EF76}" type="datetimeFigureOut">
              <a:rPr lang="en-IN" smtClean="0"/>
              <a:t>21-09-2024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B4E451D-AECA-4C37-B47C-448CE99E51F0}" type="slidenum">
              <a:rPr lang="en-IN" smtClean="0"/>
              <a:t>‹#›</a:t>
            </a:fld>
            <a:endParaRPr lang="en-IN"/>
          </a:p>
        </p:txBody>
      </p:sp>
    </p:spTree>
    <p:extLst>
      <p:ext uri="{BB962C8B-B14F-4D97-AF65-F5344CB8AC3E}">
        <p14:creationId xmlns:p14="http://schemas.microsoft.com/office/powerpoint/2010/main" val="3954643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0C3B19B-303E-4117-9BED-58AA1884EF76}" type="datetimeFigureOut">
              <a:rPr lang="en-IN" smtClean="0"/>
              <a:t>21-09-2024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B4E451D-AECA-4C37-B47C-448CE99E51F0}" type="slidenum">
              <a:rPr lang="en-IN" smtClean="0"/>
              <a:t>‹#›</a:t>
            </a:fld>
            <a:endParaRPr lang="en-IN"/>
          </a:p>
        </p:txBody>
      </p:sp>
    </p:spTree>
    <p:extLst>
      <p:ext uri="{BB962C8B-B14F-4D97-AF65-F5344CB8AC3E}">
        <p14:creationId xmlns:p14="http://schemas.microsoft.com/office/powerpoint/2010/main" val="101987050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cr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crm-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crm-software.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b2b-b2c-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software-development-compan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crm-development-compan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agency-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crm-travel-software.php" TargetMode="External"/><Relationship Id="rId4" Type="http://schemas.openxmlformats.org/officeDocument/2006/relationships/hyperlink" Target="https://www.travelopro.com/travel-agency-crm.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b2b-modul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on-cloud-travel-erp-software.php" TargetMode="External"/><Relationship Id="rId5" Type="http://schemas.openxmlformats.org/officeDocument/2006/relationships/hyperlink" Target="https://www.travelopro.com/b2b-b2c-white-label-travel-portal.php" TargetMode="External"/><Relationship Id="rId4" Type="http://schemas.openxmlformats.org/officeDocument/2006/relationships/hyperlink" Target="https://www.travelopro.com/b2c-flight-booking-engine.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centr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ds-flight-booking-system.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global-distribu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loyalty-platform.php"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0709239-113A-9F8D-F6B7-15800F35387F}"/>
              </a:ext>
            </a:extLst>
          </p:cNvPr>
          <p:cNvSpPr txBox="1"/>
          <p:nvPr/>
        </p:nvSpPr>
        <p:spPr>
          <a:xfrm>
            <a:off x="4908332" y="60403"/>
            <a:ext cx="3331779" cy="707886"/>
          </a:xfrm>
          <a:prstGeom prst="rect">
            <a:avLst/>
          </a:prstGeom>
          <a:noFill/>
        </p:spPr>
        <p:txBody>
          <a:bodyPr wrap="square">
            <a:spAutoFit/>
          </a:bodyPr>
          <a:lstStyle/>
          <a:p>
            <a:r>
              <a:rPr lang="en-IN" sz="4000" b="1" dirty="0"/>
              <a:t>CRM Module</a:t>
            </a:r>
          </a:p>
        </p:txBody>
      </p:sp>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8" name="TextBox 7">
            <a:extLst>
              <a:ext uri="{FF2B5EF4-FFF2-40B4-BE49-F238E27FC236}">
                <a16:creationId xmlns:a16="http://schemas.microsoft.com/office/drawing/2014/main" id="{10D30EED-F63E-6DED-3D20-BDDD68852A16}"/>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5062ADF9-F5BD-D706-053E-D93923B0D2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1374" y="912291"/>
            <a:ext cx="10309252" cy="4742275"/>
          </a:xfrm>
          <a:prstGeom prst="rect">
            <a:avLst/>
          </a:prstGeom>
        </p:spPr>
      </p:pic>
    </p:spTree>
    <p:extLst>
      <p:ext uri="{BB962C8B-B14F-4D97-AF65-F5344CB8AC3E}">
        <p14:creationId xmlns:p14="http://schemas.microsoft.com/office/powerpoint/2010/main" val="1606823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1DA564C1-1435-7486-3B29-8917E2CA871F}"/>
              </a:ext>
            </a:extLst>
          </p:cNvPr>
          <p:cNvSpPr txBox="1"/>
          <p:nvPr/>
        </p:nvSpPr>
        <p:spPr>
          <a:xfrm>
            <a:off x="746234" y="932762"/>
            <a:ext cx="10699532" cy="522726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Is CRM?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CRM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customer relationship management software that helps travel companies, such as travel agents, tour operators, destination management companies, activity operators, and hotels, improve sales and customer retention by having quality conversations with prospects and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travel CRM, you can personalize customer communications, increase bookings, simplify your sales processes, and set your travel business up for sustainable revenue growth.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Moreover, travel CRM software is also aligned with your business processes. Its facilities let you track complex itineraries, automate communications, and customize your marketing outreach.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3259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9159901B-346E-9E46-3BDB-0C7E3F28249B}"/>
              </a:ext>
            </a:extLst>
          </p:cNvPr>
          <p:cNvSpPr txBox="1"/>
          <p:nvPr/>
        </p:nvSpPr>
        <p:spPr>
          <a:xfrm>
            <a:off x="998482" y="1131852"/>
            <a:ext cx="9711559"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CRM module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typically includes features for tracking customer contact information, managing sales leads, organizing customer interactions (including emails and phone calls), and creating reports on customer activity.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basic aim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CRM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to increase customer relationships and improve the overall travel booking experience for customers. Due to the excessive features implemented in your CRM system, it’s easy to organize information, implement international communication, and automate operating procedures.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Although CRM software in travel can be applied for managing tour packages, bookings, reservations, invoices, payments, reporting, and other travel-related activities.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5385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4B5442A5-EC89-6561-A18A-590838AA7F1E}"/>
              </a:ext>
            </a:extLst>
          </p:cNvPr>
          <p:cNvSpPr txBox="1"/>
          <p:nvPr/>
        </p:nvSpPr>
        <p:spPr>
          <a:xfrm>
            <a:off x="714702" y="794922"/>
            <a:ext cx="10552387" cy="5622437"/>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How Is Travel CRM Helpful for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customer relationships are at the core of your business, you need to ensure that you manage them well and use the information to enhance their experience further. This is where you need a CRM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Here, Travel CRM comes as standalone software, giving you access to coordinate and streamline the whole tour and travel operation. With Travel CRM software, you can effortlessly enhance your marketing activities and yield the maximum number of bookings in real-time.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travel CRM becomes useful when it is fully integrated operationally and strategically into the travel business. Once integrated, the CRM can help save time, increase the team's efficiency, build better customer relationships, enhance team collaboration, and improve overall business performance.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382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9DA72062-DAA5-05EE-BCE5-FB2CB614CD34}"/>
              </a:ext>
            </a:extLst>
          </p:cNvPr>
          <p:cNvSpPr txBox="1"/>
          <p:nvPr/>
        </p:nvSpPr>
        <p:spPr>
          <a:xfrm>
            <a:off x="945931" y="917960"/>
            <a:ext cx="9490841"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Dedicated travel CRM benefits companies in numerous ways, with modules designed specifically to meet their travel demands.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Furthermore, travel CRM software enables you to automate repetitive tasks such as booking confirmations and follow-ups, saving you time and effort that can be better spent nurturing client relationships and growing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CRM B2C and B2B travel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helps travel companies, tour operators, and travel agents build personalized itineraries by removing irrelevant and unwanted content. This will help you impress your customers and ensure they do not reach out to your competitors instead. So, with CRM travel agency software, it is easier to control customer journeys and better manage customer interactions.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6682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0F970343-BF22-537A-9D6A-E1868A5E5ACC}"/>
              </a:ext>
            </a:extLst>
          </p:cNvPr>
          <p:cNvSpPr txBox="1"/>
          <p:nvPr/>
        </p:nvSpPr>
        <p:spPr>
          <a:xfrm>
            <a:off x="998483" y="1113943"/>
            <a:ext cx="9144000" cy="4231736"/>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Every industry has marketing properties that can’t be surrounded by one universal tool. So, here are the capabilities to look for in a travel CRM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Lead distribution among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Travel-specific customer categories,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for travel marketing channels (booking websites, TripAdvisor,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Automated departure and arrival notifications, and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Customized dashboards.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4208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2CA98364-9FA0-1F44-07D4-8928E46B8C14}"/>
              </a:ext>
            </a:extLst>
          </p:cNvPr>
          <p:cNvSpPr txBox="1"/>
          <p:nvPr/>
        </p:nvSpPr>
        <p:spPr>
          <a:xfrm>
            <a:off x="681858" y="991477"/>
            <a:ext cx="10828283" cy="522726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Looking For Best Travel CRM For Travel Industry, Go With TRAVELOPRO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Are you a travel agent looking to transform your business and take it to new heights? Look no further than Travelopro. Its specialized features and extensive capabilities not only make it the best CRM for the travel industry but also a strategic investment that can transform the way you run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software development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provides the best travel CRM software for travel companies to automate day-to-day operations such as lead management, responding to queries, follow-ups, and automated email to enhance business leads and sales efficiency.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all-in-one cloud-based travel CRM software provides you with all the tools you need to manage, streamline, and expand your business.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0282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90D52E7E-14E4-86F7-0F66-0765FB7A1833}"/>
              </a:ext>
            </a:extLst>
          </p:cNvPr>
          <p:cNvSpPr txBox="1"/>
          <p:nvPr/>
        </p:nvSpPr>
        <p:spPr>
          <a:xfrm>
            <a:off x="725214" y="707511"/>
            <a:ext cx="10804634"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our Travel CRM, your tour business can expand immensely, as it will not just enhance productivity and efficiency; in fact, it will also enable you to manage every operational activity, from sales to digital marketing,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you everything on a platform that is cloud-based and helps you automate all sales and manage your business very straightforwardly on any device and from anywhere.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Now you can sell all your travel products online through multiple channels, manage all your work efficiently with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travel CRM module</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track your business performance through clear reports that are generated through our CRM module.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 customer relationship management software for the Travel CRM system that we offer is designed and developed in such a manner that it is easily customizable according to the particular choices, personal interests, and concerns put forward by the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1002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7BAAFBE1-9BBB-CB14-8422-C78F80C3D119}"/>
              </a:ext>
            </a:extLst>
          </p:cNvPr>
          <p:cNvSpPr txBox="1"/>
          <p:nvPr/>
        </p:nvSpPr>
        <p:spPr>
          <a:xfrm>
            <a:off x="609599" y="606941"/>
            <a:ext cx="10972801"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help of our CRM Module, you can keep track of not only your potential leads and lead management but also identify areas for improvement and work on them. Our services are delivered with years of experience, and we are passionate about developing businesses.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Travel CRM provides complete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agency management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under one roof, consisting of B2B, B2C, agent, customer, finance, staff, sales, reports, marketing management,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company provides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tour itinerary CRM</a:t>
            </a:r>
            <a:r>
              <a:rPr lang="en-IN" sz="2400" kern="100" dirty="0">
                <a:effectLst/>
                <a:latin typeface="Calibri" panose="020F0502020204030204" pitchFamily="34" charset="0"/>
                <a:ea typeface="Calibri" panose="020F0502020204030204" pitchFamily="34" charset="0"/>
                <a:cs typeface="Calibri" panose="020F0502020204030204" pitchFamily="34" charset="0"/>
              </a:rPr>
              <a:t>, also known as CRM modules, for travel agencies. We developed a travel website, and for the travel agency, we provide travel agency software that is used for straightforward and automated travel work. By using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CRM tool</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agents can gather all data regarding other travel agents, staff members, and travel itineraries.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at Travelopro have been providing our perfect and accurate travel CRM software solutions for various years.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74618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F94EEEB6-70EC-3A4C-BB20-0A48481577CE}"/>
              </a:ext>
            </a:extLst>
          </p:cNvPr>
          <p:cNvSpPr txBox="1"/>
          <p:nvPr/>
        </p:nvSpPr>
        <p:spPr>
          <a:xfrm>
            <a:off x="840827" y="940812"/>
            <a:ext cx="10510345"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CRM system lets you coordinate and streamline your whole business operations through a single, centralized platform. We have developed this CRM software as per the changing needs of the customers and industry; they demand knowledgeable and effective processes for responding faster.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goal is to enhance your business with technology to automate and streamline your day-to-day workflows so that you can concentrate more on sales and growth instead of administrative and repetitive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team of highly skilled and experienced professionals, we strive to deliver state-of-the-art software products that empower our customers to achieve their goals and stay ahead in today's rapidly evolving digital landscape.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simple words, you can handle all your</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modules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modules</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B2B2B modules</a:t>
            </a:r>
            <a:r>
              <a:rPr lang="en-IN" sz="2400" b="1"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from anywhere at any time by using Travelopro’s</a:t>
            </a:r>
            <a:r>
              <a:rPr lang="en-IN" sz="2400" b="1" kern="100" dirty="0">
                <a:latin typeface="Calibri" panose="020F0502020204030204" pitchFamily="34" charset="0"/>
                <a:ea typeface="Calibri" panose="020F0502020204030204" pitchFamily="34" charset="0"/>
                <a:cs typeface="Calibri" panose="020F0502020204030204" pitchFamily="34" charset="0"/>
              </a:rPr>
              <a:t>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cloud-based travel CRM</a:t>
            </a:r>
            <a:r>
              <a:rPr lang="en-IN" sz="2400" b="1" kern="100" dirty="0">
                <a:latin typeface="Calibri" panose="020F0502020204030204" pitchFamily="34"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566915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E3E89FF6-0B6E-C06F-5B05-DC78971DF252}"/>
              </a:ext>
            </a:extLst>
          </p:cNvPr>
          <p:cNvSpPr txBox="1"/>
          <p:nvPr/>
        </p:nvSpPr>
        <p:spPr>
          <a:xfrm>
            <a:off x="1135117" y="720912"/>
            <a:ext cx="9018942" cy="5812425"/>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Are the Core Modules of Travel CRM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Rental Car Reservations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Central Reservation System</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Itinerary Creation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Quote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 Database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buFont typeface="Symbol" panose="05050102010706020507" pitchFamily="18" charset="2"/>
              <a:buChar char=""/>
            </a:pP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GDS / OTA Integration</a:t>
            </a:r>
            <a:endParaRPr lang="en-IN" sz="2400" b="1" u="sng" kern="100" dirty="0">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Marketing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Single / Group Reservations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Promotions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Admin Panel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Payment Processing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61545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444F9DCD-7C9E-CD09-F47E-2C07A747C3BA}"/>
              </a:ext>
            </a:extLst>
          </p:cNvPr>
          <p:cNvSpPr txBox="1"/>
          <p:nvPr/>
        </p:nvSpPr>
        <p:spPr>
          <a:xfrm>
            <a:off x="798785" y="764071"/>
            <a:ext cx="11035864" cy="5329857"/>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Are the Basic and Most Prominent Applications of Travel CRMs?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The basic and most prominent applications of travel CRMs are the following: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Centralized Customer Data Storage: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CRM aggregates all the diverse data on customers, categorizes it and arranges in a structured way. The data may include: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Personal information submitted by customers – name, country of origin, provided personal documents, preferences,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History of communication between customers and travel company personnel, including business interactions, support queries, email / chat exchanges and so 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Submitted bookings requests for different types of travel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Financial data – and much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2821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067C696B-CE5E-457B-32DC-380046235433}"/>
              </a:ext>
            </a:extLst>
          </p:cNvPr>
          <p:cNvSpPr txBox="1"/>
          <p:nvPr/>
        </p:nvSpPr>
        <p:spPr>
          <a:xfrm>
            <a:off x="635875" y="1240415"/>
            <a:ext cx="10920249"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Source Of Insights and Business Intelligence:</a:t>
            </a:r>
            <a:r>
              <a:rPr lang="en-IN" sz="2400" kern="100" dirty="0">
                <a:effectLst/>
                <a:latin typeface="Calibri" panose="020F0502020204030204" pitchFamily="34" charset="0"/>
                <a:ea typeface="Calibri" panose="020F0502020204030204" pitchFamily="34" charset="0"/>
                <a:cs typeface="Calibri" panose="020F0502020204030204" pitchFamily="34" charset="0"/>
              </a:rPr>
              <a:t> Contemporary CRM systems in travel utilize numerous tools to convert custom activity data into valuable analytical excerpts and forecasts. These are instrumental for travel company management to stay on the same page with the activity trends, requirements, and preferences manifested by the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Sales Automation Solution: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Relying on customer data and generated analytics, CRM solutions provide a rich set of instruments to increase the productivity of sales and marketing efforts. They can allow lots of profound workflows that help travel managers implement advanced marketing campaigns, track and timely close profitable deals, get notified of important customer activities, and so on and so forth.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196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A80D5963-9C0B-B383-042F-F8FEEB85F2E1}"/>
              </a:ext>
            </a:extLst>
          </p:cNvPr>
          <p:cNvSpPr txBox="1"/>
          <p:nvPr/>
        </p:nvSpPr>
        <p:spPr>
          <a:xfrm>
            <a:off x="977462" y="1759600"/>
            <a:ext cx="9144000" cy="3338799"/>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Besides their own inherent functionality, a travel CRM can be integrated with various third-party applications and platforms for enhanced performance. These can include: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GDS/OTA systems and other travel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Payment gateways;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Accounting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Email marketing tools;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Social media channels,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56014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72BB9042-533B-D17E-436D-D70666D47C32}"/>
              </a:ext>
            </a:extLst>
          </p:cNvPr>
          <p:cNvSpPr txBox="1"/>
          <p:nvPr/>
        </p:nvSpPr>
        <p:spPr>
          <a:xfrm>
            <a:off x="688427" y="606941"/>
            <a:ext cx="10815145" cy="601760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Are Key Features Commonly Found in Travel CRM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Here are some key features commonly found in travel CRM systems:</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Customer Database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CRM systems enable you to create and maintain a comprehensive customer database. It incorporates storing customer information, travel preferences, contact details, booking history, and any other relevant data. This feature allows personalized communication and targeted marketing efforts.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Booking and Reservations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A travel CRM system usually offers functionality to manage bookings and reservations. It enables you to input and track details such as travel itineraries, flights, accommodations, transfers, and other travel-related services. This feature helps simplify the booking process and ensures accurate record-keeping.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0583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2874B443-A405-0E2A-B25A-AC4ED9AA6FD7}"/>
              </a:ext>
            </a:extLst>
          </p:cNvPr>
          <p:cNvSpPr txBox="1"/>
          <p:nvPr/>
        </p:nvSpPr>
        <p:spPr>
          <a:xfrm>
            <a:off x="622738" y="743916"/>
            <a:ext cx="10946524" cy="5607241"/>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Customer Communication and Support:</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CRM systems provide tools for efficient customer communication and support. It may incorporate features such as email integration, live chat support, and a centralized inbox to manage customer inquiries and support requests. This feature ensures timely and consistent communication with customers, enhancing their comprehensive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Reporting and Analytics: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CRM systems offer reporting and analytics features to measure and track significant metrics. You can generate reports on sales performance, customer preferences, marketing campaigns, and other relevant data.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Analyzing</a:t>
            </a:r>
            <a:r>
              <a:rPr lang="en-IN" sz="2400" kern="100" dirty="0">
                <a:effectLst/>
                <a:latin typeface="Calibri" panose="020F0502020204030204" pitchFamily="34" charset="0"/>
                <a:ea typeface="Calibri" panose="020F0502020204030204" pitchFamily="34" charset="0"/>
                <a:cs typeface="Calibri" panose="020F0502020204030204" pitchFamily="34" charset="0"/>
              </a:rPr>
              <a:t> these insights helps in making data-driven decisions and optimizing business strategies.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Sales and Lead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CRM systems help you manage sales pipelines and track leads effectively. You can capture and track potential customers, assign leads to sales agents, monitor the sales progress, and generate reports to measure performance.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927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98F7AFBE-0446-E2C5-BC0D-B13E60B4C1EE}"/>
              </a:ext>
            </a:extLst>
          </p:cNvPr>
          <p:cNvSpPr txBox="1"/>
          <p:nvPr/>
        </p:nvSpPr>
        <p:spPr>
          <a:xfrm>
            <a:off x="646385" y="606941"/>
            <a:ext cx="10899229" cy="6002412"/>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Integration with Other Systems:</a:t>
            </a:r>
            <a:r>
              <a:rPr lang="en-IN" sz="2400" kern="100" dirty="0">
                <a:effectLst/>
                <a:latin typeface="Calibri" panose="020F0502020204030204" pitchFamily="34" charset="0"/>
                <a:ea typeface="Calibri" panose="020F0502020204030204" pitchFamily="34" charset="0"/>
                <a:cs typeface="Calibri" panose="020F0502020204030204" pitchFamily="34" charset="0"/>
              </a:rPr>
              <a:t> A powerful travel CRM system often integrates with other crucial software and systems. It may include integration with booking engines, GDS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Global Distribution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accounting software, customer feedback platforms, and more. Integration streamlines workflows, avoids duplicate data entry, and enhances overall operational efficiency.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Loyalty Program Management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Some travel CRM systems offer loyalty program management capabilities. This feature enables you to design and implement customer loyalty programs, track customer rewards, and manage loyalty-related campaigns. It helps in fostering customer loyalty, repeat business, and customer retention.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Email Marketing and Automation: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CRM systems often integrate email marketing capabilities. This enables you to create and send personalized email campaigns to targeted customer segments. Automation features allow automated email responses, follow-ups, and triggered messaging based on customer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behavior</a:t>
            </a:r>
            <a:r>
              <a:rPr lang="en-IN" sz="2400" kern="100" dirty="0">
                <a:effectLst/>
                <a:latin typeface="Calibri" panose="020F0502020204030204" pitchFamily="34" charset="0"/>
                <a:ea typeface="Calibri" panose="020F0502020204030204" pitchFamily="34" charset="0"/>
                <a:cs typeface="Calibri" panose="020F0502020204030204" pitchFamily="34" charset="0"/>
              </a:rPr>
              <a:t> or predefined rules.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7830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9ACCDBC4-1137-D0F7-B9B0-DBE2FF33365B}"/>
              </a:ext>
            </a:extLst>
          </p:cNvPr>
          <p:cNvSpPr txBox="1"/>
          <p:nvPr/>
        </p:nvSpPr>
        <p:spPr>
          <a:xfrm>
            <a:off x="725214" y="359306"/>
            <a:ext cx="10741572" cy="631018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How To Choose the Best Travel CRM?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There are a few things to consider when choosing the best travel CRM for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Ease of use: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CRM system should be easy to use and enable you to get started quickly. It should have a user-friendly interface and be intuitive to use.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Scalability: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CRM system should be scalable to grow your business. It should be able to add more users and features as your business expands.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Features:</a:t>
            </a:r>
            <a:r>
              <a:rPr lang="en-IN" sz="2400" kern="100" dirty="0">
                <a:effectLst/>
                <a:latin typeface="Calibri" panose="020F0502020204030204" pitchFamily="34" charset="0"/>
                <a:ea typeface="Calibri" panose="020F0502020204030204" pitchFamily="34" charset="0"/>
                <a:cs typeface="Calibri" panose="020F0502020204030204" pitchFamily="34" charset="0"/>
              </a:rPr>
              <a:t> The CRM system should have the features you need to handle customer relationships and business processes. It should also have integrations with other business systems to help you automate your workflows.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Customer support: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CRM system should have excellent customer support to help you with any questions or problems you have.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Customizations: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CRM system should be customizable so that you can tailor it to your specific needs.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68798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3" name="TextBox 2">
            <a:extLst>
              <a:ext uri="{FF2B5EF4-FFF2-40B4-BE49-F238E27FC236}">
                <a16:creationId xmlns:a16="http://schemas.microsoft.com/office/drawing/2014/main" id="{67D67977-B3A4-B654-5695-A1659763A717}"/>
              </a:ext>
            </a:extLst>
          </p:cNvPr>
          <p:cNvSpPr txBox="1"/>
          <p:nvPr/>
        </p:nvSpPr>
        <p:spPr>
          <a:xfrm>
            <a:off x="714703" y="471491"/>
            <a:ext cx="10762593" cy="5915017"/>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How Travel CRM Software Impacts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Overall, the Travel CRM software tool is remarkably designed to provide solutions for your travel agencies that help increase business growth and book appointments. Other benefits of the system are as follows: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For Business:</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Travelopro will help the agents expand their business worldwide and allow them to gain better insight based on marketing research. This, in turn, assists in making better marketing decisions for tour operations and other business tasks.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For Customers: </a:t>
            </a:r>
            <a:r>
              <a:rPr lang="en-IN" sz="2400" kern="100" dirty="0">
                <a:effectLst/>
                <a:latin typeface="Calibri" panose="020F0502020204030204" pitchFamily="34" charset="0"/>
                <a:ea typeface="Calibri" panose="020F0502020204030204" pitchFamily="34" charset="0"/>
                <a:cs typeface="Calibri" panose="020F0502020204030204" pitchFamily="34" charset="0"/>
              </a:rPr>
              <a:t>The customer can leverage the fast and efficient profession and experience the fast-ticketing process. Travelers can effortlessly make bookings on their own and help the agents speed up the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For Industry: </a:t>
            </a:r>
            <a:r>
              <a:rPr lang="en-IN" sz="2400" kern="100" dirty="0">
                <a:effectLst/>
                <a:latin typeface="Calibri" panose="020F0502020204030204" pitchFamily="34" charset="0"/>
                <a:ea typeface="Calibri" panose="020F0502020204030204" pitchFamily="34" charset="0"/>
                <a:cs typeface="Calibri" panose="020F0502020204030204" pitchFamily="34" charset="0"/>
              </a:rPr>
              <a:t>This will help in automating the whole business task that you perform manually. This will help to save time and speed the business correction process. Furthermore, it will help in achieving faster growth and increasing profit.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1866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5" name="TextBox 4">
            <a:extLst>
              <a:ext uri="{FF2B5EF4-FFF2-40B4-BE49-F238E27FC236}">
                <a16:creationId xmlns:a16="http://schemas.microsoft.com/office/drawing/2014/main" id="{2BAFBC42-D3D4-FB5C-3316-A8E44B18A5B0}"/>
              </a:ext>
            </a:extLst>
          </p:cNvPr>
          <p:cNvSpPr txBox="1"/>
          <p:nvPr/>
        </p:nvSpPr>
        <p:spPr>
          <a:xfrm>
            <a:off x="930698" y="1115546"/>
            <a:ext cx="10047890" cy="4626908"/>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How Travelopro Can Help You Succeed?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Tailored Experience:</a:t>
            </a:r>
            <a:r>
              <a:rPr lang="en-IN" sz="2400" kern="100" dirty="0">
                <a:effectLst/>
                <a:latin typeface="Calibri" panose="020F0502020204030204" pitchFamily="34" charset="0"/>
                <a:ea typeface="Calibri" panose="020F0502020204030204" pitchFamily="34" charset="0"/>
                <a:cs typeface="Calibri" panose="020F0502020204030204" pitchFamily="34" charset="0"/>
              </a:rPr>
              <a:t> Our main priority is the user experience. Thus, Travelopro works with you to ensure your experience is tailored to your business requirements.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Industry Expertise: </a:t>
            </a: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specializes in the setup, implementation, and optimization of tools, as well as being well-versed in best practices to ensure your business has the highest ROI possible.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Customer Obsession: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us, customer satisfaction is the key to success, and we strive to ensure that our customers’ demands are not only met but always exceeded.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82201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DC7F415-B36C-3EC6-B23D-DFCF2818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235" y="111672"/>
            <a:ext cx="2176707" cy="495269"/>
          </a:xfrm>
          <a:prstGeom prst="rect">
            <a:avLst/>
          </a:prstGeom>
        </p:spPr>
      </p:pic>
      <p:sp>
        <p:nvSpPr>
          <p:cNvPr id="2" name="Title 1">
            <a:extLst>
              <a:ext uri="{FF2B5EF4-FFF2-40B4-BE49-F238E27FC236}">
                <a16:creationId xmlns:a16="http://schemas.microsoft.com/office/drawing/2014/main" id="{4D93F3CB-2D6C-1C11-42EC-77ECE0174349}"/>
              </a:ext>
            </a:extLst>
          </p:cNvPr>
          <p:cNvSpPr txBox="1">
            <a:spLocks/>
          </p:cNvSpPr>
          <p:nvPr/>
        </p:nvSpPr>
        <p:spPr>
          <a:xfrm>
            <a:off x="1284522" y="1131803"/>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https://www.travelopro.com/crm-module.php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20364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docProps/app.xml><?xml version="1.0" encoding="utf-8"?>
<Properties xmlns="http://schemas.openxmlformats.org/officeDocument/2006/extended-properties" xmlns:vt="http://schemas.openxmlformats.org/officeDocument/2006/docPropsVTypes">
  <Template>Celestial</Template>
  <TotalTime>17</TotalTime>
  <Words>2407</Words>
  <Application>Microsoft Office PowerPoint</Application>
  <PresentationFormat>Widescreen</PresentationFormat>
  <Paragraphs>112</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17</cp:revision>
  <dcterms:created xsi:type="dcterms:W3CDTF">2024-09-21T04:09:22Z</dcterms:created>
  <dcterms:modified xsi:type="dcterms:W3CDTF">2024-09-21T04:26:23Z</dcterms:modified>
</cp:coreProperties>
</file>