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320C77F4-94E8-448C-BD3A-016E2517C905}" type="datetimeFigureOut">
              <a:rPr lang="en-IN" smtClean="0"/>
              <a:t>01-10-2024</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0D791A54-82B8-447B-85BC-766424641A30}" type="slidenum">
              <a:rPr lang="en-IN" smtClean="0"/>
              <a:t>‹#›</a:t>
            </a:fld>
            <a:endParaRPr lang="en-IN"/>
          </a:p>
        </p:txBody>
      </p:sp>
    </p:spTree>
    <p:extLst>
      <p:ext uri="{BB962C8B-B14F-4D97-AF65-F5344CB8AC3E}">
        <p14:creationId xmlns:p14="http://schemas.microsoft.com/office/powerpoint/2010/main" val="1439032861"/>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20C77F4-94E8-448C-BD3A-016E2517C905}" type="datetimeFigureOut">
              <a:rPr lang="en-IN" smtClean="0"/>
              <a:t>01-10-2024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D791A54-82B8-447B-85BC-766424641A30}" type="slidenum">
              <a:rPr lang="en-IN" smtClean="0"/>
              <a:t>‹#›</a:t>
            </a:fld>
            <a:endParaRPr lang="en-IN"/>
          </a:p>
        </p:txBody>
      </p:sp>
    </p:spTree>
    <p:extLst>
      <p:ext uri="{BB962C8B-B14F-4D97-AF65-F5344CB8AC3E}">
        <p14:creationId xmlns:p14="http://schemas.microsoft.com/office/powerpoint/2010/main" val="33036969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20C77F4-94E8-448C-BD3A-016E2517C905}" type="datetimeFigureOut">
              <a:rPr lang="en-IN" smtClean="0"/>
              <a:t>01-10-2024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D791A54-82B8-447B-85BC-766424641A30}" type="slidenum">
              <a:rPr lang="en-IN" smtClean="0"/>
              <a:t>‹#›</a:t>
            </a:fld>
            <a:endParaRPr lang="en-IN"/>
          </a:p>
        </p:txBody>
      </p:sp>
    </p:spTree>
    <p:extLst>
      <p:ext uri="{BB962C8B-B14F-4D97-AF65-F5344CB8AC3E}">
        <p14:creationId xmlns:p14="http://schemas.microsoft.com/office/powerpoint/2010/main" val="16644804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20C77F4-94E8-448C-BD3A-016E2517C905}" type="datetimeFigureOut">
              <a:rPr lang="en-IN" smtClean="0"/>
              <a:t>01-10-2024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D791A54-82B8-447B-85BC-766424641A30}" type="slidenum">
              <a:rPr lang="en-IN" smtClean="0"/>
              <a:t>‹#›</a:t>
            </a:fld>
            <a:endParaRPr lang="en-IN"/>
          </a:p>
        </p:txBody>
      </p:sp>
    </p:spTree>
    <p:extLst>
      <p:ext uri="{BB962C8B-B14F-4D97-AF65-F5344CB8AC3E}">
        <p14:creationId xmlns:p14="http://schemas.microsoft.com/office/powerpoint/2010/main" val="20721808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20C77F4-94E8-448C-BD3A-016E2517C905}" type="datetimeFigureOut">
              <a:rPr lang="en-IN" smtClean="0"/>
              <a:t>01-10-2024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0D791A54-82B8-447B-85BC-766424641A30}" type="slidenum">
              <a:rPr lang="en-IN" smtClean="0"/>
              <a:t>‹#›</a:t>
            </a:fld>
            <a:endParaRPr lang="en-IN"/>
          </a:p>
        </p:txBody>
      </p:sp>
    </p:spTree>
    <p:extLst>
      <p:ext uri="{BB962C8B-B14F-4D97-AF65-F5344CB8AC3E}">
        <p14:creationId xmlns:p14="http://schemas.microsoft.com/office/powerpoint/2010/main" val="31540594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20C77F4-94E8-448C-BD3A-016E2517C905}" type="datetimeFigureOut">
              <a:rPr lang="en-IN" smtClean="0"/>
              <a:t>01-10-2024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0D791A54-82B8-447B-85BC-766424641A30}" type="slidenum">
              <a:rPr lang="en-IN" smtClean="0"/>
              <a:t>‹#›</a:t>
            </a:fld>
            <a:endParaRPr lang="en-IN"/>
          </a:p>
        </p:txBody>
      </p:sp>
    </p:spTree>
    <p:extLst>
      <p:ext uri="{BB962C8B-B14F-4D97-AF65-F5344CB8AC3E}">
        <p14:creationId xmlns:p14="http://schemas.microsoft.com/office/powerpoint/2010/main" val="7950905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320C77F4-94E8-448C-BD3A-016E2517C905}" type="datetimeFigureOut">
              <a:rPr lang="en-IN" smtClean="0"/>
              <a:t>01-10-2024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0D791A54-82B8-447B-85BC-766424641A30}" type="slidenum">
              <a:rPr lang="en-IN" smtClean="0"/>
              <a:t>‹#›</a:t>
            </a:fld>
            <a:endParaRPr lang="en-IN"/>
          </a:p>
        </p:txBody>
      </p:sp>
    </p:spTree>
    <p:extLst>
      <p:ext uri="{BB962C8B-B14F-4D97-AF65-F5344CB8AC3E}">
        <p14:creationId xmlns:p14="http://schemas.microsoft.com/office/powerpoint/2010/main" val="29947352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20C77F4-94E8-448C-BD3A-016E2517C905}" type="datetimeFigureOut">
              <a:rPr lang="en-IN" smtClean="0"/>
              <a:t>01-10-2024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D791A54-82B8-447B-85BC-766424641A30}" type="slidenum">
              <a:rPr lang="en-IN" smtClean="0"/>
              <a:t>‹#›</a:t>
            </a:fld>
            <a:endParaRPr lang="en-IN"/>
          </a:p>
        </p:txBody>
      </p:sp>
    </p:spTree>
    <p:extLst>
      <p:ext uri="{BB962C8B-B14F-4D97-AF65-F5344CB8AC3E}">
        <p14:creationId xmlns:p14="http://schemas.microsoft.com/office/powerpoint/2010/main" val="34137497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20C77F4-94E8-448C-BD3A-016E2517C905}" type="datetimeFigureOut">
              <a:rPr lang="en-IN" smtClean="0"/>
              <a:t>01-10-2024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D791A54-82B8-447B-85BC-766424641A30}" type="slidenum">
              <a:rPr lang="en-IN" smtClean="0"/>
              <a:t>‹#›</a:t>
            </a:fld>
            <a:endParaRPr lang="en-IN"/>
          </a:p>
        </p:txBody>
      </p:sp>
    </p:spTree>
    <p:extLst>
      <p:ext uri="{BB962C8B-B14F-4D97-AF65-F5344CB8AC3E}">
        <p14:creationId xmlns:p14="http://schemas.microsoft.com/office/powerpoint/2010/main" val="28095315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20C77F4-94E8-448C-BD3A-016E2517C905}" type="datetimeFigureOut">
              <a:rPr lang="en-IN" smtClean="0"/>
              <a:t>01-10-2024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D791A54-82B8-447B-85BC-766424641A30}" type="slidenum">
              <a:rPr lang="en-IN" smtClean="0"/>
              <a:t>‹#›</a:t>
            </a:fld>
            <a:endParaRPr lang="en-IN"/>
          </a:p>
        </p:txBody>
      </p:sp>
    </p:spTree>
    <p:extLst>
      <p:ext uri="{BB962C8B-B14F-4D97-AF65-F5344CB8AC3E}">
        <p14:creationId xmlns:p14="http://schemas.microsoft.com/office/powerpoint/2010/main" val="34296638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20C77F4-94E8-448C-BD3A-016E2517C905}" type="datetimeFigureOut">
              <a:rPr lang="en-IN" smtClean="0"/>
              <a:t>01-10-2024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D791A54-82B8-447B-85BC-766424641A30}" type="slidenum">
              <a:rPr lang="en-IN" smtClean="0"/>
              <a:t>‹#›</a:t>
            </a:fld>
            <a:endParaRPr lang="en-IN"/>
          </a:p>
        </p:txBody>
      </p:sp>
    </p:spTree>
    <p:extLst>
      <p:ext uri="{BB962C8B-B14F-4D97-AF65-F5344CB8AC3E}">
        <p14:creationId xmlns:p14="http://schemas.microsoft.com/office/powerpoint/2010/main" val="22804127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2" name="TextBox 11"/>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3" name="TextBox 12"/>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20C77F4-94E8-448C-BD3A-016E2517C905}" type="datetimeFigureOut">
              <a:rPr lang="en-IN" smtClean="0"/>
              <a:t>01-10-2024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D791A54-82B8-447B-85BC-766424641A30}" type="slidenum">
              <a:rPr lang="en-IN" smtClean="0"/>
              <a:t>‹#›</a:t>
            </a:fld>
            <a:endParaRPr lang="en-IN"/>
          </a:p>
        </p:txBody>
      </p:sp>
    </p:spTree>
    <p:extLst>
      <p:ext uri="{BB962C8B-B14F-4D97-AF65-F5344CB8AC3E}">
        <p14:creationId xmlns:p14="http://schemas.microsoft.com/office/powerpoint/2010/main" val="40730561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20C77F4-94E8-448C-BD3A-016E2517C905}" type="datetimeFigureOut">
              <a:rPr lang="en-IN" smtClean="0"/>
              <a:t>01-10-2024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D791A54-82B8-447B-85BC-766424641A30}" type="slidenum">
              <a:rPr lang="en-IN" smtClean="0"/>
              <a:t>‹#›</a:t>
            </a:fld>
            <a:endParaRPr lang="en-IN"/>
          </a:p>
        </p:txBody>
      </p:sp>
    </p:spTree>
    <p:extLst>
      <p:ext uri="{BB962C8B-B14F-4D97-AF65-F5344CB8AC3E}">
        <p14:creationId xmlns:p14="http://schemas.microsoft.com/office/powerpoint/2010/main" val="6567891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20C77F4-94E8-448C-BD3A-016E2517C905}" type="datetimeFigureOut">
              <a:rPr lang="en-IN" smtClean="0"/>
              <a:t>01-10-2024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D791A54-82B8-447B-85BC-766424641A30}" type="slidenum">
              <a:rPr lang="en-IN" smtClean="0"/>
              <a:t>‹#›</a:t>
            </a:fld>
            <a:endParaRPr lang="en-IN"/>
          </a:p>
        </p:txBody>
      </p:sp>
    </p:spTree>
    <p:extLst>
      <p:ext uri="{BB962C8B-B14F-4D97-AF65-F5344CB8AC3E}">
        <p14:creationId xmlns:p14="http://schemas.microsoft.com/office/powerpoint/2010/main" val="21950427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20C77F4-94E8-448C-BD3A-016E2517C905}" type="datetimeFigureOut">
              <a:rPr lang="en-IN" smtClean="0"/>
              <a:t>01-10-2024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D791A54-82B8-447B-85BC-766424641A30}" type="slidenum">
              <a:rPr lang="en-IN" smtClean="0"/>
              <a:t>‹#›</a:t>
            </a:fld>
            <a:endParaRPr lang="en-IN"/>
          </a:p>
        </p:txBody>
      </p:sp>
    </p:spTree>
    <p:extLst>
      <p:ext uri="{BB962C8B-B14F-4D97-AF65-F5344CB8AC3E}">
        <p14:creationId xmlns:p14="http://schemas.microsoft.com/office/powerpoint/2010/main" val="25260167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20C77F4-94E8-448C-BD3A-016E2517C905}" type="datetimeFigureOut">
              <a:rPr lang="en-IN" smtClean="0"/>
              <a:t>01-10-2024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D791A54-82B8-447B-85BC-766424641A30}" type="slidenum">
              <a:rPr lang="en-IN" smtClean="0"/>
              <a:t>‹#›</a:t>
            </a:fld>
            <a:endParaRPr lang="en-IN"/>
          </a:p>
        </p:txBody>
      </p:sp>
    </p:spTree>
    <p:extLst>
      <p:ext uri="{BB962C8B-B14F-4D97-AF65-F5344CB8AC3E}">
        <p14:creationId xmlns:p14="http://schemas.microsoft.com/office/powerpoint/2010/main" val="16171157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20C77F4-94E8-448C-BD3A-016E2517C905}" type="datetimeFigureOut">
              <a:rPr lang="en-IN" smtClean="0"/>
              <a:t>01-10-2024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D791A54-82B8-447B-85BC-766424641A30}" type="slidenum">
              <a:rPr lang="en-IN" smtClean="0"/>
              <a:t>‹#›</a:t>
            </a:fld>
            <a:endParaRPr lang="en-IN"/>
          </a:p>
        </p:txBody>
      </p:sp>
    </p:spTree>
    <p:extLst>
      <p:ext uri="{BB962C8B-B14F-4D97-AF65-F5344CB8AC3E}">
        <p14:creationId xmlns:p14="http://schemas.microsoft.com/office/powerpoint/2010/main" val="31577981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20C77F4-94E8-448C-BD3A-016E2517C905}" type="datetimeFigureOut">
              <a:rPr lang="en-IN" smtClean="0"/>
              <a:t>01-10-2024</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D791A54-82B8-447B-85BC-766424641A30}" type="slidenum">
              <a:rPr lang="en-IN" smtClean="0"/>
              <a:t>‹#›</a:t>
            </a:fld>
            <a:endParaRPr lang="en-IN"/>
          </a:p>
        </p:txBody>
      </p:sp>
    </p:spTree>
    <p:extLst>
      <p:ext uri="{BB962C8B-B14F-4D97-AF65-F5344CB8AC3E}">
        <p14:creationId xmlns:p14="http://schemas.microsoft.com/office/powerpoint/2010/main" val="1155783336"/>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travel-website-development.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ean-expedia.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avel-aggregators.php"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travel-agency-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hotel-api.php"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travelopro.com/hotel-booking-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flight-api.php"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travelopro.com/hotel-reservation-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travelopro.com/travel-booking-website.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global-distribution-system-amadeus-galileo-sabre-travelport.php" TargetMode="External"/><Relationship Id="rId4" Type="http://schemas.openxmlformats.org/officeDocument/2006/relationships/hyperlink" Target="https://www.travelopro.com/hotel-aggregator.php"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www.travelopro.com/hotel-central-reservation-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s://www.travelopro.com/hotel-reservation-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slideshare.net/olivier-james/travelopro-flight-api-flight-booking-engine-airline-reservation-system"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hyperlink" Target="https://www.travelopro.com/hotel-booking-engin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hyperlink" Target="https://www.travelopro.com/xml-api-integration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hyperlink" Target="https://www.travelopro.com/car-rental-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9A76AF3-12C8-7051-10E4-D8D1572510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3297" y="143203"/>
            <a:ext cx="2091558" cy="475895"/>
          </a:xfrm>
          <a:prstGeom prst="rect">
            <a:avLst/>
          </a:prstGeom>
        </p:spPr>
      </p:pic>
      <p:sp>
        <p:nvSpPr>
          <p:cNvPr id="2" name="TextBox 1">
            <a:extLst>
              <a:ext uri="{FF2B5EF4-FFF2-40B4-BE49-F238E27FC236}">
                <a16:creationId xmlns:a16="http://schemas.microsoft.com/office/drawing/2014/main" id="{F5B40229-59D9-BA48-A022-13DC9DCFC730}"/>
              </a:ext>
            </a:extLst>
          </p:cNvPr>
          <p:cNvSpPr txBox="1"/>
          <p:nvPr/>
        </p:nvSpPr>
        <p:spPr>
          <a:xfrm>
            <a:off x="4419297" y="5906684"/>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GB" sz="2000" b="1" dirty="0">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A50791AD-2205-ED82-3B5B-478046ABB3BE}"/>
              </a:ext>
            </a:extLst>
          </p:cNvPr>
          <p:cNvSpPr txBox="1"/>
          <p:nvPr/>
        </p:nvSpPr>
        <p:spPr>
          <a:xfrm>
            <a:off x="3849414" y="61556"/>
            <a:ext cx="4493172" cy="769441"/>
          </a:xfrm>
          <a:prstGeom prst="rect">
            <a:avLst/>
          </a:prstGeom>
          <a:noFill/>
        </p:spPr>
        <p:txBody>
          <a:bodyPr wrap="square">
            <a:spAutoFit/>
          </a:bodyPr>
          <a:lstStyle/>
          <a:p>
            <a:r>
              <a:rPr lang="en-IN" sz="4400" b="1" dirty="0"/>
              <a:t>Hotel Booking API</a:t>
            </a:r>
          </a:p>
        </p:txBody>
      </p:sp>
      <p:pic>
        <p:nvPicPr>
          <p:cNvPr id="8" name="Picture 7">
            <a:extLst>
              <a:ext uri="{FF2B5EF4-FFF2-40B4-BE49-F238E27FC236}">
                <a16:creationId xmlns:a16="http://schemas.microsoft.com/office/drawing/2014/main" id="{FB5835F9-111E-4346-8934-6B606A52F9C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3033" y="830997"/>
            <a:ext cx="10396097" cy="4876120"/>
          </a:xfrm>
          <a:prstGeom prst="rect">
            <a:avLst/>
          </a:prstGeom>
        </p:spPr>
      </p:pic>
    </p:spTree>
    <p:extLst>
      <p:ext uri="{BB962C8B-B14F-4D97-AF65-F5344CB8AC3E}">
        <p14:creationId xmlns:p14="http://schemas.microsoft.com/office/powerpoint/2010/main" val="26423485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9A76AF3-12C8-7051-10E4-D8D1572510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3297" y="143203"/>
            <a:ext cx="2091558" cy="475895"/>
          </a:xfrm>
          <a:prstGeom prst="rect">
            <a:avLst/>
          </a:prstGeom>
        </p:spPr>
      </p:pic>
      <p:sp>
        <p:nvSpPr>
          <p:cNvPr id="3" name="TextBox 2">
            <a:extLst>
              <a:ext uri="{FF2B5EF4-FFF2-40B4-BE49-F238E27FC236}">
                <a16:creationId xmlns:a16="http://schemas.microsoft.com/office/drawing/2014/main" id="{6F710432-1CCC-83CB-7730-FC6BDDC7CD49}"/>
              </a:ext>
            </a:extLst>
          </p:cNvPr>
          <p:cNvSpPr txBox="1"/>
          <p:nvPr/>
        </p:nvSpPr>
        <p:spPr>
          <a:xfrm>
            <a:off x="851337" y="1151643"/>
            <a:ext cx="10657491" cy="4832092"/>
          </a:xfrm>
          <a:prstGeom prst="rect">
            <a:avLst/>
          </a:prstGeom>
          <a:noFill/>
        </p:spPr>
        <p:txBody>
          <a:bodyPr wrap="square">
            <a:spAutoFit/>
          </a:bodyPr>
          <a:lstStyle/>
          <a:p>
            <a:pPr algn="ctr">
              <a:lnSpc>
                <a:spcPct val="107000"/>
              </a:lnSpc>
              <a:spcAft>
                <a:spcPts val="800"/>
              </a:spcAft>
            </a:pPr>
            <a:r>
              <a:rPr lang="en-IN" sz="2400" b="1" kern="1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Why You Should Choose Travelopro Hotel API?</a:t>
            </a:r>
            <a:endParaRPr lang="en-IN"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is World’s leading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website development company</a:t>
            </a:r>
            <a:r>
              <a:rPr lang="en-IN" sz="2400" kern="100" dirty="0">
                <a:effectLst/>
                <a:latin typeface="Calibri" panose="020F0502020204030204" pitchFamily="34" charset="0"/>
                <a:ea typeface="Calibri" panose="020F0502020204030204" pitchFamily="34" charset="0"/>
                <a:cs typeface="Calibri" panose="020F0502020204030204" pitchFamily="34" charset="0"/>
              </a:rPr>
              <a:t>, offering you the best software for hotels booking engine and holiday packages and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hotel booking affiliate website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across the world.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makes planning and buying a holiday or a business trip easy and convenient. We will shortly be growing our services to offer a wide array of travel-related services including car rentals.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Hotel Booking Affiliate Website is a marketing business which is a method of promoting web businesses in which an affiliate is rewarded for every sale provided through our efforts.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087850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9A76AF3-12C8-7051-10E4-D8D1572510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3297" y="143203"/>
            <a:ext cx="2091558" cy="475895"/>
          </a:xfrm>
          <a:prstGeom prst="rect">
            <a:avLst/>
          </a:prstGeom>
        </p:spPr>
      </p:pic>
      <p:sp>
        <p:nvSpPr>
          <p:cNvPr id="6" name="TextBox 5">
            <a:extLst>
              <a:ext uri="{FF2B5EF4-FFF2-40B4-BE49-F238E27FC236}">
                <a16:creationId xmlns:a16="http://schemas.microsoft.com/office/drawing/2014/main" id="{ED82771C-4E75-1B4C-680A-708CF5B83C49}"/>
              </a:ext>
            </a:extLst>
          </p:cNvPr>
          <p:cNvSpPr txBox="1"/>
          <p:nvPr/>
        </p:nvSpPr>
        <p:spPr>
          <a:xfrm>
            <a:off x="798786" y="774181"/>
            <a:ext cx="10594428" cy="5519844"/>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partner with you in allocating our cutting-edge metasearch technology to your site so that users on your site can use the booking engine to transact hotels online, and you earn at the same time.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 affiliate programs recommend a great opportunity to become involved in the travel industry. You can choose some of the services like Flight tickets, Hotel booking, Car rentals, Tour activities and more.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products help travel businesses in delivering effortless services to their clients. Through API/XML integration of GDS such as Amadeus,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website</a:t>
            </a:r>
            <a:r>
              <a:rPr lang="en-IN" sz="2400" kern="100" dirty="0">
                <a:effectLst/>
                <a:latin typeface="Calibri" panose="020F0502020204030204" pitchFamily="34" charset="0"/>
                <a:ea typeface="Calibri" panose="020F0502020204030204" pitchFamily="34" charset="0"/>
                <a:cs typeface="Calibri" panose="020F0502020204030204" pitchFamily="34" charset="0"/>
              </a:rPr>
              <a:t> and Sabre help in upgrading end-user experience by providing them updated information as per their need.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delivers travel technology software for Hotels,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Flight Booking Affiliate Websites</a:t>
            </a:r>
            <a:r>
              <a:rPr lang="en-IN" sz="2400" kern="100" dirty="0">
                <a:effectLst/>
                <a:latin typeface="Calibri" panose="020F0502020204030204" pitchFamily="34" charset="0"/>
                <a:ea typeface="Calibri" panose="020F0502020204030204" pitchFamily="34" charset="0"/>
                <a:cs typeface="Calibri" panose="020F0502020204030204" pitchFamily="34" charset="0"/>
              </a:rPr>
              <a:t>, Car Rental, Hotel API, etc. Our service provides hotel search and look-up function with the ability to book accommodations.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009299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9A76AF3-12C8-7051-10E4-D8D1572510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3297" y="143203"/>
            <a:ext cx="2091558" cy="475895"/>
          </a:xfrm>
          <a:prstGeom prst="rect">
            <a:avLst/>
          </a:prstGeom>
        </p:spPr>
      </p:pic>
      <p:sp>
        <p:nvSpPr>
          <p:cNvPr id="3" name="TextBox 2">
            <a:extLst>
              <a:ext uri="{FF2B5EF4-FFF2-40B4-BE49-F238E27FC236}">
                <a16:creationId xmlns:a16="http://schemas.microsoft.com/office/drawing/2014/main" id="{A889C50D-C599-BC26-9AF9-06A189A07B9C}"/>
              </a:ext>
            </a:extLst>
          </p:cNvPr>
          <p:cNvSpPr txBox="1"/>
          <p:nvPr/>
        </p:nvSpPr>
        <p:spPr>
          <a:xfrm>
            <a:off x="546538" y="619098"/>
            <a:ext cx="11277600" cy="5725029"/>
          </a:xfrm>
          <a:prstGeom prst="rect">
            <a:avLst/>
          </a:prstGeom>
          <a:noFill/>
        </p:spPr>
        <p:txBody>
          <a:bodyPr wrap="square">
            <a:spAutoFit/>
          </a:bodyPr>
          <a:lstStyle/>
          <a:p>
            <a:pPr algn="ctr">
              <a:lnSpc>
                <a:spcPct val="107000"/>
              </a:lnSpc>
              <a:spcAft>
                <a:spcPts val="800"/>
              </a:spcAft>
            </a:pPr>
            <a:r>
              <a:rPr lang="en-IN" sz="2400" b="1" kern="1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Why Travelopro Global Hotel Booking API?</a:t>
            </a:r>
            <a:endParaRPr lang="en-IN"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inventory associated with these hotel suppliers is connected to one's hotel booking affiliate website system so that their own customers can book hotels directly from their website.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offers the most ambitious travel search engine comparison site you will currently find on the market. Travelopro hotel booking API aggregates hotel content into a single network from emerging hotel suppliers, consolidators, hotel chains, independent hotels,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Online Travel Agencies (OTAs)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a:t>
            </a:r>
            <a:endParaRPr lang="en-IN" sz="24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hotel booking API provides comprehensive descriptions including room types, images, facilities, ancillaries/extras of properties worldwide.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Hotel API</a:t>
            </a:r>
            <a:r>
              <a:rPr lang="en-IN" sz="2400" b="1" u="sng"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enables a powerful comparison of fully matched hotels with prices from multiple vendors.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438933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9A76AF3-12C8-7051-10E4-D8D1572510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3297" y="143203"/>
            <a:ext cx="2091558" cy="475895"/>
          </a:xfrm>
          <a:prstGeom prst="rect">
            <a:avLst/>
          </a:prstGeom>
        </p:spPr>
      </p:pic>
      <p:sp>
        <p:nvSpPr>
          <p:cNvPr id="3" name="TextBox 2">
            <a:extLst>
              <a:ext uri="{FF2B5EF4-FFF2-40B4-BE49-F238E27FC236}">
                <a16:creationId xmlns:a16="http://schemas.microsoft.com/office/drawing/2014/main" id="{C8EB7717-381B-93FD-7480-707E847EEFCE}"/>
              </a:ext>
            </a:extLst>
          </p:cNvPr>
          <p:cNvSpPr txBox="1"/>
          <p:nvPr/>
        </p:nvSpPr>
        <p:spPr>
          <a:xfrm>
            <a:off x="767255" y="745222"/>
            <a:ext cx="10909738" cy="5622437"/>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An Application Programming Interface (API) is the method by which one company can pass on their products and services to another company in a legitimate fashion.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When we offer you our Hotel API, and after you have integrated it into your online platform, the users of your website will have the ability to access a variety of products and services.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hotel booking process is very composite and long. With various types of rooms and services options in every destination, each offers various services.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While booking we have to take care of guest’s requirement. We provide easy to use and user-friendly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Hotel Booking API integration</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facilities for hotel booking affiliate websites and travel agents.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clients getting a good conversion rate and return on investment with our Hotel API. We provide customized service at highly reasonable rates. We also have complete solutions for Travel API with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Flight Booking API</a:t>
            </a:r>
            <a:r>
              <a:rPr lang="en-IN" sz="2400" b="1" u="sng" kern="100" dirty="0">
                <a:latin typeface="Calibri" panose="020F0502020204030204" pitchFamily="34" charset="0"/>
                <a:ea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24614447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9A76AF3-12C8-7051-10E4-D8D1572510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3297" y="143203"/>
            <a:ext cx="2091558" cy="475895"/>
          </a:xfrm>
          <a:prstGeom prst="rect">
            <a:avLst/>
          </a:prstGeom>
        </p:spPr>
      </p:pic>
      <p:sp>
        <p:nvSpPr>
          <p:cNvPr id="3" name="TextBox 2">
            <a:extLst>
              <a:ext uri="{FF2B5EF4-FFF2-40B4-BE49-F238E27FC236}">
                <a16:creationId xmlns:a16="http://schemas.microsoft.com/office/drawing/2014/main" id="{C7F41738-8AF0-55A8-098E-4B854A6EE3E4}"/>
              </a:ext>
            </a:extLst>
          </p:cNvPr>
          <p:cNvSpPr txBox="1"/>
          <p:nvPr/>
        </p:nvSpPr>
        <p:spPr>
          <a:xfrm>
            <a:off x="662151" y="766243"/>
            <a:ext cx="11077903" cy="5519844"/>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Travelopro is known globally for its commitment to its customers, technology, and innovation, and we’re delighted that the company is leveraging our software to better serve its customers.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An aggregator is like a personal shopper for the internet. It quickly canvasses the databases of dozens of major booking engines and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hotel reservation sites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to find the best rates on all the rooms available.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An aggregator is a website that searches for deals across multiple websites and shows you the results in one place. Hotel booking aggregator has some great deals on accommodation, as it checks other aggregators like Expedia, Booking, and Agoda, in one giant search engine.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If you're looking for the absolute best deal on accommodation, this is one of the first sites you should go to.  We allow complete travel solution for travel agents, tour &amp; travel companies tourism management companies, car rental agencies, and hotels.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659690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9A76AF3-12C8-7051-10E4-D8D1572510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3297" y="143203"/>
            <a:ext cx="2091558" cy="475895"/>
          </a:xfrm>
          <a:prstGeom prst="rect">
            <a:avLst/>
          </a:prstGeom>
        </p:spPr>
      </p:pic>
      <p:sp>
        <p:nvSpPr>
          <p:cNvPr id="3" name="TextBox 2">
            <a:extLst>
              <a:ext uri="{FF2B5EF4-FFF2-40B4-BE49-F238E27FC236}">
                <a16:creationId xmlns:a16="http://schemas.microsoft.com/office/drawing/2014/main" id="{C0553031-61F3-5BC4-0E99-17A9DEF59A8F}"/>
              </a:ext>
            </a:extLst>
          </p:cNvPr>
          <p:cNvSpPr txBox="1"/>
          <p:nvPr/>
        </p:nvSpPr>
        <p:spPr>
          <a:xfrm>
            <a:off x="693683" y="787264"/>
            <a:ext cx="10804634" cy="5622437"/>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give highly customized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B2C and B2B travel website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application development, XML API integration and GDS integration solution travel and tourism companies.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develops a full-scale online hotel reservation system to run your hotel business smoothly. We can develop a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hotel booking aggregator</a:t>
            </a:r>
            <a:r>
              <a:rPr lang="en-IN" sz="2400" b="1" u="sng"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system best matches your requirements with Hotel GDS / White-Label API integration service.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Let us know your feature hotel reservation system requirement and we will provide you the solution accordingly, which will save your money and time both.</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prime interest is to develop interactive hotel booking solutions as per your requirement, which will best solve your business purpose. We understand your requirements and bring your thought into reality with our huge domain experience in the travel industry.</a:t>
            </a:r>
          </a:p>
          <a:p>
            <a:pPr marL="342900" indent="-342900" algn="just">
              <a:lnSpc>
                <a:spcPct val="107000"/>
              </a:lnSpc>
              <a:spcAft>
                <a:spcPts val="800"/>
              </a:spcAft>
              <a:buFont typeface="Arial" panose="020B0604020202020204" pitchFamily="34" charset="0"/>
              <a:buChar char="•"/>
            </a:pPr>
            <a:r>
              <a:rPr lang="en-IN" sz="2400" dirty="0">
                <a:effectLst/>
                <a:latin typeface="Calibri" panose="020F0502020204030204" pitchFamily="34" charset="0"/>
                <a:ea typeface="Calibri" panose="020F0502020204030204" pitchFamily="34" charset="0"/>
              </a:rPr>
              <a:t>We offer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Global Distribution Systems (GDS</a:t>
            </a:r>
            <a:r>
              <a:rPr lang="en-IN" sz="2400" u="sng" dirty="0">
                <a:effectLst/>
                <a:latin typeface="Calibri" panose="020F0502020204030204" pitchFamily="34" charset="0"/>
                <a:ea typeface="Calibri" panose="020F0502020204030204" pitchFamily="34" charset="0"/>
                <a:hlinkClick r:id="rId5">
                  <a:extLst>
                    <a:ext uri="{A12FA001-AC4F-418D-AE19-62706E023703}">
                      <ahyp:hlinkClr xmlns:ahyp="http://schemas.microsoft.com/office/drawing/2018/hyperlinkcolor" val="tx"/>
                    </a:ext>
                  </a:extLst>
                </a:hlinkClick>
              </a:rPr>
              <a:t>)</a:t>
            </a:r>
            <a:r>
              <a:rPr lang="en-IN" sz="2400" dirty="0">
                <a:effectLst/>
                <a:latin typeface="Calibri" panose="020F0502020204030204" pitchFamily="34" charset="0"/>
                <a:ea typeface="Calibri" panose="020F0502020204030204" pitchFamily="34" charset="0"/>
              </a:rPr>
              <a:t> Integration and API Integration services.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901518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9A76AF3-12C8-7051-10E4-D8D1572510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3297" y="143203"/>
            <a:ext cx="2091558" cy="475895"/>
          </a:xfrm>
          <a:prstGeom prst="rect">
            <a:avLst/>
          </a:prstGeom>
        </p:spPr>
      </p:pic>
      <p:sp>
        <p:nvSpPr>
          <p:cNvPr id="3" name="TextBox 2">
            <a:extLst>
              <a:ext uri="{FF2B5EF4-FFF2-40B4-BE49-F238E27FC236}">
                <a16:creationId xmlns:a16="http://schemas.microsoft.com/office/drawing/2014/main" id="{F328674F-1021-1607-7E11-357272EF67C5}"/>
              </a:ext>
            </a:extLst>
          </p:cNvPr>
          <p:cNvSpPr txBox="1"/>
          <p:nvPr/>
        </p:nvSpPr>
        <p:spPr>
          <a:xfrm>
            <a:off x="709448" y="878787"/>
            <a:ext cx="10773103" cy="5519844"/>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enable end-to-end online hotel booking portal to travel agents by integrating with popular GDS providers. We understand the travel agent's requirements and issues and work with the GDS provider's technical team to provide end-to-end solutions.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These hotels booking affiliate website contents come with all the features like rates, offers, room availability, add-on features, videos, images, facilities and many more.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inventory associated with these hotel suppliers is connected to one's hotel booking system so that their own customers can book hotels directly from their website.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travel portals, software, and websites are available to grow your business both off-the-shelf or customized. The affiliate industry is noticing the emergence of new programs available in continuous growth.</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090529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9A76AF3-12C8-7051-10E4-D8D1572510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3297" y="143203"/>
            <a:ext cx="2091558" cy="475895"/>
          </a:xfrm>
          <a:prstGeom prst="rect">
            <a:avLst/>
          </a:prstGeom>
        </p:spPr>
      </p:pic>
      <p:sp>
        <p:nvSpPr>
          <p:cNvPr id="3" name="TextBox 2">
            <a:extLst>
              <a:ext uri="{FF2B5EF4-FFF2-40B4-BE49-F238E27FC236}">
                <a16:creationId xmlns:a16="http://schemas.microsoft.com/office/drawing/2014/main" id="{DC800D41-723A-23FE-F2E7-64D2B5548B8F}"/>
              </a:ext>
            </a:extLst>
          </p:cNvPr>
          <p:cNvSpPr txBox="1"/>
          <p:nvPr/>
        </p:nvSpPr>
        <p:spPr>
          <a:xfrm>
            <a:off x="609600" y="619098"/>
            <a:ext cx="11204028" cy="5983433"/>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decided to compare the top five hotel affiliate programs, providing you with the pros and cons of each program to make it easy to choose the right one for your needs.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 Hotel Booking Affiliate Website is one of the highly used solutions available with Travelopro with a wide range of features and easy to use interfaces.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marketplace for the hotel bookings engine is quite wide and the margin of profit is more as well. So, the opportunity is massive. We take expertise in extending the facility of Hotel API solutions to our clients as the most reasonable of costs.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By using our API for hotels, retailers and service agents can very easily implement the facility of online hotel booking into their travel website. Moreover, we offer technologies, that can help you to customize your hotel booking offerings as per the unique requirements of your clients.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buFont typeface="Arial" panose="020B0604020202020204" pitchFamily="34" charset="0"/>
              <a:buChar char="•"/>
            </a:pPr>
            <a:r>
              <a:rPr lang="en-IN" sz="2400" dirty="0">
                <a:effectLst/>
                <a:latin typeface="Calibri" panose="020F0502020204030204" pitchFamily="34" charset="0"/>
                <a:ea typeface="Calibri" panose="020F0502020204030204" pitchFamily="34" charset="0"/>
              </a:rPr>
              <a:t>The Hotel API’s that we create is designed and integrated by our team of highly skilled and passionate developers and project managers. </a:t>
            </a:r>
            <a:endParaRPr lang="en-IN" sz="2400" dirty="0"/>
          </a:p>
        </p:txBody>
      </p:sp>
    </p:spTree>
    <p:extLst>
      <p:ext uri="{BB962C8B-B14F-4D97-AF65-F5344CB8AC3E}">
        <p14:creationId xmlns:p14="http://schemas.microsoft.com/office/powerpoint/2010/main" val="25897204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9A76AF3-12C8-7051-10E4-D8D1572510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3297" y="143203"/>
            <a:ext cx="2091558" cy="475895"/>
          </a:xfrm>
          <a:prstGeom prst="rect">
            <a:avLst/>
          </a:prstGeom>
        </p:spPr>
      </p:pic>
      <p:sp>
        <p:nvSpPr>
          <p:cNvPr id="3" name="TextBox 2">
            <a:extLst>
              <a:ext uri="{FF2B5EF4-FFF2-40B4-BE49-F238E27FC236}">
                <a16:creationId xmlns:a16="http://schemas.microsoft.com/office/drawing/2014/main" id="{E19EB5C0-C4C2-8D64-BE66-7AB98C62822D}"/>
              </a:ext>
            </a:extLst>
          </p:cNvPr>
          <p:cNvSpPr txBox="1"/>
          <p:nvPr/>
        </p:nvSpPr>
        <p:spPr>
          <a:xfrm>
            <a:off x="635877" y="986960"/>
            <a:ext cx="11114690" cy="562243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If you are looking to dispense hotel booking aggregator service or establish your business as a travel portal, we can help you achieve your business objective through our highly advanced API for the hotel.</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manage a unique portfolio of all international hotels and resorts in the highly demanded destinations. All of our hotels maintain high standards on our services and facilities and offer all-inclusive packages.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are committed to sustainable development and care about the quality and environment of their locations. Our team of group travel experts stands at the ready to deploy their destination knowledge and industry relationships to facilitate any meeting, incentive, or group leisure programs brought our way.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For business travelers looking for upscale accommodations, Hotels and offer stylish accommodations in top destinations across the country. </a:t>
            </a:r>
          </a:p>
          <a:p>
            <a:pPr marL="285750" indent="-285750" algn="just">
              <a:lnSpc>
                <a:spcPct val="107000"/>
              </a:lnSpc>
              <a:spcAft>
                <a:spcPts val="800"/>
              </a:spcAft>
              <a:buFont typeface="Arial" panose="020B0604020202020204" pitchFamily="34" charset="0"/>
              <a:buChar char="•"/>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553370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9A76AF3-12C8-7051-10E4-D8D1572510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3297" y="143203"/>
            <a:ext cx="2091558" cy="475895"/>
          </a:xfrm>
          <a:prstGeom prst="rect">
            <a:avLst/>
          </a:prstGeom>
        </p:spPr>
      </p:pic>
      <p:sp>
        <p:nvSpPr>
          <p:cNvPr id="3" name="TextBox 2">
            <a:extLst>
              <a:ext uri="{FF2B5EF4-FFF2-40B4-BE49-F238E27FC236}">
                <a16:creationId xmlns:a16="http://schemas.microsoft.com/office/drawing/2014/main" id="{B9DDF0E6-992A-76D4-4353-380D98C631D5}"/>
              </a:ext>
            </a:extLst>
          </p:cNvPr>
          <p:cNvSpPr txBox="1"/>
          <p:nvPr/>
        </p:nvSpPr>
        <p:spPr>
          <a:xfrm>
            <a:off x="662151" y="955429"/>
            <a:ext cx="10867698" cy="5124673"/>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provide end to end solutions in the travel segment which does not confine only Flight Booking, Hotel Booking, Hotel Aggregator, Car Booking but also offers other important services like travel &amp; portal development.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Online Hotel Reservation System</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has provided travel agencies with a new dimension. Travel companies can provide their users with the facility of choosing top hotel rooms, both nationally and internationally.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Associated with top Hotel APIs and self-contracted inventories, hotel reservation systems are popular as they connect users niche hotel inventories across thousands of destinations worldwide.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While dealing with the global market, having global hotel room inventory is a must. Hotel reservation system software must be connected with top hotel inventory to provide the best deals to global clients.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93966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9A76AF3-12C8-7051-10E4-D8D1572510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3297" y="143203"/>
            <a:ext cx="2091558" cy="475895"/>
          </a:xfrm>
          <a:prstGeom prst="rect">
            <a:avLst/>
          </a:prstGeom>
        </p:spPr>
      </p:pic>
      <p:sp>
        <p:nvSpPr>
          <p:cNvPr id="3" name="TextBox 2">
            <a:extLst>
              <a:ext uri="{FF2B5EF4-FFF2-40B4-BE49-F238E27FC236}">
                <a16:creationId xmlns:a16="http://schemas.microsoft.com/office/drawing/2014/main" id="{C5A489E3-F47F-40EE-DD3D-9E0F7C071362}"/>
              </a:ext>
            </a:extLst>
          </p:cNvPr>
          <p:cNvSpPr txBox="1"/>
          <p:nvPr/>
        </p:nvSpPr>
        <p:spPr>
          <a:xfrm>
            <a:off x="599089" y="930301"/>
            <a:ext cx="10846676" cy="5519844"/>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Online Hotel Booking Aggregator, B2B Hotel Booking System,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Hotel Reservation System Solution</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helps you regardless if you're searching for integrating a new Hotel XML Integration supplier to your present system, or you looking for a new hotel reservation system, we offer more than just technology.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is a dominant travel technology company offering travel technology software to companies engaged in the travel sector. Our products help travel businesses in delivering effortless services to their clients.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Through API/XML integration of GDS such as Amadeus, travel website and Sabre we help in upgrading end-user experience by providing them updated information as per their need.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delivers travel technology software for hotels,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Flight booking engines</a:t>
            </a:r>
            <a:r>
              <a:rPr lang="en-IN" sz="2400" kern="100" dirty="0">
                <a:effectLst/>
                <a:latin typeface="Calibri" panose="020F0502020204030204" pitchFamily="34" charset="0"/>
                <a:ea typeface="Calibri" panose="020F0502020204030204" pitchFamily="34" charset="0"/>
                <a:cs typeface="Calibri" panose="020F0502020204030204" pitchFamily="34" charset="0"/>
              </a:rPr>
              <a:t>, car rental, etc. We have deployed our work toward enhancing the efficiency of the B2B travel booking system, B2C and B2B2B corporates universally.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008205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9A76AF3-12C8-7051-10E4-D8D1572510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3297" y="143203"/>
            <a:ext cx="2091558" cy="475895"/>
          </a:xfrm>
          <a:prstGeom prst="rect">
            <a:avLst/>
          </a:prstGeom>
        </p:spPr>
      </p:pic>
      <p:sp>
        <p:nvSpPr>
          <p:cNvPr id="3" name="TextBox 2">
            <a:extLst>
              <a:ext uri="{FF2B5EF4-FFF2-40B4-BE49-F238E27FC236}">
                <a16:creationId xmlns:a16="http://schemas.microsoft.com/office/drawing/2014/main" id="{4C7BBE01-8FA4-69E9-14B8-CB0ED512642B}"/>
              </a:ext>
            </a:extLst>
          </p:cNvPr>
          <p:cNvSpPr txBox="1"/>
          <p:nvPr/>
        </p:nvSpPr>
        <p:spPr>
          <a:xfrm>
            <a:off x="635876" y="705437"/>
            <a:ext cx="10920248" cy="5915017"/>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Hotel APIs provide a way to add hostel search and room booking information into applications. We provide service for bookings with a guarantee on independent and interesting places to stay that features Hotels, B2B. Hotels APIs offer a way to locate hotels anywhere in the world.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API helps to search by name, city or postal code. The API returns the name of the hotel, the number of rooms, address, latitude, and longitude of the hotel, and social media information. Responses can be XML formatted. The service provides hotel search and look-up function with the ability to book accommodations.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 is originated for integration with travel services to authorize the selection of accommodations, with reservation booking, cancellation, and transfer capabilities.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API methods assist the submission of location and check-in/check-out dates with filters for hotel rating, specific amenities. Hotel APIs are travel management software who supplies a huge database of hotel contents through API or XML format to various travel agents and travel startups or even too large OTAs.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703702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9A76AF3-12C8-7051-10E4-D8D1572510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3297" y="143203"/>
            <a:ext cx="2091558" cy="475895"/>
          </a:xfrm>
          <a:prstGeom prst="rect">
            <a:avLst/>
          </a:prstGeom>
        </p:spPr>
      </p:pic>
      <p:sp>
        <p:nvSpPr>
          <p:cNvPr id="3" name="TextBox 2">
            <a:extLst>
              <a:ext uri="{FF2B5EF4-FFF2-40B4-BE49-F238E27FC236}">
                <a16:creationId xmlns:a16="http://schemas.microsoft.com/office/drawing/2014/main" id="{2A0E2606-B233-34B0-3D16-134F3A53A267}"/>
              </a:ext>
            </a:extLst>
          </p:cNvPr>
          <p:cNvSpPr txBox="1"/>
          <p:nvPr/>
        </p:nvSpPr>
        <p:spPr>
          <a:xfrm>
            <a:off x="633248" y="619098"/>
            <a:ext cx="10925504" cy="5725029"/>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These hotel contents come with all the features like rates, offers, room availability, add-on features, videos, images, facilities and many more.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inventory associated with these hotel suppliers is connected to one's hotel booking system so that their own customers can book hotels directly from their website.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To decode the demands of travelers, there is a requirement from the side of the travel portals to know what the travelers are actually looking for.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By integrating our Hotel API with your travel portal, you as an online travel agency can offer hard to beat hotel deals to your potential clients.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With the help of this software solution, the portal gains the real-time search data and gets to know about the requirement of the travelers regarding the hotel booking.</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This may comprise the rooms, class, destination and the budget of the traveler.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23738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9A76AF3-12C8-7051-10E4-D8D1572510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3297" y="143203"/>
            <a:ext cx="2091558" cy="475895"/>
          </a:xfrm>
          <a:prstGeom prst="rect">
            <a:avLst/>
          </a:prstGeom>
        </p:spPr>
      </p:pic>
      <p:sp>
        <p:nvSpPr>
          <p:cNvPr id="3" name="TextBox 2">
            <a:extLst>
              <a:ext uri="{FF2B5EF4-FFF2-40B4-BE49-F238E27FC236}">
                <a16:creationId xmlns:a16="http://schemas.microsoft.com/office/drawing/2014/main" id="{21D5D8A4-5E5E-18FF-E555-9B78763B68B2}"/>
              </a:ext>
            </a:extLst>
          </p:cNvPr>
          <p:cNvSpPr txBox="1"/>
          <p:nvPr/>
        </p:nvSpPr>
        <p:spPr>
          <a:xfrm>
            <a:off x="651642" y="619098"/>
            <a:ext cx="11098924" cy="5915017"/>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Examining the needs from the point of view of the travelers, an ideal travel portal should direct it to the proper results and the hotels that actually provide the required services.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 Portal Solution offers the best chance for the travel portals to grow their business by providing reasonable and effective Hotel API Integration solution.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Hotel APIs maintains a large and updated collection of hotels from many countries data along with features like hotel price comparison, Travel API, ratings and other vendors, we simplify the process of hotel booking app integration and help power your hotel backend so you can focus on delivering value to your customer. We’re deeply integrated into the travel ecosystem.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API integrates live with the hotel's inventory. Hotels use our PMS system to maintain their property and you can access the entire inventory data just by our API. Travel Portal Development setting up a platform and API for the travel companies to sell individual services products online.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801462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9A76AF3-12C8-7051-10E4-D8D1572510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3297" y="143203"/>
            <a:ext cx="2091558" cy="475895"/>
          </a:xfrm>
          <a:prstGeom prst="rect">
            <a:avLst/>
          </a:prstGeom>
        </p:spPr>
      </p:pic>
      <p:sp>
        <p:nvSpPr>
          <p:cNvPr id="3" name="TextBox 2">
            <a:extLst>
              <a:ext uri="{FF2B5EF4-FFF2-40B4-BE49-F238E27FC236}">
                <a16:creationId xmlns:a16="http://schemas.microsoft.com/office/drawing/2014/main" id="{8D537A3A-DB81-161D-C9FA-DD83C9AA222B}"/>
              </a:ext>
            </a:extLst>
          </p:cNvPr>
          <p:cNvSpPr txBox="1"/>
          <p:nvPr/>
        </p:nvSpPr>
        <p:spPr>
          <a:xfrm>
            <a:off x="738351" y="783156"/>
            <a:ext cx="10715297" cy="5519844"/>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These Primary solutions consist of Hotel APIs, Car Rental APIs, Flight APIs, Holiday Packages, etc., Finally, through travel portal development the customers will be able to make a search on the website, book a hotel or flight and pay online which reduce the additional work of travel agents.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is a prominent Travel Portal Development Company which is making it significantly easier for travelers to book hotel rooms at their convenience by developing the most advanced and yet easy to use Hotel Booking Apps.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You can take advantage of this scenario by building a Hotel Booking App for our hotel or hotel booking business and deliver a high-quality experience to our customers.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 well planned and advanced Hotel Booking App lets users book hotel rooms with ease in no time. Hotel booking affiliates, not just involve the booking of hotel rooms but also comes with other interesting features.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694204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9A76AF3-12C8-7051-10E4-D8D1572510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3297" y="143203"/>
            <a:ext cx="2091558" cy="475895"/>
          </a:xfrm>
          <a:prstGeom prst="rect">
            <a:avLst/>
          </a:prstGeom>
        </p:spPr>
      </p:pic>
      <p:sp>
        <p:nvSpPr>
          <p:cNvPr id="3" name="TextBox 2">
            <a:extLst>
              <a:ext uri="{FF2B5EF4-FFF2-40B4-BE49-F238E27FC236}">
                <a16:creationId xmlns:a16="http://schemas.microsoft.com/office/drawing/2014/main" id="{1F3091D3-189C-11A0-D171-C3FA6D0E896B}"/>
              </a:ext>
            </a:extLst>
          </p:cNvPr>
          <p:cNvSpPr txBox="1"/>
          <p:nvPr/>
        </p:nvSpPr>
        <p:spPr>
          <a:xfrm>
            <a:off x="688427" y="619098"/>
            <a:ext cx="10815146" cy="5915017"/>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Being a principal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Hotel Booking App Development Company</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we have a dedicated designing and development team for Hotel Booking App development having the sole purpose of building platforms for hotels and businesses around the World.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optimize Hotel Booking affiliate for the simplest booking processes, but also focus on providing a rich and absorbing experience that engages users and makes them explore the app more. Get an easy to operate mobile application for your business and customers. Delight your customers with amazing flights and accommodation facilities.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We’re the high-performance hotel affiliate booking management company because we combine cutting-edge technology and world-class expertise that put our clients.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comprehensive travel portal can be developed on various e-commerce platforms like Flight Booking Engine, Hotel Booking Affiliate Engine, Car Rental Software, Holiday and Packages Booking System, etc. Depending on one’s requirements and business vision, the specific platform can be chosen.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076188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9A76AF3-12C8-7051-10E4-D8D1572510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3297" y="143203"/>
            <a:ext cx="2091558" cy="475895"/>
          </a:xfrm>
          <a:prstGeom prst="rect">
            <a:avLst/>
          </a:prstGeom>
        </p:spPr>
      </p:pic>
      <p:sp>
        <p:nvSpPr>
          <p:cNvPr id="3" name="TextBox 2">
            <a:extLst>
              <a:ext uri="{FF2B5EF4-FFF2-40B4-BE49-F238E27FC236}">
                <a16:creationId xmlns:a16="http://schemas.microsoft.com/office/drawing/2014/main" id="{37FF8E4A-ED61-C227-7E3E-7C50760C92FF}"/>
              </a:ext>
            </a:extLst>
          </p:cNvPr>
          <p:cNvSpPr txBox="1"/>
          <p:nvPr/>
        </p:nvSpPr>
        <p:spPr>
          <a:xfrm>
            <a:off x="625365" y="669078"/>
            <a:ext cx="10941269"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Hotel Affiliate Booking, Online hotel Reservations are a popular method for booking hotel rooms. It is a computerized system that keeps and distributes information about a hotel, resort, or other lodging facilities. Large hotel chains typically have straight connections to the Global Distribution Systems (GDS) (Sabre, Galileo, Amadeus, and Worldspan).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These, in turn, provide hotel information directly to the hundreds of thousands of OTA through their XMLs, which are integrated with a travel booking software.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 Hotel Affiliate Booking Engine is an application on hotel websites used to securely process online reservations. When Hotel Booking App Development takes place, allowing the travelers to search for the hotels online from the page on-site is a must-have feature.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Providing users with the option to enter the check-in and check-out dates for their stay must be taken care of during hotel app development.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673902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9A76AF3-12C8-7051-10E4-D8D1572510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3297" y="143203"/>
            <a:ext cx="2091558" cy="475895"/>
          </a:xfrm>
          <a:prstGeom prst="rect">
            <a:avLst/>
          </a:prstGeom>
        </p:spPr>
      </p:pic>
      <p:sp>
        <p:nvSpPr>
          <p:cNvPr id="3" name="TextBox 2">
            <a:extLst>
              <a:ext uri="{FF2B5EF4-FFF2-40B4-BE49-F238E27FC236}">
                <a16:creationId xmlns:a16="http://schemas.microsoft.com/office/drawing/2014/main" id="{AF8DEBB4-1A2D-A32A-B95F-93E2A8BB067B}"/>
              </a:ext>
            </a:extLst>
          </p:cNvPr>
          <p:cNvSpPr txBox="1"/>
          <p:nvPr/>
        </p:nvSpPr>
        <p:spPr>
          <a:xfrm>
            <a:off x="709448" y="962869"/>
            <a:ext cx="10773103" cy="512467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Throughout Hotel Booking App Development, the users should be provided with an option to specify the number of rooms that can accommodate the number of travels and the number of rooms.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While hotel booking app development, presenting the option for the users to select the extra amenities if at all they need it is a good thing to go with.</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An option is provided for the travelers to subscribe to the membership plans using which they can avail discounts. Permitting the travelers to make the last-minute reservations of the hotels through a separate booking feature with a bit more price should be considered while hotel app development.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When we are in charge of mobile app development for travel agencies, we supervise the whole of travel portal development i.e. for the flight/car/ hotel platform.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907436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9A76AF3-12C8-7051-10E4-D8D1572510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3297" y="143203"/>
            <a:ext cx="2091558" cy="475895"/>
          </a:xfrm>
          <a:prstGeom prst="rect">
            <a:avLst/>
          </a:prstGeom>
        </p:spPr>
      </p:pic>
      <p:sp>
        <p:nvSpPr>
          <p:cNvPr id="3" name="TextBox 2">
            <a:extLst>
              <a:ext uri="{FF2B5EF4-FFF2-40B4-BE49-F238E27FC236}">
                <a16:creationId xmlns:a16="http://schemas.microsoft.com/office/drawing/2014/main" id="{1A1C2F2D-FE84-2016-B3A8-72CE8AC8FB32}"/>
              </a:ext>
            </a:extLst>
          </p:cNvPr>
          <p:cNvSpPr txBox="1"/>
          <p:nvPr/>
        </p:nvSpPr>
        <p:spPr>
          <a:xfrm>
            <a:off x="809296" y="909280"/>
            <a:ext cx="10573407"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handle the intimidating, task to incorporate all features of registration, preferences, extra amenities and preferences, last-minute reservation, deals, and discounts that serves the purpose for both – the booking form as well as the travelers.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provides travel portal solutions for travel agencies and travel management companies to grow their travel business online. With an effective travel booking website, and hotel APIs travel agencies can generate huge international bookings.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As a Travel Portal Development Company, Travelopro has been providing a Hotel Booking Solution, Car Rental Solution, Transfer Booking Solution, Vacation Booking Solution, XML API Integration, Hotel Booking Affiliate worldwide.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understand the unique needs and challenges of the travel industry and create travel portals for our esteemed clients as per their requirements.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473137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9A76AF3-12C8-7051-10E4-D8D1572510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3297" y="143203"/>
            <a:ext cx="2091558" cy="475895"/>
          </a:xfrm>
          <a:prstGeom prst="rect">
            <a:avLst/>
          </a:prstGeom>
        </p:spPr>
      </p:pic>
      <p:sp>
        <p:nvSpPr>
          <p:cNvPr id="3" name="TextBox 2">
            <a:extLst>
              <a:ext uri="{FF2B5EF4-FFF2-40B4-BE49-F238E27FC236}">
                <a16:creationId xmlns:a16="http://schemas.microsoft.com/office/drawing/2014/main" id="{CB175749-1CE8-DE6F-0B6A-6142736DC7AC}"/>
              </a:ext>
            </a:extLst>
          </p:cNvPr>
          <p:cNvSpPr txBox="1"/>
          <p:nvPr/>
        </p:nvSpPr>
        <p:spPr>
          <a:xfrm>
            <a:off x="798786" y="619098"/>
            <a:ext cx="10594428" cy="591501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aim at centered around developing travel solutions for travel agencies and tour operators throughout the world. Business versatility with better client engagement and delightful customer experience is our prime focus, which is driven towards the enhancement of the client’s business.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is a travel technology company working for different travel companies on different travel portal requirements with Third-Party XML API Integration, White-Label GDS Integration and customized vehicle rental solution to increase the business of travel companies.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global travel network is continuously growing. All Travelopro, customers distribute their products worldwide - just one platform provides instant access to this global market.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With countless combinations of accommodations, a global flight supply plus additional services, you can enrich your own product portfolio in seconds and increase sales opportunities.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933594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9A76AF3-12C8-7051-10E4-D8D1572510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3297" y="143203"/>
            <a:ext cx="2091558" cy="475895"/>
          </a:xfrm>
          <a:prstGeom prst="rect">
            <a:avLst/>
          </a:prstGeom>
        </p:spPr>
      </p:pic>
      <p:sp>
        <p:nvSpPr>
          <p:cNvPr id="3" name="TextBox 2">
            <a:extLst>
              <a:ext uri="{FF2B5EF4-FFF2-40B4-BE49-F238E27FC236}">
                <a16:creationId xmlns:a16="http://schemas.microsoft.com/office/drawing/2014/main" id="{9F5FAB22-F286-EDB4-9CA4-72CB9EFF1AB5}"/>
              </a:ext>
            </a:extLst>
          </p:cNvPr>
          <p:cNvSpPr txBox="1"/>
          <p:nvPr/>
        </p:nvSpPr>
        <p:spPr>
          <a:xfrm>
            <a:off x="719957" y="619098"/>
            <a:ext cx="11146221" cy="6017609"/>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Hotel Affiliate API provides a way to add hostel search and room booking information into applications. The API returns the name of the hotel, the number of rooms, address, latitude, and longitude of the hotel, and social media information.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Responses can be XML formatted.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Hotel Search API</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is the affiliate marketing network specializing in software products It features the largest selection of digital products offered online.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Affiliate marketing is a method of promoting web businesses in which an affiliate is rewarded for every sale provided through his/her efforts.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partner with you in issuing our metasearch technology to your site so that users on your site can use the booking engine to transact hotels online, and you earn at the same time.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offers you the best prices on hotels and holiday packages across India and the world. Travelopro makes planning and buying a holiday or a business trip easy and convenient.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841255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9A76AF3-12C8-7051-10E4-D8D1572510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3297" y="143203"/>
            <a:ext cx="2091558" cy="475895"/>
          </a:xfrm>
          <a:prstGeom prst="rect">
            <a:avLst/>
          </a:prstGeom>
        </p:spPr>
      </p:pic>
      <p:sp>
        <p:nvSpPr>
          <p:cNvPr id="3" name="TextBox 2">
            <a:extLst>
              <a:ext uri="{FF2B5EF4-FFF2-40B4-BE49-F238E27FC236}">
                <a16:creationId xmlns:a16="http://schemas.microsoft.com/office/drawing/2014/main" id="{70AC47BB-2D55-D3F6-35F8-46E0BD52308F}"/>
              </a:ext>
            </a:extLst>
          </p:cNvPr>
          <p:cNvSpPr txBox="1"/>
          <p:nvPr/>
        </p:nvSpPr>
        <p:spPr>
          <a:xfrm>
            <a:off x="683172" y="866663"/>
            <a:ext cx="10594428" cy="5124673"/>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current product offering consists of hotel rooms and vacation packages. We will shortly be developing our services to offer a wide array of travel-related services including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car rentals</a:t>
            </a:r>
            <a:r>
              <a:rPr lang="en-IN" sz="2400" kern="100" dirty="0">
                <a:effectLst/>
                <a:latin typeface="Calibri" panose="020F0502020204030204" pitchFamily="34" charset="0"/>
                <a:ea typeface="Calibri" panose="020F0502020204030204" pitchFamily="34" charset="0"/>
                <a:cs typeface="Calibri" panose="020F0502020204030204" pitchFamily="34" charset="0"/>
              </a:rPr>
              <a: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offer the most moderate travel search engine comparison site you will currently find on the market. Well known and fast-growing program for people to partner with one of the largest travel companies on the web and earn commission promoting their travel products including flights, hotels and more.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Expedia Affiliate permits for white label and basic affiliate linking. Our Travel Solutions is a full service, bespoke travel service company focused on delivery to the B2B market with many years of experience in the online travel domain.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allocate private label and API travel solutions to a broad range of partners, including airlines, hotels, travel sites, associations, and travel agent networks.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607210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9A76AF3-12C8-7051-10E4-D8D1572510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3297" y="143203"/>
            <a:ext cx="2091558" cy="475895"/>
          </a:xfrm>
          <a:prstGeom prst="rect">
            <a:avLst/>
          </a:prstGeom>
        </p:spPr>
      </p:pic>
      <p:sp>
        <p:nvSpPr>
          <p:cNvPr id="3" name="TextBox 2">
            <a:extLst>
              <a:ext uri="{FF2B5EF4-FFF2-40B4-BE49-F238E27FC236}">
                <a16:creationId xmlns:a16="http://schemas.microsoft.com/office/drawing/2014/main" id="{EB9934FA-985C-6F1E-4F69-D42598DAB796}"/>
              </a:ext>
            </a:extLst>
          </p:cNvPr>
          <p:cNvSpPr txBox="1"/>
          <p:nvPr/>
        </p:nvSpPr>
        <p:spPr>
          <a:xfrm>
            <a:off x="1008992" y="1163383"/>
            <a:ext cx="9406759" cy="5022080"/>
          </a:xfrm>
          <a:prstGeom prst="rect">
            <a:avLst/>
          </a:prstGeom>
          <a:noFill/>
        </p:spPr>
        <p:txBody>
          <a:bodyPr wrap="square">
            <a:spAutoFit/>
          </a:bodyPr>
          <a:lstStyle/>
          <a:p>
            <a:pPr algn="ctr">
              <a:lnSpc>
                <a:spcPct val="107000"/>
              </a:lnSpc>
              <a:spcAft>
                <a:spcPts val="800"/>
              </a:spcAft>
            </a:pPr>
            <a:r>
              <a:rPr lang="en-IN" sz="2400" b="1" kern="1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Features of Hotel Booking API:</a:t>
            </a:r>
            <a:endParaRPr lang="en-IN"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Booking Process Easily.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Reservation confirmation/cancellation/amended is instantly sent to hoteliers.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Convenient reservation delivery, Vast hotel listing ability.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Allow room type listing., Multiple payment gateway integration.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Multilanguage and multicurrency feature.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Allows creation of promo codes / corporate rate.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Require no commission.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Customize theme and color.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Allow interface with social booking buttons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303398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9A76AF3-12C8-7051-10E4-D8D1572510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3297" y="143203"/>
            <a:ext cx="2091558" cy="475895"/>
          </a:xfrm>
          <a:prstGeom prst="rect">
            <a:avLst/>
          </a:prstGeom>
        </p:spPr>
      </p:pic>
      <p:sp>
        <p:nvSpPr>
          <p:cNvPr id="2" name="Title 1">
            <a:extLst>
              <a:ext uri="{FF2B5EF4-FFF2-40B4-BE49-F238E27FC236}">
                <a16:creationId xmlns:a16="http://schemas.microsoft.com/office/drawing/2014/main" id="{257E0843-407F-178D-E5A7-18B175453DB5}"/>
              </a:ext>
            </a:extLst>
          </p:cNvPr>
          <p:cNvSpPr txBox="1">
            <a:spLocks/>
          </p:cNvSpPr>
          <p:nvPr/>
        </p:nvSpPr>
        <p:spPr>
          <a:xfrm>
            <a:off x="1284522" y="1131803"/>
            <a:ext cx="9898485"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rPr>
              <a:t>https://www.travelopro.com/hotel-booking-api.php</a:t>
            </a:r>
          </a:p>
          <a:p>
            <a:pPr algn="ctr">
              <a:spcBef>
                <a:spcPts val="0"/>
              </a:spcBef>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4305089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6476F"/>
      </a:dk2>
      <a:lt2>
        <a:srgbClr val="EBEBEB"/>
      </a:lt2>
      <a:accent1>
        <a:srgbClr val="E5B458"/>
      </a:accent1>
      <a:accent2>
        <a:srgbClr val="F77754"/>
      </a:accent2>
      <a:accent3>
        <a:srgbClr val="D8507E"/>
      </a:accent3>
      <a:accent4>
        <a:srgbClr val="BC70EE"/>
      </a:accent4>
      <a:accent5>
        <a:srgbClr val="3CA2E2"/>
      </a:accent5>
      <a:accent6>
        <a:srgbClr val="91BF77"/>
      </a:accent6>
      <a:hlink>
        <a:srgbClr val="71DDAB"/>
      </a:hlink>
      <a:folHlink>
        <a:srgbClr val="A6E4C7"/>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B36E0D05-787B-4C61-8268-2D6C1FBEDA32}"/>
    </a:ext>
  </a:extLst>
</a:theme>
</file>

<file path=docProps/app.xml><?xml version="1.0" encoding="utf-8"?>
<Properties xmlns="http://schemas.openxmlformats.org/officeDocument/2006/extended-properties" xmlns:vt="http://schemas.openxmlformats.org/officeDocument/2006/docPropsVTypes">
  <Template>Celestial</Template>
  <TotalTime>43</TotalTime>
  <Words>3476</Words>
  <Application>Microsoft Office PowerPoint</Application>
  <PresentationFormat>Widescreen</PresentationFormat>
  <Paragraphs>118</Paragraphs>
  <Slides>25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15</cp:revision>
  <dcterms:created xsi:type="dcterms:W3CDTF">2024-10-01T05:07:14Z</dcterms:created>
  <dcterms:modified xsi:type="dcterms:W3CDTF">2024-10-01T06:26:46Z</dcterms:modified>
</cp:coreProperties>
</file>