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73" d="100"/>
          <a:sy n="73" d="100"/>
        </p:scale>
        <p:origin x="97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93EA4A-B904-45EE-A99E-93343012CB39}" type="datetimeFigureOut">
              <a:rPr lang="en-IN" smtClean="0"/>
              <a:t>15-10-2024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A3246B-7C41-400F-92D3-FA2776291708}" type="slidenum">
              <a:rPr lang="en-IN" smtClean="0"/>
              <a:t>‹#›</a:t>
            </a:fld>
            <a:endParaRPr lang="en-IN"/>
          </a:p>
        </p:txBody>
      </p:sp>
    </p:spTree>
    <p:extLst>
      <p:ext uri="{BB962C8B-B14F-4D97-AF65-F5344CB8AC3E}">
        <p14:creationId xmlns:p14="http://schemas.microsoft.com/office/powerpoint/2010/main" val="1972126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9FA3246B-7C41-400F-92D3-FA2776291708}" type="slidenum">
              <a:rPr lang="en-IN" smtClean="0"/>
              <a:t>8</a:t>
            </a:fld>
            <a:endParaRPr lang="en-IN"/>
          </a:p>
        </p:txBody>
      </p:sp>
    </p:spTree>
    <p:extLst>
      <p:ext uri="{BB962C8B-B14F-4D97-AF65-F5344CB8AC3E}">
        <p14:creationId xmlns:p14="http://schemas.microsoft.com/office/powerpoint/2010/main" val="32057143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14443861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4150858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656011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840A48-A133-43FB-8FC8-95B0009EBE4E}"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223037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840A48-A133-43FB-8FC8-95B0009EBE4E}"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577402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840A48-A133-43FB-8FC8-95B0009EBE4E}"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3640562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4840A48-A133-43FB-8FC8-95B0009EBE4E}" type="datetimeFigureOut">
              <a:rPr lang="en-IN" smtClean="0"/>
              <a:t>15-10-2024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1130424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840A48-A133-43FB-8FC8-95B0009EBE4E}"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3233748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840A48-A133-43FB-8FC8-95B0009EBE4E}"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421074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840A48-A133-43FB-8FC8-95B0009EBE4E}"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615963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311101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4140360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33979560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123334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28225608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923896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840A48-A133-43FB-8FC8-95B0009EBE4E}"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82749A-7400-454E-8ED7-D955B0FADEE4}" type="slidenum">
              <a:rPr lang="en-IN" smtClean="0"/>
              <a:t>‹#›</a:t>
            </a:fld>
            <a:endParaRPr lang="en-IN"/>
          </a:p>
        </p:txBody>
      </p:sp>
    </p:spTree>
    <p:extLst>
      <p:ext uri="{BB962C8B-B14F-4D97-AF65-F5344CB8AC3E}">
        <p14:creationId xmlns:p14="http://schemas.microsoft.com/office/powerpoint/2010/main" val="47856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840A48-A133-43FB-8FC8-95B0009EBE4E}" type="datetimeFigureOut">
              <a:rPr lang="en-IN" smtClean="0"/>
              <a:t>15-10-2024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582749A-7400-454E-8ED7-D955B0FADEE4}" type="slidenum">
              <a:rPr lang="en-IN" smtClean="0"/>
              <a:t>‹#›</a:t>
            </a:fld>
            <a:endParaRPr lang="en-IN"/>
          </a:p>
        </p:txBody>
      </p:sp>
    </p:spTree>
    <p:extLst>
      <p:ext uri="{BB962C8B-B14F-4D97-AF65-F5344CB8AC3E}">
        <p14:creationId xmlns:p14="http://schemas.microsoft.com/office/powerpoint/2010/main" val="58940914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xml-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softwar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itinerary-api.php" TargetMode="External"/><Relationship Id="rId4" Type="http://schemas.openxmlformats.org/officeDocument/2006/relationships/hyperlink" Target="https://www.travelopro.com/travel-website-design.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hite-label-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reservation-software.php" TargetMode="External"/><Relationship Id="rId4" Type="http://schemas.openxmlformats.org/officeDocument/2006/relationships/hyperlink" Target="https://www.travelopro.com/web-portal-development-cost.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medium.com/@travelopro/online-booking-engine-travelopro-f6b4b8c87e83"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online-vacation-renta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tour-reservation-system.ph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travelopro.com/mobile-travel-app.php" TargetMode="External"/><Relationship Id="rId5" Type="http://schemas.openxmlformats.org/officeDocument/2006/relationships/hyperlink" Target="https://www.travelopro.com/online-b2b-travel-portal.php" TargetMode="External"/><Relationship Id="rId4" Type="http://schemas.openxmlformats.org/officeDocument/2006/relationships/hyperlink" Target="https://www.travelopro.com/online-car-reservation-system.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nsfer-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web-application-development-servic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6" name="TextBox 5">
            <a:extLst>
              <a:ext uri="{FF2B5EF4-FFF2-40B4-BE49-F238E27FC236}">
                <a16:creationId xmlns:a16="http://schemas.microsoft.com/office/drawing/2014/main" id="{C8CBD773-48FA-BC07-B16A-7D0AD2F0288E}"/>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2DDBD453-4BF6-A369-96C2-6BA1B93C4DC6}"/>
              </a:ext>
            </a:extLst>
          </p:cNvPr>
          <p:cNvSpPr txBox="1"/>
          <p:nvPr/>
        </p:nvSpPr>
        <p:spPr>
          <a:xfrm>
            <a:off x="4185593" y="90652"/>
            <a:ext cx="3820813" cy="646331"/>
          </a:xfrm>
          <a:prstGeom prst="rect">
            <a:avLst/>
          </a:prstGeom>
          <a:noFill/>
        </p:spPr>
        <p:txBody>
          <a:bodyPr wrap="square">
            <a:spAutoFit/>
          </a:bodyPr>
          <a:lstStyle/>
          <a:p>
            <a:r>
              <a:rPr lang="en-IN" sz="3600" b="1" dirty="0">
                <a:solidFill>
                  <a:schemeClr val="bg1"/>
                </a:solidFill>
              </a:rPr>
              <a:t>Travel Booking API</a:t>
            </a:r>
          </a:p>
        </p:txBody>
      </p:sp>
      <p:pic>
        <p:nvPicPr>
          <p:cNvPr id="12" name="Picture 11">
            <a:extLst>
              <a:ext uri="{FF2B5EF4-FFF2-40B4-BE49-F238E27FC236}">
                <a16:creationId xmlns:a16="http://schemas.microsoft.com/office/drawing/2014/main" id="{86CC86B5-76BB-8E6D-11DC-6BF52D219C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5477" y="860084"/>
            <a:ext cx="9381043" cy="4736341"/>
          </a:xfrm>
          <a:prstGeom prst="rect">
            <a:avLst/>
          </a:prstGeom>
        </p:spPr>
      </p:pic>
    </p:spTree>
    <p:extLst>
      <p:ext uri="{BB962C8B-B14F-4D97-AF65-F5344CB8AC3E}">
        <p14:creationId xmlns:p14="http://schemas.microsoft.com/office/powerpoint/2010/main" val="2501633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4B271B63-36DB-2D25-605E-DBFCC4A6A850}"/>
              </a:ext>
            </a:extLst>
          </p:cNvPr>
          <p:cNvSpPr txBox="1"/>
          <p:nvPr/>
        </p:nvSpPr>
        <p:spPr>
          <a:xfrm>
            <a:off x="546537" y="500297"/>
            <a:ext cx="11246070" cy="6017609"/>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Our Travel Booking API Solutions Are Always Customised To Meet The Needs Of Your Business.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Provider for online travel portal helps travel agent’s inefficient management of online flight, transfers, activities, and hotel booking services via their online travel portal using our travel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Booking API comes with advanced features and functionalities of third-party supplier integration, GDS connectivity, inventory management, quotation management, b2b/b2c booking engine, one-way, round-trip, multi-city search option, reservation management, reporting, customer management, customized design, and layout, multi-language, multi-currency, payment gateway integration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professional team develops a travel booking engine with B2B and B2C models to enable travel agencies and travel companies to sell travel tickets to B2B/B2C customers with real-time fares and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3364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A495B079-197F-16F4-775E-A8AA0CCCA297}"/>
              </a:ext>
            </a:extLst>
          </p:cNvPr>
          <p:cNvSpPr txBox="1"/>
          <p:nvPr/>
        </p:nvSpPr>
        <p:spPr>
          <a:xfrm>
            <a:off x="630620" y="645901"/>
            <a:ext cx="11004331" cy="548566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services for tour operators, travel agencies, DMC's, aggregators, booking portals, and suppliers such as hotels and airlines provide a full suite of tools from online reservations to back-office automation.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 web-based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Engine API</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benefits any travel website including hotels, resorts, airlines, rental cars, etc. Travel Booking Engine API is designed and developed for Travel Operators &amp; Inbound Tour Operators who make reservations for travelers. We use the latest technologies and approaches to develop a fully custom travel booking system tailored to your specific requirements.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 premier</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 focus on delivering world-class technology products to travel companies. We provide a travel booking API to travel portals 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Travel Booking Software by Travelopro, includes flight bookings, hotel bookings, rental car booking, tour packages, cruise booking. </a:t>
            </a:r>
            <a:endParaRPr lang="en-IN" sz="2400" dirty="0"/>
          </a:p>
        </p:txBody>
      </p:sp>
    </p:spTree>
    <p:extLst>
      <p:ext uri="{BB962C8B-B14F-4D97-AF65-F5344CB8AC3E}">
        <p14:creationId xmlns:p14="http://schemas.microsoft.com/office/powerpoint/2010/main" val="2817429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90ED90AB-13C3-EA0E-C49B-477672BD97AD}"/>
              </a:ext>
            </a:extLst>
          </p:cNvPr>
          <p:cNvSpPr txBox="1"/>
          <p:nvPr/>
        </p:nvSpPr>
        <p:spPr>
          <a:xfrm>
            <a:off x="614855" y="1074758"/>
            <a:ext cx="1096229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enables users to book tickets online by comparing prices. Booking engines provide error-free reservations. By integration of API, this becomes most efficient.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Booking API solution for integration with various bed banks,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consolidators</a:t>
            </a:r>
            <a:r>
              <a:rPr lang="en-IN" sz="2400" kern="100" dirty="0">
                <a:effectLst/>
                <a:latin typeface="Calibri" panose="020F0502020204030204" pitchFamily="34" charset="0"/>
                <a:ea typeface="Calibri" panose="020F0502020204030204" pitchFamily="34" charset="0"/>
                <a:cs typeface="Calibri" panose="020F0502020204030204" pitchFamily="34" charset="0"/>
              </a:rPr>
              <a:t>, GDS's and other travel products suppliers allow easy and quick access into your booking platform. To activate any connector, you should have direct contact with the supplier, so you'll have a chance to negotiate with them to get the best offers. This helps utilize/maximize your time and cost for integration as well as allow for complete control over your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engineer the architecture for seamless integration with popular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Global Distribution Systems (GDS)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APIs including Sabre, Amadeus, and Travelport for access and distribution to a wide range of online sales channels.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6476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F9FFF6CE-4229-2301-9ED6-A39EEA8F40BF}"/>
              </a:ext>
            </a:extLst>
          </p:cNvPr>
          <p:cNvSpPr txBox="1"/>
          <p:nvPr/>
        </p:nvSpPr>
        <p:spPr>
          <a:xfrm>
            <a:off x="409902" y="295474"/>
            <a:ext cx="11067393" cy="6412781"/>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How does the Travel Booking API Works?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can integrate travel inventory of third-party GDSs, travel wholesalers, aggregators, consolidators, and more into the booking engine or travel portal of the travel agent's website. Travel Agents can access different travel options via Travel Booking API and make their website convenient.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one of the best providers of APIs for online travel booking and reservation system and ensures you have the best deals on flights, hotels, bus or car hire from wherever they are in the world for all the travel requirements, maybe it is the core need of your business or service being offered on your platform for your users.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innovative travel ticketing system is a comprehensive solution that facilitates the owner to permit several currencies and permit users to select and cover in their prevalence, and perform availability search, aggregation, and travel booking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6062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E5B8AD67-4F00-4488-1BCF-AC64D00D1651}"/>
              </a:ext>
            </a:extLst>
          </p:cNvPr>
          <p:cNvSpPr txBox="1"/>
          <p:nvPr/>
        </p:nvSpPr>
        <p:spPr>
          <a:xfrm>
            <a:off x="451945" y="600114"/>
            <a:ext cx="11288110"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ticket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integrated with a travel booking API that supports the consumer in cornering the best possible deal available for a particular destination as per the choice of the user. After the user area,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will be redirected to the 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developers have experience with building Central Reservations Systems (CRS) for direct booking, inventory management, user profile building, and confirmation &amp; cancellation modules, as well as inventory blocking for individuals, groups, and businesses. We customize online booking engines to manage multiple point-of-sale systems including online bookings through OTAs, affiliate networks, and direct bookings through Extranets.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are looking for an outstanding online travel booking system, we promise to design a booking software providing a high-level of convenience, integrating with tour operator software and travel agent software. The software allows users to book air tickets, accommodation, vehicles, etc on only a single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4193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FA886D04-E2C0-7635-45EF-30C16269147A}"/>
              </a:ext>
            </a:extLst>
          </p:cNvPr>
          <p:cNvSpPr txBox="1"/>
          <p:nvPr/>
        </p:nvSpPr>
        <p:spPr>
          <a:xfrm>
            <a:off x="662152" y="961658"/>
            <a:ext cx="10993820" cy="4934684"/>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 Booking API Services We Provide</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Booking API Integration Services for Start-up Agencies looking to have a Private Branded Portal with the best travel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Flight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connects travel agents with global airline inventory and helps businesses increase revenues. Our Flight API consists of flight content from major airlines, low-cost airlines, hybrid airlines, corporate fleets.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Hotel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allows the travel agents and solution providers to use our web application to fulfil the demand for large hotel Inventory for their business and clients.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1897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B29ED29B-5CDE-999B-D7A0-D93D054E0C5E}"/>
              </a:ext>
            </a:extLst>
          </p:cNvPr>
          <p:cNvSpPr txBox="1"/>
          <p:nvPr/>
        </p:nvSpPr>
        <p:spPr>
          <a:xfrm>
            <a:off x="735724" y="764071"/>
            <a:ext cx="11098925" cy="5329857"/>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Car Rental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Car rental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allows your clients to reserve vehicles through your site. A user can define a search by car company name, type of vehicle, or automobile equipment choices.  </a:t>
            </a:r>
            <a:endPar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Bus Booking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bus booking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allows travel providers to socialize with our web applications. Online Bus Ticket Booking Software Solution offers a booking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center</a:t>
            </a:r>
            <a:r>
              <a:rPr lang="en-IN" sz="2400" kern="100" dirty="0">
                <a:effectLst/>
                <a:latin typeface="Calibri" panose="020F0502020204030204" pitchFamily="34" charset="0"/>
                <a:ea typeface="Calibri" panose="020F0502020204030204" pitchFamily="34" charset="0"/>
                <a:cs typeface="Calibri" panose="020F0502020204030204" pitchFamily="34" charset="0"/>
              </a:rPr>
              <a:t> to travelers but there are additional features also from the solution which makes the whole setup of the solution enticing and attractive.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Cruise Booking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Cruise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offers you an interface to link with cruise suppliers throughout the world. Our expanded reach is covering significant cruise lines.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3991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E1F41767-88CC-5EFD-B25E-1F82FF0A1695}"/>
              </a:ext>
            </a:extLst>
          </p:cNvPr>
          <p:cNvSpPr txBox="1"/>
          <p:nvPr/>
        </p:nvSpPr>
        <p:spPr>
          <a:xfrm>
            <a:off x="886564" y="815367"/>
            <a:ext cx="10268607" cy="5227265"/>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latin typeface="Calibri" panose="020F0502020204030204" pitchFamily="34" charset="0"/>
                <a:ea typeface="Calibri" panose="020F0502020204030204" pitchFamily="34" charset="0"/>
                <a:cs typeface="Calibri" panose="020F0502020204030204" pitchFamily="34" charset="0"/>
              </a:rPr>
              <a:t>Transfer Booking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Transfer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offers a wide range of transfer support from airports and accommodations. Being an exceptional service provider, we offer transfer services in various cities and resorts and in various nations. This is further providing travelers an unparalleled option across the world. Our API supports customers to reserve airport transfer from anywhere.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Sightseeing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Offers Sightseeing / Activities API which provides a vast range of sightseeing activities to discover things to do in any destination of interest. Results can be arranged, filtered in the Search API using fields like cost, timeframe and category,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672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4BD66175-2C6E-7105-B80B-F2963C501E24}"/>
              </a:ext>
            </a:extLst>
          </p:cNvPr>
          <p:cNvSpPr txBox="1"/>
          <p:nvPr/>
        </p:nvSpPr>
        <p:spPr>
          <a:xfrm>
            <a:off x="1016383" y="1363573"/>
            <a:ext cx="9007366" cy="3836563"/>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Features Of Travel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 can search, book, and confirm the activity by Single Travel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Agent List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Booking List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easy and fastest way to Set up and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 can search, book and cancel their booking through Online Travel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53978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B6D6BFF1-54C7-D120-A3E4-BCCA32F2ADDE}"/>
              </a:ext>
            </a:extLst>
          </p:cNvPr>
          <p:cNvSpPr txBox="1"/>
          <p:nvPr/>
        </p:nvSpPr>
        <p:spPr>
          <a:xfrm>
            <a:off x="861848" y="500297"/>
            <a:ext cx="10468304" cy="5812425"/>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Benefits of Travel Booking API</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Flexible travel search of Hotels, Flights, Tour and Transfers in one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Fast way to Book Hotels, Flights, Tour, and Transfers on one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Allows Third-Party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Robust and Reliable.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Real-Time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Maximize Travel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Booking API has multiple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Reduce Operational Costs.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Add product markup for end-customers.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comes directly from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Best online travel portal to manage profits.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7767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3D677595-A062-7924-2210-3B297B2E645F}"/>
              </a:ext>
            </a:extLst>
          </p:cNvPr>
          <p:cNvSpPr txBox="1"/>
          <p:nvPr/>
        </p:nvSpPr>
        <p:spPr>
          <a:xfrm>
            <a:off x="814551" y="712775"/>
            <a:ext cx="10562898" cy="5432449"/>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Our Specialized Travel Booking Solution</a:t>
            </a:r>
          </a:p>
          <a:p>
            <a:pPr algn="ctr">
              <a:lnSpc>
                <a:spcPct val="107000"/>
              </a:lnSpc>
              <a:spcAft>
                <a:spcPts val="800"/>
              </a:spcAft>
            </a:pP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 Portal Development</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you're developing your travel business or planning to start a travel business online, we provide a comprehensive solution for all travel management companies, travel aggregators, B2B or B2C travel agencies, and tour operators.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 &amp; Web Design</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you to create an interactive and fully-customized website design that tends to attract hundreds of online users landing in your hotel and travel marketing agency. Our services include all the important features such as fare types, payment methods, and supplier types, etc that your website should have.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8439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8209F414-B98E-B42B-6499-C0A63EE83A76}"/>
              </a:ext>
            </a:extLst>
          </p:cNvPr>
          <p:cNvSpPr txBox="1"/>
          <p:nvPr/>
        </p:nvSpPr>
        <p:spPr>
          <a:xfrm>
            <a:off x="951186" y="1134215"/>
            <a:ext cx="10289628" cy="5329857"/>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 &amp; Tourism App Development</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your own travel &amp; tourism apps enriched with features such as geolocation tracking, online reservations, and more. These innovative app solutions give your business a boost as well as an amazing travel experience to your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 Digital Marketing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you find yourself struggling to attract enough customers or too reliant on bookings from 3rd parties such as travel agents, it's time to avail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digital marketing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our clients gain more exposure, more customers and more profits for the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8477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38129E59-19FA-446E-D3E7-547A0E5A9EA7}"/>
              </a:ext>
            </a:extLst>
          </p:cNvPr>
          <p:cNvSpPr txBox="1"/>
          <p:nvPr/>
        </p:nvSpPr>
        <p:spPr>
          <a:xfrm>
            <a:off x="903889" y="764071"/>
            <a:ext cx="10384221" cy="532985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Why Choose Travelopro?</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one of the preeminent providers of travel booking API, Travelopro is serving top travel businesses across the world. We have worked with many large brands and helped them to grow immensely.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Improved Online Presence</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working with a team of professionals having rich experience in Travel Booking API Integration. With their years of practice, they have successfully integrated travel websites throughout the world. Every travel business wants to establish a unique presence online and our travel booking API integration supports them in accomplishing this goal.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8029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3" name="TextBox 2">
            <a:extLst>
              <a:ext uri="{FF2B5EF4-FFF2-40B4-BE49-F238E27FC236}">
                <a16:creationId xmlns:a16="http://schemas.microsoft.com/office/drawing/2014/main" id="{E00CBB26-963E-2995-17E3-7252116B594E}"/>
              </a:ext>
            </a:extLst>
          </p:cNvPr>
          <p:cNvSpPr txBox="1"/>
          <p:nvPr/>
        </p:nvSpPr>
        <p:spPr>
          <a:xfrm>
            <a:off x="872358" y="702841"/>
            <a:ext cx="10699531" cy="5227265"/>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Best and Effective Solutions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initiate integrating our solutions, you need to enter into an agreement with us. On signing, we will merge our booking API into your booking system. Now you will be free to collect data from different suppliers across the world, turn them into a package and market them as per your profitability through our travel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Excellent Interface, Advance Technology, And Expert Support</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we support our clients with a strong interface, advanced technology, and premium content. Apart from this our strong connections and world-renowned experience guide them in rising high. Travelopro is the place for you if you are looking for the most beneficial travel booking API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3633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9E2BA5-4D89-E967-A1A0-63332BC62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4977" y="90652"/>
            <a:ext cx="1800389" cy="409645"/>
          </a:xfrm>
          <a:prstGeom prst="rect">
            <a:avLst/>
          </a:prstGeom>
        </p:spPr>
      </p:pic>
      <p:sp>
        <p:nvSpPr>
          <p:cNvPr id="2" name="Title 1">
            <a:extLst>
              <a:ext uri="{FF2B5EF4-FFF2-40B4-BE49-F238E27FC236}">
                <a16:creationId xmlns:a16="http://schemas.microsoft.com/office/drawing/2014/main" id="{46110C79-C897-510F-F54D-A7FF1661AA62}"/>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tabLst>
                <a:tab pos="4122420" algn="l"/>
              </a:tabLs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https://www.travelopro.com/travel-booking-api.php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67580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40</TotalTime>
  <Words>1753</Words>
  <Application>Microsoft Office PowerPoint</Application>
  <PresentationFormat>Widescreen</PresentationFormat>
  <Paragraphs>93</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7</cp:revision>
  <dcterms:created xsi:type="dcterms:W3CDTF">2024-10-15T03:38:07Z</dcterms:created>
  <dcterms:modified xsi:type="dcterms:W3CDTF">2024-10-15T04:18:32Z</dcterms:modified>
</cp:coreProperties>
</file>