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84313831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3588473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2986307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D196680-3569-44E8-B185-37B34A0DB2C3}"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638138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196680-3569-44E8-B185-37B34A0DB2C3}" type="datetimeFigureOut">
              <a:rPr lang="en-IN" smtClean="0"/>
              <a:t>19-10-2024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3502547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D196680-3569-44E8-B185-37B34A0DB2C3}" type="datetimeFigureOut">
              <a:rPr lang="en-IN" smtClean="0"/>
              <a:t>19-10-2024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2911662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D196680-3569-44E8-B185-37B34A0DB2C3}" type="datetimeFigureOut">
              <a:rPr lang="en-IN" smtClean="0"/>
              <a:t>19-10-2024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164074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196680-3569-44E8-B185-37B34A0DB2C3}"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265784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196680-3569-44E8-B185-37B34A0DB2C3}"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2165598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196680-3569-44E8-B185-37B34A0DB2C3}"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4177374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1945500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793410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1801219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2640540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850896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1626491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96680-3569-44E8-B185-37B34A0DB2C3}"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41409F-AC8E-440A-B9E2-D50AB4AE25F8}" type="slidenum">
              <a:rPr lang="en-IN" smtClean="0"/>
              <a:t>‹#›</a:t>
            </a:fld>
            <a:endParaRPr lang="en-IN"/>
          </a:p>
        </p:txBody>
      </p:sp>
    </p:spTree>
    <p:extLst>
      <p:ext uri="{BB962C8B-B14F-4D97-AF65-F5344CB8AC3E}">
        <p14:creationId xmlns:p14="http://schemas.microsoft.com/office/powerpoint/2010/main" val="1789523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D196680-3569-44E8-B185-37B34A0DB2C3}" type="datetimeFigureOut">
              <a:rPr lang="en-IN" smtClean="0"/>
              <a:t>19-10-2024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F41409F-AC8E-440A-B9E2-D50AB4AE25F8}" type="slidenum">
              <a:rPr lang="en-IN" smtClean="0"/>
              <a:t>‹#›</a:t>
            </a:fld>
            <a:endParaRPr lang="en-IN"/>
          </a:p>
        </p:txBody>
      </p:sp>
    </p:spTree>
    <p:extLst>
      <p:ext uri="{BB962C8B-B14F-4D97-AF65-F5344CB8AC3E}">
        <p14:creationId xmlns:p14="http://schemas.microsoft.com/office/powerpoint/2010/main" val="205781684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best-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pi-integration-service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supplier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xml-api-integrations.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ravel-booking-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booking-engine.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agency-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at-is-travel-api.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gd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travel-technology-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airline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powershow.com/view0/8ef3aa-ZWYzN/Travelopro_powerpoint_ppt_presentation"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pic>
        <p:nvPicPr>
          <p:cNvPr id="1026" name="Picture 2" descr="Travel Booking API | Online Travel Ticket Booking Engine">
            <a:extLst>
              <a:ext uri="{FF2B5EF4-FFF2-40B4-BE49-F238E27FC236}">
                <a16:creationId xmlns:a16="http://schemas.microsoft.com/office/drawing/2014/main" id="{E8F7AB2A-9BA0-5438-C32F-BC14E668C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9982" y="1051034"/>
            <a:ext cx="9052035" cy="472481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361D8C8-A378-F7AB-A0E4-55E154FDAC8E}"/>
              </a:ext>
            </a:extLst>
          </p:cNvPr>
          <p:cNvSpPr txBox="1"/>
          <p:nvPr/>
        </p:nvSpPr>
        <p:spPr>
          <a:xfrm>
            <a:off x="3047999" y="164225"/>
            <a:ext cx="6096000" cy="707886"/>
          </a:xfrm>
          <a:prstGeom prst="rect">
            <a:avLst/>
          </a:prstGeom>
          <a:noFill/>
        </p:spPr>
        <p:txBody>
          <a:bodyPr wrap="square">
            <a:spAutoFit/>
          </a:bodyPr>
          <a:lstStyle/>
          <a:p>
            <a:r>
              <a:rPr lang="en-IN" sz="4000" b="1" dirty="0"/>
              <a:t>Travel Booking Engine API</a:t>
            </a:r>
          </a:p>
        </p:txBody>
      </p:sp>
      <p:sp>
        <p:nvSpPr>
          <p:cNvPr id="4" name="TextBox 3">
            <a:extLst>
              <a:ext uri="{FF2B5EF4-FFF2-40B4-BE49-F238E27FC236}">
                <a16:creationId xmlns:a16="http://schemas.microsoft.com/office/drawing/2014/main" id="{3B202C60-5219-A7EE-1B2D-DEC41075ED04}"/>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12081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E008217D-E7FD-E9F1-86DB-870031F073FC}"/>
              </a:ext>
            </a:extLst>
          </p:cNvPr>
          <p:cNvSpPr txBox="1"/>
          <p:nvPr/>
        </p:nvSpPr>
        <p:spPr>
          <a:xfrm>
            <a:off x="809296" y="866663"/>
            <a:ext cx="10857186"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is Travel Booking Engine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Engine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web service that brings together the best travel deals and content from global travel suppliers such as Hotel API, Flight API, Tour API, Transfer API, and Package API for travel agents, tour operators, and travel companies to provide their customers with the best travel options from which to choose and book their travel package.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platforms require travel APIs to get current information and display up-to-date data. Travel Booking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API integrations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 quick and easy access to thousands of third-party travel products. It is your opportunity to become the ideal online destination for travelers and partners by providing a varied range of travel products as individual services or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5753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B5A6344F-FDC5-12D9-D73D-2B98443E0982}"/>
              </a:ext>
            </a:extLst>
          </p:cNvPr>
          <p:cNvSpPr txBox="1"/>
          <p:nvPr/>
        </p:nvSpPr>
        <p:spPr>
          <a:xfrm>
            <a:off x="662153" y="951478"/>
            <a:ext cx="11161986"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Customers can use Travel API to search and book a hotel or flight all from one platform (travel website of a travel agent), minimizing the additional work of travel agents. Travel agents can integrate travel inventory from third-party GDSs,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wholesalers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a:t>
            </a:r>
            <a:r>
              <a:rPr lang="en-IN" sz="2400" kern="100" dirty="0">
                <a:effectLst/>
                <a:latin typeface="Calibri" panose="020F0502020204030204" pitchFamily="34" charset="0"/>
                <a:ea typeface="Calibri" panose="020F0502020204030204" pitchFamily="34" charset="0"/>
                <a:cs typeface="Calibri" panose="020F0502020204030204" pitchFamily="34" charset="0"/>
              </a:rPr>
              <a:t> aggregators, consolidators, and others into their website's booking engine or travel portal.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may use the Travel API to gain access to various travel options and improve the usability of their website. A travel API provides access to rich content, detailed descriptions, and travel deals, like hotel API, car API, flight API, transfer API,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 engines allow OTAs / Online Travel Agencies to consolidate and resell inventory from multiple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XML API suppliers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or consolidators and add their own markups; where numerous options for adding markup are available, such as based on region/cost/cost/ star rating/ booking class/fare range, and so 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8510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C966D004-1316-68A9-AD36-16E673D434C6}"/>
              </a:ext>
            </a:extLst>
          </p:cNvPr>
          <p:cNvSpPr txBox="1"/>
          <p:nvPr/>
        </p:nvSpPr>
        <p:spPr>
          <a:xfrm>
            <a:off x="877614" y="1000544"/>
            <a:ext cx="10599683"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API Integration in the travel portal is critical for your online travel agency to enable real-time bookings and availability fetch during Travel Portal Development for your travel business. Before you start developing your Online Travel Agency, you should evaluate and understand the total cost of your Travel Portal Development with Travel Portal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result, travel businesses use third-party Travel API integration to save time. They can quickly browse and book fares from many integrated suppliers using the Travel API. Your clients may use travel APIs to search for and purchase flights, hotels, and vehicles. Travel agents incorporate third-party flight and hotel APIs into their booking websites to have access to the lowest travel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Booking Engine APIs, such as flight APIs, car APIs, and hotel APIs, allow travel agencies, tour operators, and travel companies to access their extensive information and travel discounts.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43814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8EB7D9E7-5F71-ED71-73C4-4E91AC9D3A5B}"/>
              </a:ext>
            </a:extLst>
          </p:cNvPr>
          <p:cNvSpPr txBox="1"/>
          <p:nvPr/>
        </p:nvSpPr>
        <p:spPr>
          <a:xfrm>
            <a:off x="956440" y="1408126"/>
            <a:ext cx="10625959" cy="404174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Major Travel Booking Engine APIs: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Flight Bookings Engine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Multi-city search, One Way Search, Return Search.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Secured booking page from auto-fill capability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live ticketing and cancellation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add meal and extra baggage at the time of booking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Ticket and invoice E-mail to the customer and admin for booking confirmation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3352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E2B2AC29-130B-BCE7-02B9-44DEB206B933}"/>
              </a:ext>
            </a:extLst>
          </p:cNvPr>
          <p:cNvSpPr txBox="1"/>
          <p:nvPr/>
        </p:nvSpPr>
        <p:spPr>
          <a:xfrm>
            <a:off x="1166649" y="2010433"/>
            <a:ext cx="8523890" cy="2651047"/>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Hotel Booking Engine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Search by (city/hotel name)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Advance search by star rating/price range) Modify Search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Secured booking page from auto-fill capability and save search.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live voucher and cancellation terms &amp; conditions.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4426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389B1CD6-FFFC-0F5B-C7C9-8A6FB68E9FE5}"/>
              </a:ext>
            </a:extLst>
          </p:cNvPr>
          <p:cNvSpPr txBox="1"/>
          <p:nvPr/>
        </p:nvSpPr>
        <p:spPr>
          <a:xfrm>
            <a:off x="1072055" y="1587944"/>
            <a:ext cx="8219090" cy="3836563"/>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Car Booking Engine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Largest car routes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Fast, Robust, and Scalable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To Set Pick Up and Drop Location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Real-Time Available Cars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Pre-estimated fares are available with 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travel agent can manually book a car by adding a mark-up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4678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F8586381-6C93-9360-0217-F16FFC6707EE}"/>
              </a:ext>
            </a:extLst>
          </p:cNvPr>
          <p:cNvSpPr txBox="1"/>
          <p:nvPr/>
        </p:nvSpPr>
        <p:spPr>
          <a:xfrm>
            <a:off x="1093075" y="1905890"/>
            <a:ext cx="8975835" cy="304621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Bus Booking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Search by city, modify search &amp; refine search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Grid view/list view and save search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seat selection and seat boarding point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Filter options for the search results are available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Sort Functionality by recommended/ price/ Bus Type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5928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66AD6E76-8716-7CD2-8EAC-8C78F8F21261}"/>
              </a:ext>
            </a:extLst>
          </p:cNvPr>
          <p:cNvSpPr txBox="1"/>
          <p:nvPr/>
        </p:nvSpPr>
        <p:spPr>
          <a:xfrm>
            <a:off x="754117" y="951148"/>
            <a:ext cx="10683766" cy="532985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Travel Booking Engine APIs For Online Travel Agencies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XML API allows seamless integration with all GDSs (Global Distribution Systems). A GDS is a centralized reservation system that provides travel agencies with real-time rates and availability for flights and other travel-related products.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connected to the airline, hotel, and other supplier systems on the back end and manages inventory distribution for various providers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want to create your own booking engine with flight, hotel, and bus ticket booking, you should use an XML response travel API.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API can allow you to add live pricing and booking functionality with multiple supplier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1125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F66A4110-68C8-30F7-9E26-7561F5933BE3}"/>
              </a:ext>
            </a:extLst>
          </p:cNvPr>
          <p:cNvSpPr txBox="1"/>
          <p:nvPr/>
        </p:nvSpPr>
        <p:spPr>
          <a:xfrm>
            <a:off x="788275" y="961988"/>
            <a:ext cx="10773104" cy="522726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integrating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into your travel website, you can enable clients to search for availability, access your content and descriptions, and easily make bookings.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expertise in developing travel applications and integrating many types of API. APIs for bus booking, flight booking engines, hotel booking engines, etc.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Once the flight API, hotel API, Bus API, and Car API have been integrated with your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booking engine</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 can instantly start offering travel solutions online to the customers and generate higher revenue with a large amount of traffic.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 Booking API allows you to incorporate third-party Wholesaler inventory into your website's booking engine.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So, if a customer searches for a flight on your site, they will not be redirected to another site, and you will collect the payment.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1999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17F7A06E-6728-78EB-56D0-4AD81CD74430}"/>
              </a:ext>
            </a:extLst>
          </p:cNvPr>
          <p:cNvSpPr txBox="1"/>
          <p:nvPr/>
        </p:nvSpPr>
        <p:spPr>
          <a:xfrm>
            <a:off x="704193" y="895441"/>
            <a:ext cx="10783614"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agency booking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which automates the ticket booking process, travel itineraries, payments, business operations, and invoice management, can help your travel agency achieve new heights.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portals empower the travel and tourism industry to generate a profit. We at Travelopro provide a wide range of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API integration</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services, including GDS Suppliers (Galileo, Amadeus, Travelport, Sabre) and third-party travel API providers (Travel Boutique Online, GRN Connect,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Mystifly</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HotelBeds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HotelsPro</a:t>
            </a:r>
            <a:r>
              <a:rPr lang="en-IN" sz="2400" kern="100" dirty="0">
                <a:effectLst/>
                <a:latin typeface="Calibri" panose="020F0502020204030204" pitchFamily="34" charset="0"/>
                <a:ea typeface="Calibri" panose="020F0502020204030204" pitchFamily="34" charset="0"/>
                <a:cs typeface="Calibri" panose="020F0502020204030204" pitchFamily="34" charset="0"/>
              </a:rPr>
              <a:t>, GTA, DOTW,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roomsXML</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Acerooms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Redbus</a:t>
            </a:r>
            <a:r>
              <a:rPr lang="en-IN" sz="2400" kern="100" dirty="0">
                <a:effectLst/>
                <a:latin typeface="Calibri" panose="020F0502020204030204" pitchFamily="34" charset="0"/>
                <a:ea typeface="Calibri" panose="020F0502020204030204" pitchFamily="34" charset="0"/>
                <a:cs typeface="Calibri" panose="020F0502020204030204" pitchFamily="34" charset="0"/>
              </a:rPr>
              <a:t>, Clear Car Rental, Jac Travels,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Travco</a:t>
            </a:r>
            <a:r>
              <a:rPr lang="en-IN" sz="2400" kern="100" dirty="0">
                <a:effectLst/>
                <a:latin typeface="Calibri" panose="020F0502020204030204" pitchFamily="34" charset="0"/>
                <a:ea typeface="Calibri" panose="020F0502020204030204" pitchFamily="34" charset="0"/>
                <a:cs typeface="Calibri" panose="020F0502020204030204" pitchFamily="34" charset="0"/>
              </a:rPr>
              <a:t>, Tourico, DOTW, Kuoni, etc.).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integrate APIs that are most suited to your company's needs. Travel API connections provide you access to hundreds of third-party travel inventories and deals. We design and develop an integrated web reservation system with XML and API interfaces to ensure solutions for tour operators, travel agents, and start-ups.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128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454D3FDE-63FB-33CC-3618-6283AC92099E}"/>
              </a:ext>
            </a:extLst>
          </p:cNvPr>
          <p:cNvSpPr txBox="1"/>
          <p:nvPr/>
        </p:nvSpPr>
        <p:spPr>
          <a:xfrm>
            <a:off x="798786" y="785940"/>
            <a:ext cx="10846676"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API integration with your technological solutions enables massive sales and profits. Our API development team is an expert in the travel industry and we have integrated multiple APIs from different providers. APIs allow online travel agencies and booking agents with worldwide travel content such as hotel information, images, room details, and pricing from various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our Travel Portal and API Solutions, we assist various travel agencies and companies in creating a platform for selling various services and products online and expanding business. We provide our clients with the best API integration services based on the structure of their business and the target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highly designed B2C and B2B travel website application development, XML API integration,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 integration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may assist travel and tourism companies. Our developers provide XML and API integrations for CRS, Extranets, PMS, and Booking Systems for car rentals, hotels, rail services, buses, and other businesses.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6898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CFDFC8CA-0A83-E540-DA1B-56194E2C3801}"/>
              </a:ext>
            </a:extLst>
          </p:cNvPr>
          <p:cNvSpPr txBox="1"/>
          <p:nvPr/>
        </p:nvSpPr>
        <p:spPr>
          <a:xfrm>
            <a:off x="793531" y="522787"/>
            <a:ext cx="10604938" cy="581242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Benefits of Travel Booking Engine APIs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 Supplier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Inbuilt Discounts and Mark-up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API integrations on your travel website are simple to set up and tailored to your specific business requirements.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Marketing tools to boost your online sale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Fast Response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Secured and instant booking and payment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cancellation and service modifications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Customers can payments directly on your website to confirm their travel bookings using an API connection.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Improve customer satisfaction by making the booking process hassle-free and fast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036662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C37B604E-524B-77BC-A0BA-9AF20D43B61D}"/>
              </a:ext>
            </a:extLst>
          </p:cNvPr>
          <p:cNvSpPr txBox="1"/>
          <p:nvPr/>
        </p:nvSpPr>
        <p:spPr>
          <a:xfrm>
            <a:off x="793531" y="939774"/>
            <a:ext cx="10604938"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Get Our Travel Booking Engine API into your software portal and get the highest commission for flight, hotel, car, and bus ticket bookings. Escalate your travel booking and pricing functionality.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well-known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Solution Provider</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our primary goal is to create high-quality custom travel websites that use cutting-edge technology. Our team ensures profound help and consistent quality with a wide range of service providers throughout the global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our GDS Integration, you can provide your B2C and B2B clients with access to global information via the web and mobile interfaces. We integrated Amadeus, Sabre, and Travelport APIs for several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API Solutions allow you to take advantage of these interfaces and build bespoke apps that connect to your travel portal, enabling you to add functionality to improve your business operations.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3171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49525D75-4F2F-6E87-D0AF-6C675EEBEA3D}"/>
              </a:ext>
            </a:extLst>
          </p:cNvPr>
          <p:cNvSpPr txBox="1"/>
          <p:nvPr/>
        </p:nvSpPr>
        <p:spPr>
          <a:xfrm>
            <a:off x="762000" y="888416"/>
            <a:ext cx="10914993"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unique fully cloud-based managed platform that combines all of your GDS and directs connected suppliers across all of your products into a single unified connection, along with a cutting-edge business rules management engine that enables complete control of your products across multiple channels in a simple manner.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allows you to utilize/maximize your time and cost for integration while also giving you total control over your products. Our advanced Travel API collects inventory from many providers like as GDSs, direct connect, wholesalers, and aggregators. It gives agencies using third-party Travel APIs a single point of access to the best available pricing, allowing them to sell a wide selection of content to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the best XML API Interface solution, allowing you to manage your complete third-party supplier inventory from a single platform, rather than logging into multiple sites and changing access to actual fares.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8344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DA98DECE-5FB6-37B4-0A6D-6EA273B92A97}"/>
              </a:ext>
            </a:extLst>
          </p:cNvPr>
          <p:cNvSpPr txBox="1"/>
          <p:nvPr/>
        </p:nvSpPr>
        <p:spPr>
          <a:xfrm>
            <a:off x="788276" y="741271"/>
            <a:ext cx="1087820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API integration facilitates the integration of all travel-related services into a single location. It simplifies and reduces the time it takes for travelers to make online reservations. The use of a travel API results in an error-free ticket booking system. Passengers expect a unique model that allows them to find what they need in a short amount of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API allows travel agencies to collect additional information about their consumers. It assists them in understanding the clients' preferences and needs. In turn, the agency can use the data to cross-sell other products that clients with similar profiles and backgrounds have utilized.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created a solution that allows small and medium-sized travel agencies around the globe to overcome this challenge. You will be able to sell a huge inventory of flights from a large pool of airlines directly to your clients using this service.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portal development services include travel API integration,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API integration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hotel booking API integration,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activity booking system</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7260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3" name="TextBox 2">
            <a:extLst>
              <a:ext uri="{FF2B5EF4-FFF2-40B4-BE49-F238E27FC236}">
                <a16:creationId xmlns:a16="http://schemas.microsoft.com/office/drawing/2014/main" id="{327A59F6-6AE4-158F-0107-53E87F325EFD}"/>
              </a:ext>
            </a:extLst>
          </p:cNvPr>
          <p:cNvSpPr txBox="1"/>
          <p:nvPr/>
        </p:nvSpPr>
        <p:spPr>
          <a:xfrm>
            <a:off x="846083" y="617781"/>
            <a:ext cx="10499834"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 of Travel Booking Engine APIs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high-performance, highly optimized travel APIs to assist travel startups and small business owners in providing competitive services. Our travel APIs include outstanding features such as: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management and maintenance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Multi-platform compatibility &amp; support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User-centric and easy-to-use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 to real-time fares and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Multi-lingual and multi-currency support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Cost-efficient travel booking solution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Symbol" panose="05050102010706020507" pitchFamily="18" charset="2"/>
              <a:buChar char=""/>
            </a:pPr>
            <a:r>
              <a:rPr lang="en-IN" sz="2400" kern="100" dirty="0">
                <a:latin typeface="Calibri" panose="020F0502020204030204" pitchFamily="34" charset="0"/>
                <a:ea typeface="Calibri" panose="020F0502020204030204" pitchFamily="34" charset="0"/>
                <a:cs typeface="Calibri" panose="020F0502020204030204" pitchFamily="34" charset="0"/>
              </a:rPr>
              <a:t>Easy integration into the existing travel website</a:t>
            </a:r>
          </a:p>
          <a:p>
            <a:pPr marL="342900" indent="-342900" algn="just">
              <a:lnSpc>
                <a:spcPct val="107000"/>
              </a:lnSpc>
              <a:spcAft>
                <a:spcPts val="800"/>
              </a:spcAft>
              <a:buFont typeface="Symbol" panose="05050102010706020507" pitchFamily="18" charset="2"/>
              <a:buChar char=""/>
            </a:pPr>
            <a:r>
              <a:rPr lang="en-IN" sz="2400" kern="100" dirty="0">
                <a:latin typeface="Calibri" panose="020F0502020204030204" pitchFamily="34" charset="0"/>
                <a:ea typeface="Calibri" panose="020F0502020204030204" pitchFamily="34" charset="0"/>
                <a:cs typeface="Calibri" panose="020F0502020204030204" pitchFamily="34" charset="0"/>
              </a:rPr>
              <a:t>Booking automation offers a better customer experience</a:t>
            </a:r>
          </a:p>
        </p:txBody>
      </p:sp>
    </p:spTree>
    <p:extLst>
      <p:ext uri="{BB962C8B-B14F-4D97-AF65-F5344CB8AC3E}">
        <p14:creationId xmlns:p14="http://schemas.microsoft.com/office/powerpoint/2010/main" val="3490338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5D8F39-E8D8-4CAD-17B8-C30F73B2AA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7721" y="164225"/>
            <a:ext cx="2536114" cy="577046"/>
          </a:xfrm>
          <a:prstGeom prst="rect">
            <a:avLst/>
          </a:prstGeom>
        </p:spPr>
      </p:pic>
      <p:sp>
        <p:nvSpPr>
          <p:cNvPr id="2" name="Title 1">
            <a:extLst>
              <a:ext uri="{FF2B5EF4-FFF2-40B4-BE49-F238E27FC236}">
                <a16:creationId xmlns:a16="http://schemas.microsoft.com/office/drawing/2014/main" id="{F2A19946-B2DF-4045-1D06-D5F846FE85D0}"/>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https://www.travelopro.com/travel-booking-engine-api.php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53434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26</TotalTime>
  <Words>1981</Words>
  <Application>Microsoft Office PowerPoint</Application>
  <PresentationFormat>Widescreen</PresentationFormat>
  <Paragraphs>101</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10</cp:revision>
  <dcterms:created xsi:type="dcterms:W3CDTF">2024-10-18T12:36:35Z</dcterms:created>
  <dcterms:modified xsi:type="dcterms:W3CDTF">2024-10-19T04:07:28Z</dcterms:modified>
</cp:coreProperties>
</file>