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3" autoAdjust="0"/>
    <p:restoredTop sz="94660"/>
  </p:normalViewPr>
  <p:slideViewPr>
    <p:cSldViewPr snapToGrid="0">
      <p:cViewPr varScale="1">
        <p:scale>
          <a:sx n="73" d="100"/>
          <a:sy n="73" d="100"/>
        </p:scale>
        <p:origin x="102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13D0B7-87E3-4978-876E-FC8583019F20}" type="datetimeFigureOut">
              <a:rPr lang="en-IN" smtClean="0"/>
              <a:t>21-10-2024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B1A118-AC39-4C85-86F2-F639C38BB342}" type="slidenum">
              <a:rPr lang="en-IN" smtClean="0"/>
              <a:t>‹#›</a:t>
            </a:fld>
            <a:endParaRPr lang="en-IN"/>
          </a:p>
        </p:txBody>
      </p:sp>
    </p:spTree>
    <p:extLst>
      <p:ext uri="{BB962C8B-B14F-4D97-AF65-F5344CB8AC3E}">
        <p14:creationId xmlns:p14="http://schemas.microsoft.com/office/powerpoint/2010/main" val="3061179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8B1A118-AC39-4C85-86F2-F639C38BB342}" type="slidenum">
              <a:rPr lang="en-IN" smtClean="0"/>
              <a:t>16</a:t>
            </a:fld>
            <a:endParaRPr lang="en-IN"/>
          </a:p>
        </p:txBody>
      </p:sp>
    </p:spTree>
    <p:extLst>
      <p:ext uri="{BB962C8B-B14F-4D97-AF65-F5344CB8AC3E}">
        <p14:creationId xmlns:p14="http://schemas.microsoft.com/office/powerpoint/2010/main" val="3100901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72587559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84630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799294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01A4FF-554C-407A-9189-9A79FC356ED2}" type="datetimeFigureOut">
              <a:rPr lang="en-IN" smtClean="0"/>
              <a:t>21-10-2024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13588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01A4FF-554C-407A-9189-9A79FC356ED2}" type="datetimeFigureOut">
              <a:rPr lang="en-IN" smtClean="0"/>
              <a:t>21-10-2024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278033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01A4FF-554C-407A-9189-9A79FC356ED2}" type="datetimeFigureOut">
              <a:rPr lang="en-IN" smtClean="0"/>
              <a:t>21-10-2024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33576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501A4FF-554C-407A-9189-9A79FC356ED2}" type="datetimeFigureOut">
              <a:rPr lang="en-IN" smtClean="0"/>
              <a:t>21-10-2024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4229299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01A4FF-554C-407A-9189-9A79FC356ED2}" type="datetimeFigureOut">
              <a:rPr lang="en-IN" smtClean="0"/>
              <a:t>21-10-2024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94155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01A4FF-554C-407A-9189-9A79FC356ED2}" type="datetimeFigureOut">
              <a:rPr lang="en-IN" smtClean="0"/>
              <a:t>21-10-2024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3470724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01A4FF-554C-407A-9189-9A79FC356ED2}" type="datetimeFigureOut">
              <a:rPr lang="en-IN" smtClean="0"/>
              <a:t>21-10-2024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1367056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35544751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2105082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3329665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1223387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3452516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1660896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1A4FF-554C-407A-9189-9A79FC356ED2}" type="datetimeFigureOut">
              <a:rPr lang="en-IN" smtClean="0"/>
              <a:t>21-10-2024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5260C-7E8D-4E32-8DCA-51CDD33AD093}" type="slidenum">
              <a:rPr lang="en-IN" smtClean="0"/>
              <a:t>‹#›</a:t>
            </a:fld>
            <a:endParaRPr lang="en-IN"/>
          </a:p>
        </p:txBody>
      </p:sp>
    </p:spTree>
    <p:extLst>
      <p:ext uri="{BB962C8B-B14F-4D97-AF65-F5344CB8AC3E}">
        <p14:creationId xmlns:p14="http://schemas.microsoft.com/office/powerpoint/2010/main" val="1221984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501A4FF-554C-407A-9189-9A79FC356ED2}" type="datetimeFigureOut">
              <a:rPr lang="en-IN" smtClean="0"/>
              <a:t>21-10-2024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E75260C-7E8D-4E32-8DCA-51CDD33AD093}" type="slidenum">
              <a:rPr lang="en-IN" smtClean="0"/>
              <a:t>‹#›</a:t>
            </a:fld>
            <a:endParaRPr lang="en-IN"/>
          </a:p>
        </p:txBody>
      </p:sp>
    </p:spTree>
    <p:extLst>
      <p:ext uri="{BB962C8B-B14F-4D97-AF65-F5344CB8AC3E}">
        <p14:creationId xmlns:p14="http://schemas.microsoft.com/office/powerpoint/2010/main" val="35886024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pen-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light-aggregator-api.php" TargetMode="External"/><Relationship Id="rId4" Type="http://schemas.openxmlformats.org/officeDocument/2006/relationships/hyperlink" Target="https://www.travelopro.com/flight-data-api.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skyscanner-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icket-booking-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custom-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madeus-flights-and-hotels-integration.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xml-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ds-xml-api-intergration-software.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sabre-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port-includes-apollo-galileo-and-worldspan.php" TargetMode="External"/><Relationship Id="rId4" Type="http://schemas.openxmlformats.org/officeDocument/2006/relationships/hyperlink" Target="https://www.travelopro.com/gds-xml-api-integration-solution.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airline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expedia-api-integration.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ip-planne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sabre-cruises-api.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holida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airline-flight-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white-label-web-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medium.com/@travelopro7/travelopro-flight-api-f748b4119385" TargetMode="External"/><Relationship Id="rId4" Type="http://schemas.openxmlformats.org/officeDocument/2006/relationships/hyperlink" Target="https://www.travelopro.com/flight-booking-engine-development.ph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6" name="TextBox 5">
            <a:extLst>
              <a:ext uri="{FF2B5EF4-FFF2-40B4-BE49-F238E27FC236}">
                <a16:creationId xmlns:a16="http://schemas.microsoft.com/office/drawing/2014/main" id="{ED2327A9-EAFB-6426-B250-5EBCD742920D}"/>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EA7A0A16-664A-4F96-8B3C-9D0A4D04A3DF}"/>
              </a:ext>
            </a:extLst>
          </p:cNvPr>
          <p:cNvSpPr txBox="1"/>
          <p:nvPr/>
        </p:nvSpPr>
        <p:spPr>
          <a:xfrm>
            <a:off x="3802664" y="75300"/>
            <a:ext cx="4586671" cy="646331"/>
          </a:xfrm>
          <a:prstGeom prst="rect">
            <a:avLst/>
          </a:prstGeom>
          <a:noFill/>
        </p:spPr>
        <p:txBody>
          <a:bodyPr wrap="square">
            <a:spAutoFit/>
          </a:bodyPr>
          <a:lstStyle/>
          <a:p>
            <a:r>
              <a:rPr lang="en-IN" sz="3600" b="1" dirty="0"/>
              <a:t>Flight Booking API Cost</a:t>
            </a:r>
          </a:p>
        </p:txBody>
      </p:sp>
      <p:pic>
        <p:nvPicPr>
          <p:cNvPr id="12" name="Picture 11">
            <a:extLst>
              <a:ext uri="{FF2B5EF4-FFF2-40B4-BE49-F238E27FC236}">
                <a16:creationId xmlns:a16="http://schemas.microsoft.com/office/drawing/2014/main" id="{9047632E-5439-535A-239A-E5C1D71BC5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6648" y="828210"/>
            <a:ext cx="9774621" cy="4952480"/>
          </a:xfrm>
          <a:prstGeom prst="rect">
            <a:avLst/>
          </a:prstGeom>
        </p:spPr>
      </p:pic>
    </p:spTree>
    <p:extLst>
      <p:ext uri="{BB962C8B-B14F-4D97-AF65-F5344CB8AC3E}">
        <p14:creationId xmlns:p14="http://schemas.microsoft.com/office/powerpoint/2010/main" val="400831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631EE601-7844-3327-AA40-BC191F0D3C0E}"/>
              </a:ext>
            </a:extLst>
          </p:cNvPr>
          <p:cNvSpPr txBox="1"/>
          <p:nvPr/>
        </p:nvSpPr>
        <p:spPr>
          <a:xfrm>
            <a:off x="679765" y="930520"/>
            <a:ext cx="10832470"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Flight Booking API Integration is important for 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extremely beneficial to travel agents. If a travel agent or agency wants to increase his higher return, he can opt for a flight booking API to get more bookings and can also book tickets more conveniently.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booking API, also known as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a collection of web services used to access flight deals from various suppliers and consolidators. The flight API allows airlines, travel agencies, and tour operators, to easily access global flight deals and content such as round trip, on-road, multi-city, and group booking combinations.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technological advancements and increased demand for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flight API providers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flight API has become a soul of the travel industry. Obtaining flight data and information has become much easier with the integration of flight APIs.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9008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13DFBC3A-A6DE-5CFB-F6A8-BEB3D39DC309}"/>
              </a:ext>
            </a:extLst>
          </p:cNvPr>
          <p:cNvSpPr txBox="1"/>
          <p:nvPr/>
        </p:nvSpPr>
        <p:spPr>
          <a:xfrm>
            <a:off x="583324" y="780046"/>
            <a:ext cx="11025352"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technology platform that gathers all flight-related searches in one place and displays the most desirable options for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decodes real-time search data and sends the traveler’s needs to service providers. In response to the query, the airlines inform customers about the best options, deals, and discounts for travelers. As a result, the travelers will find what they are looking for, and the portal will receive a great response to their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API integration connects travel agents to all major airlines. It directly enables travel agents to incorporate all flight-related content from multiple flight suppliers to provide the best flight deals and competitive airfares to their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want to start a flight booking platform or an app, you must connect flight booking APIs to obtain the real-time flight inventory. Flight API will aid travel agencies in selling a large inventory of flights, allowing them to expand into the global market and increase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8746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66CEE526-5291-8D66-DFEA-2302F0A0EC0C}"/>
              </a:ext>
            </a:extLst>
          </p:cNvPr>
          <p:cNvSpPr txBox="1"/>
          <p:nvPr/>
        </p:nvSpPr>
        <p:spPr>
          <a:xfrm>
            <a:off x="756745" y="891807"/>
            <a:ext cx="10678510" cy="532985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to Integrate Flight Booking API in your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useful invention for airlines, travel agents, and travelers. In short, flight API has pioneered a new dimension for the travel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booking API integration is a game-changing technology that has made flight booking easier for travelers and more profitable for travel agents like you. People nowadays rely more on their mobile devices. As a result, your flight API integration should be mobile-friendly.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API will enable travel agencies to sell a large inventory of flights, expand in the global market, and generate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booking API integration connects all airline service providers worldwide, allowing travelers to compare the prices and airline deals of various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7780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287850B8-8C80-8F40-6CE1-019B8FB528C9}"/>
              </a:ext>
            </a:extLst>
          </p:cNvPr>
          <p:cNvSpPr txBox="1"/>
          <p:nvPr/>
        </p:nvSpPr>
        <p:spPr>
          <a:xfrm>
            <a:off x="641131" y="683756"/>
            <a:ext cx="10909738"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API integration handles real-time processing of all necessary information such as availability, pricing, and so on. With the help of a flight API, travel portals can easily deal with complex payment methods. It is designed to support all currencies used for global booking around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an effective Flight API Integration Solution that could help your business grow. Our flight API allows your business to boost revenue while also automating business processes.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APIs allow travel agents to directly integrate all flight-related content from multiple flight suppliers to provide the best-curated flight deals and competitive airfares to their customers. Flight API is integrated into your new or existing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website</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now easily manage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flight booking 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your portal with the help of our Flight API. Our Flight API has been designed to give you greater flexibility at the lowest cost, both now and in the future.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83159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1E92FBFB-4145-0419-E4FB-394A3D171F18}"/>
              </a:ext>
            </a:extLst>
          </p:cNvPr>
          <p:cNvSpPr txBox="1"/>
          <p:nvPr/>
        </p:nvSpPr>
        <p:spPr>
          <a:xfrm>
            <a:off x="567558" y="536611"/>
            <a:ext cx="11193518"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Are you willing to integrate Flight API in your Travel Booking Portal?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prominent flight API provider delivering the best Flight API integration solution for businesses in the travel industry. We offer Flight API integration to all clients regardless of existing or new travel websites.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Flight API integration, you easily get the highest number of travelers and business partners. You will increase revenue, improve operational efficiency, and boost business productivity in the long run.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properly integrated with prominent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systems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such as Amadeus, Sabre, and Galileo, giving clients access to real-time inventory and pricing.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services empowered travel agencies, travel companies, and tour operators with access to global flight deals and also content like round-trip, on-the-way, multi-city, and group booking combinations.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023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24A1B7A5-2825-E0AA-8E85-A6A1F122EB66}"/>
              </a:ext>
            </a:extLst>
          </p:cNvPr>
          <p:cNvSpPr txBox="1"/>
          <p:nvPr/>
        </p:nvSpPr>
        <p:spPr>
          <a:xfrm>
            <a:off x="599090" y="705186"/>
            <a:ext cx="11225049"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the most robust Flight API Integration solution to transform and improve your Online Travel Business Capability. We assist travel agencies in connecting to major airlines via Flight API and selling their massive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Integration enables travelers to book flight tickets online, which is essential in the development of today's technology-enabled travel websites.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API Integration enables travel portals to offer available airline options in a single location. The Flight API integration provides complete information about airlines, such as timing, fare, fare rules, seat availability, and so on, on a single platform, assisting travelers in finding the most convenient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Flight API Integration System enables B2B Travel Agents and B2C Travel Websites to search for and book GDS and LCC flights. Our smart cache system assists B2C Travel Agencies in maintaining a high look-to-book ratio with GDS suppliers. We offer a Hold PNR system based on the needs of the client. This protects Travel Agents from the risk of fare increases.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5983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15CB66E3-8E51-A1A0-BA41-AC859C41EC65}"/>
              </a:ext>
            </a:extLst>
          </p:cNvPr>
          <p:cNvSpPr txBox="1"/>
          <p:nvPr/>
        </p:nvSpPr>
        <p:spPr>
          <a:xfrm>
            <a:off x="572814" y="778348"/>
            <a:ext cx="11209283"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Using our flight API, we have served several clients and created the best portals. Our Flight Booking API is available for both B2C and B2B (Agents, Distributors, and Super-Distributors).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includes over 250 LCC (low-cost carrier) airlines and 750 GDS airlines. We focus on the continuous advancement of our flight API to stay relevant and competitive.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Flight Booking API Integration for Websites as well as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white label solutions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travel agencies. Our Flight Booking system will make it simple for your customers and agents to book online tickets.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you with the opportunity to work with a specialized team that provides the best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search API integration services</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have extensive experience with robust and fixed mapping, as well as static data. This also contributes to an increase in the volume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728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2B27D7EC-34D0-BFE9-C799-003E35415650}"/>
              </a:ext>
            </a:extLst>
          </p:cNvPr>
          <p:cNvSpPr txBox="1"/>
          <p:nvPr/>
        </p:nvSpPr>
        <p:spPr>
          <a:xfrm>
            <a:off x="496613" y="724460"/>
            <a:ext cx="11198773"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Choose Travelopro for Flight Booking API Integration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travel website is not complete unless it incorporates the Travelopro flight API. With our API integration, flight booking on your portal becomes more realistic and adaptable.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has provided comprehensive flight booking and flight API solutions to clients all over the world for many years. We simplified the booking and tracking of flights and automated the service with a single integrated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our clients, we have designed, developed, and integrated various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flight booking systems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API and GDS from top API service providers.</a:t>
            </a:r>
          </a:p>
          <a:p>
            <a:pPr marL="342900" indent="-34290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We assist travel management companies and travel agencies in connecting to major airlines via Flight API and selling their massive inventory.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3440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1313BBB1-508F-A324-1B8A-17BA92DD1073}"/>
              </a:ext>
            </a:extLst>
          </p:cNvPr>
          <p:cNvSpPr txBox="1"/>
          <p:nvPr/>
        </p:nvSpPr>
        <p:spPr>
          <a:xfrm>
            <a:off x="676357" y="646522"/>
            <a:ext cx="11053187" cy="601760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in the industry for years our aim has been always to help online travel agencies expand their marketplace increase sales, and streamline their day-to-day activity with the advanced travel trends.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Flight API will help your business grow by automating processes and reducing the time and effort required to complete an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ticket booking</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manage your flight bookings with GDS, Flight Aggregators, or low-cost carriers using Travelopro's API/XML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global distribution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connects you to hundreds of airlines and a global network of travel agents, allowing you to reach a global market. With the increasing demand for flights, whether you have signed up for Travelport Galileo, Travelport Worldspan, Sabre, or Amadeus, we provide the best XML/API integration solutions to our clients.</a:t>
            </a:r>
          </a:p>
          <a:p>
            <a:pPr marL="342900" indent="-34290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Flight consolidators, also known as aggregators, are brokers who buy airline seats in bulk and resell them to travel agencies at a discount.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208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CA94327E-74D4-CEBB-0CB4-FB4488960D04}"/>
              </a:ext>
            </a:extLst>
          </p:cNvPr>
          <p:cNvSpPr txBox="1"/>
          <p:nvPr/>
        </p:nvSpPr>
        <p:spPr>
          <a:xfrm>
            <a:off x="578069" y="836344"/>
            <a:ext cx="11035862" cy="556242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integrates with such flight consolidators via XML/API.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APIs enable travel agents to manage online flight booking services, as well as book, cancel, and check flight ticket status.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API enables travel portal businesses to easily obtain real-time flight availability and bookings. This booking engine enables customers to check and book airline tickets at their convenience.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Flight API has been designed to provide you with maximum flexibility at the lowest possible cost, both now and in the future. Our Flight API is versatile and fully Web 2.0 compliant, allowing you to take full advantage of these new features and quickly and easily integrate any future improvements.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We empower you through assistance at all levels with the help of our experts. Our Flight API delivers excellent results in every way. Through our comprehensive </a:t>
            </a:r>
            <a:r>
              <a:rPr lang="en-IN" sz="2400" b="1"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flights API portal</a:t>
            </a:r>
            <a:r>
              <a:rPr lang="en-IN" sz="2400" dirty="0">
                <a:effectLst/>
                <a:latin typeface="Calibri" panose="020F0502020204030204" pitchFamily="34" charset="0"/>
                <a:ea typeface="Calibri" panose="020F0502020204030204" pitchFamily="34" charset="0"/>
              </a:rPr>
              <a:t>, you gain access to 700 service carriers and 200 low-cost carriers.</a:t>
            </a:r>
            <a:endParaRPr lang="en-IN" sz="2400" dirty="0"/>
          </a:p>
        </p:txBody>
      </p:sp>
    </p:spTree>
    <p:extLst>
      <p:ext uri="{BB962C8B-B14F-4D97-AF65-F5344CB8AC3E}">
        <p14:creationId xmlns:p14="http://schemas.microsoft.com/office/powerpoint/2010/main" val="1927656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B07CD393-4912-E9E7-73F1-2B383F94B191}"/>
              </a:ext>
            </a:extLst>
          </p:cNvPr>
          <p:cNvSpPr txBox="1"/>
          <p:nvPr/>
        </p:nvSpPr>
        <p:spPr>
          <a:xfrm>
            <a:off x="520262" y="515189"/>
            <a:ext cx="11151476" cy="582762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Benefits of our Flight Booking API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Saves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integration makes ticket booking much faster and easier since the interface is way too user-friendly. When a booking is completed, both the agency and the travelers will receive an instant confirmation email or message.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Reduces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 manual booking, no error. Spontaneously, you will be able to save a significant amount of money by utilizing our flight API. Instant booking, real-time pricing, and availability on display save a significant amount of time while also lowering operational costs. Our flight booking API integration will give you access to all of the airlines with which your API providers are associated.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4639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27664D49-3B30-7DE1-D17F-DFBC52BD5C42}"/>
              </a:ext>
            </a:extLst>
          </p:cNvPr>
          <p:cNvSpPr txBox="1"/>
          <p:nvPr/>
        </p:nvSpPr>
        <p:spPr>
          <a:xfrm>
            <a:off x="825062" y="764071"/>
            <a:ext cx="10541876" cy="5329857"/>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Personalized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connect all the travel-related services with your database and software. As a result, you will be able to set up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web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can retrieve real-time data from the API provider. Following that, your customers will be able to see the results immediately. You can customize this process in the way most convenient for the customer or agent.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Along with this, you should include a payment gateway to streamline the entire process, from the initial search to the final transaction.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Multi-lingual and multi-currency 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Integration offers multi-lingual and multi-currency support. It increases the portal's visibility.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9337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017570C0-8166-17C2-21F6-5F474EDA71C1}"/>
              </a:ext>
            </a:extLst>
          </p:cNvPr>
          <p:cNvSpPr txBox="1"/>
          <p:nvPr/>
        </p:nvSpPr>
        <p:spPr>
          <a:xfrm>
            <a:off x="504495" y="329397"/>
            <a:ext cx="11277602" cy="661796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Much Does It Cost to Integrate Flight Booking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Are you looking for cost-effective Flight API and Flight booking API integration? Travelopro, one of the best flight API providers, provides a pocket-friendly package to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you work with Travelopro, you are partnered with travel technology industry leaders. As a result, we take the opportunity to provide the best possible work at the most affordable Flight Booking APIs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Flight API will connect your inventory with top-flight service providers reducing both the time and the effort required to review and modify the airline ticket bookings.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applications built with our API are also highly compatible with a wide range of devices and form factors, utilizing cutting-edge responsive technologies to automatically change the display layout to match the screen with the user device.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3308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3" name="TextBox 2">
            <a:extLst>
              <a:ext uri="{FF2B5EF4-FFF2-40B4-BE49-F238E27FC236}">
                <a16:creationId xmlns:a16="http://schemas.microsoft.com/office/drawing/2014/main" id="{978B1CF1-2BD9-E74A-1B75-AF7CCCACA82E}"/>
              </a:ext>
            </a:extLst>
          </p:cNvPr>
          <p:cNvSpPr txBox="1"/>
          <p:nvPr/>
        </p:nvSpPr>
        <p:spPr>
          <a:xfrm>
            <a:off x="551793" y="847255"/>
            <a:ext cx="11088414"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is the most cost-effective way for you to build and maintain your own customized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applications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It is simple and integrates with existing systems, while also ensuring that you are always on the cutting edge of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API is cost-effective and provides more features at a lower cost, so it is clear that it stands out from innovation.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So, whether you need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Flight Booking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Sabre Flight Booking API, Expedia Flight Booking API, Google Flight Booking API, Galileo Flight Booking API,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API integration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Hotel API integration, Bus API integration, Car API integration, TBO API integration, or any other API related to tour and travel, Travelopro should be your 'go-to.'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Travelopro ensures that you get the best deal on Flight API and Flight API Integration. Our priority is to provide you with affordable and high-quality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931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3858C2-035E-D6E9-F75F-A4141C00CC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3956" y="122183"/>
            <a:ext cx="1821410" cy="414428"/>
          </a:xfrm>
          <a:prstGeom prst="rect">
            <a:avLst/>
          </a:prstGeom>
        </p:spPr>
      </p:pic>
      <p:sp>
        <p:nvSpPr>
          <p:cNvPr id="2" name="Title 1">
            <a:extLst>
              <a:ext uri="{FF2B5EF4-FFF2-40B4-BE49-F238E27FC236}">
                <a16:creationId xmlns:a16="http://schemas.microsoft.com/office/drawing/2014/main" id="{53644349-AF10-8EDB-93B9-2D312ECC629E}"/>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https://www.travelopro.com/flight-booking-api-cost.php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91851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30</TotalTime>
  <Words>2204</Words>
  <Application>Microsoft Office PowerPoint</Application>
  <PresentationFormat>Widescreen</PresentationFormat>
  <Paragraphs>83</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19</cp:revision>
  <dcterms:created xsi:type="dcterms:W3CDTF">2024-10-21T08:50:20Z</dcterms:created>
  <dcterms:modified xsi:type="dcterms:W3CDTF">2024-10-21T09:20:31Z</dcterms:modified>
</cp:coreProperties>
</file>