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7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2B3DA2-B971-4AE8-A70D-53CC72349C7A}" type="datetimeFigureOut">
              <a:rPr lang="en-IN" smtClean="0"/>
              <a:t>07-11-2024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D9D206-B324-4B72-965F-0B3B0824A2E9}" type="slidenum">
              <a:rPr lang="en-IN" smtClean="0"/>
              <a:t>‹#›</a:t>
            </a:fld>
            <a:endParaRPr lang="en-IN"/>
          </a:p>
        </p:txBody>
      </p:sp>
    </p:spTree>
    <p:extLst>
      <p:ext uri="{BB962C8B-B14F-4D97-AF65-F5344CB8AC3E}">
        <p14:creationId xmlns:p14="http://schemas.microsoft.com/office/powerpoint/2010/main" val="3905821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ECD9D206-B324-4B72-965F-0B3B0824A2E9}" type="slidenum">
              <a:rPr lang="en-IN" smtClean="0"/>
              <a:t>2</a:t>
            </a:fld>
            <a:endParaRPr lang="en-IN"/>
          </a:p>
        </p:txBody>
      </p:sp>
    </p:spTree>
    <p:extLst>
      <p:ext uri="{BB962C8B-B14F-4D97-AF65-F5344CB8AC3E}">
        <p14:creationId xmlns:p14="http://schemas.microsoft.com/office/powerpoint/2010/main" val="16665558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D8351567-824F-4EE7-8F20-5D6A4F84B5AE}" type="datetimeFigureOut">
              <a:rPr lang="en-IN" smtClean="0"/>
              <a:t>07-11-2024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38414341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351567-824F-4EE7-8F20-5D6A4F84B5AE}" type="datetimeFigureOut">
              <a:rPr lang="en-IN" smtClean="0"/>
              <a:t>07-11-2024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15519395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351567-824F-4EE7-8F20-5D6A4F84B5AE}" type="datetimeFigureOut">
              <a:rPr lang="en-IN" smtClean="0"/>
              <a:t>07-11-2024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36709036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8351567-824F-4EE7-8F20-5D6A4F84B5AE}" type="datetimeFigureOut">
              <a:rPr lang="en-IN" smtClean="0"/>
              <a:t>07-11-2024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3146131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351567-824F-4EE7-8F20-5D6A4F84B5AE}" type="datetimeFigureOut">
              <a:rPr lang="en-IN" smtClean="0"/>
              <a:t>07-11-2024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3495218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8351567-824F-4EE7-8F20-5D6A4F84B5AE}" type="datetimeFigureOut">
              <a:rPr lang="en-IN" smtClean="0"/>
              <a:t>07-11-2024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27322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D8351567-824F-4EE7-8F20-5D6A4F84B5AE}" type="datetimeFigureOut">
              <a:rPr lang="en-IN" smtClean="0"/>
              <a:t>07-11-2024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40249601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8351567-824F-4EE7-8F20-5D6A4F84B5AE}" type="datetimeFigureOut">
              <a:rPr lang="en-IN" smtClean="0"/>
              <a:t>07-11-2024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33382205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8351567-824F-4EE7-8F20-5D6A4F84B5AE}" type="datetimeFigureOut">
              <a:rPr lang="en-IN" smtClean="0"/>
              <a:t>07-11-2024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2959552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8351567-824F-4EE7-8F20-5D6A4F84B5AE}" type="datetimeFigureOut">
              <a:rPr lang="en-IN" smtClean="0"/>
              <a:t>07-11-2024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825446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351567-824F-4EE7-8F20-5D6A4F84B5AE}" type="datetimeFigureOut">
              <a:rPr lang="en-IN" smtClean="0"/>
              <a:t>07-11-2024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27909229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351567-824F-4EE7-8F20-5D6A4F84B5AE}" type="datetimeFigureOut">
              <a:rPr lang="en-IN" smtClean="0"/>
              <a:t>07-11-2024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25381260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351567-824F-4EE7-8F20-5D6A4F84B5AE}" type="datetimeFigureOut">
              <a:rPr lang="en-IN" smtClean="0"/>
              <a:t>07-11-2024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23528390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351567-824F-4EE7-8F20-5D6A4F84B5AE}" type="datetimeFigureOut">
              <a:rPr lang="en-IN" smtClean="0"/>
              <a:t>07-11-2024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37121837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351567-824F-4EE7-8F20-5D6A4F84B5AE}" type="datetimeFigureOut">
              <a:rPr lang="en-IN" smtClean="0"/>
              <a:t>07-11-2024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34043233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351567-824F-4EE7-8F20-5D6A4F84B5AE}" type="datetimeFigureOut">
              <a:rPr lang="en-IN" smtClean="0"/>
              <a:t>07-11-2024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0C16A09-4E28-4C42-9B22-363376A6A912}"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29977170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351567-824F-4EE7-8F20-5D6A4F84B5AE}" type="datetimeFigureOut">
              <a:rPr lang="en-IN" smtClean="0"/>
              <a:t>07-11-2024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34659386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8351567-824F-4EE7-8F20-5D6A4F84B5AE}" type="datetimeFigureOut">
              <a:rPr lang="en-IN" smtClean="0"/>
              <a:t>07-11-2024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0C16A09-4E28-4C42-9B22-363376A6A912}" type="slidenum">
              <a:rPr lang="en-IN" smtClean="0"/>
              <a:t>‹#›</a:t>
            </a:fld>
            <a:endParaRPr lang="en-IN"/>
          </a:p>
        </p:txBody>
      </p:sp>
    </p:spTree>
    <p:extLst>
      <p:ext uri="{BB962C8B-B14F-4D97-AF65-F5344CB8AC3E}">
        <p14:creationId xmlns:p14="http://schemas.microsoft.com/office/powerpoint/2010/main" val="264660167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flight-api.php"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hyperlink" Target="https://www.travelopro.com/history-of-flight-booking-crss-gds-distribution-travel-agencies-and-online-reservations"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public/images/pdf/flight_api.pdf"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flight-affiliate-white-label.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airline-flight-api-integration.php" TargetMode="External"/><Relationship Id="rId5" Type="http://schemas.openxmlformats.org/officeDocument/2006/relationships/hyperlink" Target="https://www.travelopro.com/customized-travel-portal.php" TargetMode="External"/><Relationship Id="rId4" Type="http://schemas.openxmlformats.org/officeDocument/2006/relationships/hyperlink" Target="https://www.travelopro.com/flight-reservation-system.php"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s://www.travelopro.com/flight-booking-engine.php" TargetMode="External"/><Relationship Id="rId3" Type="http://schemas.openxmlformats.org/officeDocument/2006/relationships/hyperlink" Target="https://www.travelopro.com/travelport-includes-apollo-galileo-and-worldspan.php" TargetMode="External"/><Relationship Id="rId7" Type="http://schemas.openxmlformats.org/officeDocument/2006/relationships/hyperlink" Target="https://www.travelopro.com/what-is-the-best-flight-api-to-integrate"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why-gds-api-integration-is-important-for-the-travel-and-tourism-business.php" TargetMode="External"/><Relationship Id="rId5" Type="http://schemas.openxmlformats.org/officeDocument/2006/relationships/hyperlink" Target="https://www.travelopro.com/how-do-i-integrate-flight-api-into-my-flight-website" TargetMode="External"/><Relationship Id="rId4" Type="http://schemas.openxmlformats.org/officeDocument/2006/relationships/hyperlink" Target="https://www.travelopro.com/galileo-booking-system.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online-travel-agency.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flight-inventory-management.php" TargetMode="External"/><Relationship Id="rId4" Type="http://schemas.openxmlformats.org/officeDocument/2006/relationships/hyperlink" Target="https://www.travelopro.com/google-travel-api.php" TargetMode="External"/></Relationships>
</file>

<file path=ppt/slides/_rels/slide7.xml.rels><?xml version="1.0" encoding="UTF-8" standalone="yes"?>
<Relationships xmlns="http://schemas.openxmlformats.org/package/2006/relationships"><Relationship Id="rId8" Type="http://schemas.openxmlformats.org/officeDocument/2006/relationships/hyperlink" Target="https://www.travelopro.com/8-types-travel-apis-gds-flights-hotels-car-rental.php" TargetMode="External"/><Relationship Id="rId3" Type="http://schemas.openxmlformats.org/officeDocument/2006/relationships/hyperlink" Target="https://www.travelopro.com/skyscanner-flight-api.php" TargetMode="External"/><Relationship Id="rId7" Type="http://schemas.openxmlformats.org/officeDocument/2006/relationships/hyperlink" Target="https://www.travelopro.com/amadeus-flight-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GDS-flight-booking.php" TargetMode="External"/><Relationship Id="rId5" Type="http://schemas.openxmlformats.org/officeDocument/2006/relationships/hyperlink" Target="https://www.travelopro.com/flight-aggregator.php" TargetMode="External"/><Relationship Id="rId4" Type="http://schemas.openxmlformats.org/officeDocument/2006/relationships/hyperlink" Target="https://www.travelopro.com/flight-booking-software.php"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travel-api-provider-travelopro-launches-apis-with-global-flights-including-lccs-hotels-cars-transfers-and-activities-inventory.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difference-between-central-reservation-system-and-global-distribution-system-in-travel-technology.php"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tours-and-attractions-mobile-applications-best-practices-and-examples-of-ta-apps"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flight-management-system-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flight-booking-process-structure-steps-and-key-systems" TargetMode="External"/><Relationship Id="rId4" Type="http://schemas.openxmlformats.org/officeDocument/2006/relationships/hyperlink" Target="https://www.travelopro.com/best-flights-affiliate-programs.php"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slideshare.net/olivier-james/travelopro-flight-api-flight-booking-engine-airline-reservation-syste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airline-flight-booking-apis-gdss-specialized-data-providers-otas-and-metasearch-engines"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CD8542-5D10-C549-1CBB-E94FBFED19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EE484C1B-C3E9-8B4D-53FE-2EA8E977B4FA}"/>
              </a:ext>
            </a:extLst>
          </p:cNvPr>
          <p:cNvSpPr txBox="1"/>
          <p:nvPr/>
        </p:nvSpPr>
        <p:spPr>
          <a:xfrm>
            <a:off x="4303986" y="153714"/>
            <a:ext cx="3126828" cy="646331"/>
          </a:xfrm>
          <a:prstGeom prst="rect">
            <a:avLst/>
          </a:prstGeom>
          <a:noFill/>
        </p:spPr>
        <p:txBody>
          <a:bodyPr wrap="square">
            <a:spAutoFit/>
          </a:bodyPr>
          <a:lstStyle/>
          <a:p>
            <a:r>
              <a:rPr lang="en-IN" sz="3600" b="1" dirty="0"/>
              <a:t>Open Flight API</a:t>
            </a:r>
          </a:p>
        </p:txBody>
      </p:sp>
      <p:pic>
        <p:nvPicPr>
          <p:cNvPr id="7" name="Picture 6">
            <a:extLst>
              <a:ext uri="{FF2B5EF4-FFF2-40B4-BE49-F238E27FC236}">
                <a16:creationId xmlns:a16="http://schemas.microsoft.com/office/drawing/2014/main" id="{C94D2371-9AA2-333D-3CCD-D645319679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2924" y="1038286"/>
            <a:ext cx="9764109" cy="4571219"/>
          </a:xfrm>
          <a:prstGeom prst="rect">
            <a:avLst/>
          </a:prstGeom>
        </p:spPr>
      </p:pic>
      <p:sp>
        <p:nvSpPr>
          <p:cNvPr id="8" name="TextBox 7">
            <a:extLst>
              <a:ext uri="{FF2B5EF4-FFF2-40B4-BE49-F238E27FC236}">
                <a16:creationId xmlns:a16="http://schemas.microsoft.com/office/drawing/2014/main" id="{B2585EBE-415C-ADA9-6ECB-1ACF978257A0}"/>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96212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F2A075A-B41C-1BD9-D722-42F10D722542}"/>
              </a:ext>
            </a:extLst>
          </p:cNvPr>
          <p:cNvSpPr txBox="1"/>
          <p:nvPr/>
        </p:nvSpPr>
        <p:spPr>
          <a:xfrm>
            <a:off x="872357" y="617281"/>
            <a:ext cx="10615449" cy="5725029"/>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Open Flight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Access to real-time and historical worldwide flight data, containing flight status, schedules, duration, and route maps, with notifications of updates.</a:t>
            </a: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Open Flight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visible schedules of airports, ferry terminals, and railway stations all over the globe. These APIs utilize an </a:t>
            </a:r>
            <a:r>
              <a:rPr lang="en-IN" sz="2400" b="1" u="sng" kern="100" dirty="0">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XML format</a:t>
            </a:r>
            <a:r>
              <a:rPr lang="en-IN" sz="2400" b="1" u="sng" kern="100" dirty="0">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show airfares, flight status, and historical information, and enable flight tracking.</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Developers that use this robust API will be able to gain access to real-time flight data, historical flights, airline routes, and much more. It’s a complete solution for anyone looking for flight information to implement into their app or other projects.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API features access to 10,000+ airports, 300+ airplane types, 13,000+ airlines, 9,000+, 250+ countries and 500+ aviation taxes.</a:t>
            </a:r>
          </a:p>
        </p:txBody>
      </p:sp>
      <p:pic>
        <p:nvPicPr>
          <p:cNvPr id="9" name="Picture 8">
            <a:extLst>
              <a:ext uri="{FF2B5EF4-FFF2-40B4-BE49-F238E27FC236}">
                <a16:creationId xmlns:a16="http://schemas.microsoft.com/office/drawing/2014/main" id="{45713480-75A0-B694-FD53-51633AC818E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Tree>
    <p:extLst>
      <p:ext uri="{BB962C8B-B14F-4D97-AF65-F5344CB8AC3E}">
        <p14:creationId xmlns:p14="http://schemas.microsoft.com/office/powerpoint/2010/main" val="6433467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ABC3CD-B914-44D5-30E3-9A21B8D1479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C807E51-A782-14CD-29FD-9F2B1F2A6B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BDAB5F6D-2A3C-42EA-020F-EAA4A90F519B}"/>
              </a:ext>
            </a:extLst>
          </p:cNvPr>
          <p:cNvSpPr txBox="1"/>
          <p:nvPr/>
        </p:nvSpPr>
        <p:spPr>
          <a:xfrm>
            <a:off x="1093075" y="1627912"/>
            <a:ext cx="9553903" cy="383656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Open Flight APIs challenge you to develop the most original, inspiring, and successful apps to help travelers find exactly that flight that meets their specific requirements.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suite of Open Flight APIs (comprising our Booking API, Cache API, and Content API), all created to empower the developer experience and make the booking process easier, faster, and more intuitive.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Open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Flight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users can define their own data types and save/load them to/from the Open Flight database. The APIs contain data about real-time booking, cancellation, airfare calendar, and more.</a:t>
            </a:r>
          </a:p>
        </p:txBody>
      </p:sp>
    </p:spTree>
    <p:extLst>
      <p:ext uri="{BB962C8B-B14F-4D97-AF65-F5344CB8AC3E}">
        <p14:creationId xmlns:p14="http://schemas.microsoft.com/office/powerpoint/2010/main" val="37642636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A55D2D-C671-18AF-960E-EDA812BEF20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6575817-D605-02DA-DD9E-96FC5D9A3C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885CD67A-7D80-D48F-3242-4F8470C3A64E}"/>
              </a:ext>
            </a:extLst>
          </p:cNvPr>
          <p:cNvSpPr txBox="1"/>
          <p:nvPr/>
        </p:nvSpPr>
        <p:spPr>
          <a:xfrm>
            <a:off x="819806" y="952578"/>
            <a:ext cx="10552387" cy="522726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To Integrate Open Flight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Flight API provider</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the client and also integrated Open Flight API. We integrated various suppliers like GDS and LCC flights in our Open Flight API. The client can also provide Open Flight API from his side.</a:t>
            </a:r>
          </a:p>
          <a:p>
            <a:pPr marL="342900" indent="-342900" algn="just">
              <a:lnSpc>
                <a:spcPct val="107000"/>
              </a:lnSpc>
              <a:spcAft>
                <a:spcPts val="800"/>
              </a:spcAft>
              <a:buFont typeface="Arial" panose="020B0604020202020204" pitchFamily="34" charset="0"/>
              <a:buChar char="•"/>
            </a:pPr>
            <a:r>
              <a:rPr lang="en-IN" sz="2400" b="1" u="sng" kern="100" dirty="0">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Open Flight API Integration</a:t>
            </a:r>
            <a:r>
              <a:rPr lang="en-IN" sz="2400" b="1" u="sng" kern="100" dirty="0">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 software solution that integrates all the flight-related searches at a single place and as an outcome, displays the most beneficial options available for travelers.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Integration of Open Flight APIs empowers </a:t>
            </a:r>
            <a:r>
              <a:rPr lang="en-IN" sz="2400" b="1" u="sng" kern="100" dirty="0">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travel portals</a:t>
            </a:r>
            <a:r>
              <a:rPr lang="en-IN" sz="2400" b="1" u="sng" kern="100" dirty="0">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offer available Airline options in a single place. The </a:t>
            </a:r>
            <a:r>
              <a:rPr lang="en-IN" sz="2400" b="1" u="sng" kern="100" dirty="0">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Flight API integration</a:t>
            </a:r>
            <a:r>
              <a:rPr lang="en-IN" sz="2400" b="1" u="sng" kern="100" dirty="0">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provides comprehensive data like timing, fare, fare rules, availability of seats, etc. about Airlines on a single platform and allows travelers to find the most convenient deals.</a:t>
            </a:r>
          </a:p>
        </p:txBody>
      </p:sp>
    </p:spTree>
    <p:extLst>
      <p:ext uri="{BB962C8B-B14F-4D97-AF65-F5344CB8AC3E}">
        <p14:creationId xmlns:p14="http://schemas.microsoft.com/office/powerpoint/2010/main" val="1447711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7AEAA-E4A0-A845-6B7D-83804A833C5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E006F2C-4DA7-7DF5-5B34-A2AB70ED7A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6" name="TextBox 5">
            <a:extLst>
              <a:ext uri="{FF2B5EF4-FFF2-40B4-BE49-F238E27FC236}">
                <a16:creationId xmlns:a16="http://schemas.microsoft.com/office/drawing/2014/main" id="{DD5008A1-9568-A1C9-1644-DB8B2C3E4928}"/>
              </a:ext>
            </a:extLst>
          </p:cNvPr>
          <p:cNvSpPr txBox="1"/>
          <p:nvPr/>
        </p:nvSpPr>
        <p:spPr>
          <a:xfrm>
            <a:off x="704193" y="617281"/>
            <a:ext cx="10962290" cy="6017609"/>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Open Flight API features more than 250+ LCC airlines (Low Cost Carriers) and significantly more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GDS carriers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We concentrate on continuous modernizing of our flight API to remain ahead of the competitors.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has a unique model of flight API integration within its services where the company does flight integration with its products to give a first-class delivery system to its customers.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Open Flight API assists Travel Portal businesses to get the flight availability and bookings done easily on a real-time basis. This</a:t>
            </a:r>
            <a:r>
              <a:rPr lang="en-IN" sz="2400" b="1" u="sng" kern="100" dirty="0">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booking engine</a:t>
            </a:r>
            <a:r>
              <a:rPr lang="en-IN" sz="2400" b="1" u="sng" kern="100" dirty="0">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aids the user to check and book </a:t>
            </a:r>
            <a:r>
              <a:rPr lang="en-IN" sz="2400" b="1" u="sng" kern="100" dirty="0">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Air tickets</a:t>
            </a:r>
            <a:r>
              <a:rPr lang="en-IN" sz="2400" b="1" u="sng" kern="100" dirty="0">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their convenience.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Open Flight API is the most preferred as our </a:t>
            </a:r>
            <a:r>
              <a:rPr lang="en-IN" sz="2400" b="1" u="sng" kern="100" dirty="0">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GDS integration</a:t>
            </a:r>
            <a:r>
              <a:rPr lang="en-IN" sz="2400" b="1" u="sng" kern="100" dirty="0">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 comprehensive package concentrating on </a:t>
            </a:r>
            <a:r>
              <a:rPr lang="en-IN" sz="2400" b="1" u="sng" kern="100" dirty="0">
                <a:latin typeface="Calibri" panose="020F0502020204030204" pitchFamily="34"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Low Cost Air Carriers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Open Flight API can simplify your business to grow revenues whereas it automates processes associated minimizes the time and energy needed to complete an </a:t>
            </a:r>
            <a:r>
              <a:rPr lang="en-IN" sz="2400" b="1" u="sng" kern="100" dirty="0">
                <a:latin typeface="Calibri" panose="020F0502020204030204" pitchFamily="34" charset="0"/>
                <a:ea typeface="Calibri" panose="020F0502020204030204" pitchFamily="34" charset="0"/>
                <a:cs typeface="Times New Roman" panose="02020603050405020304" pitchFamily="18" charset="0"/>
                <a:hlinkClick r:id="rId8">
                  <a:extLst>
                    <a:ext uri="{A12FA001-AC4F-418D-AE19-62706E023703}">
                      <ahyp:hlinkClr xmlns:ahyp="http://schemas.microsoft.com/office/drawing/2018/hyperlinkcolor" val="tx"/>
                    </a:ext>
                  </a:extLst>
                </a:hlinkClick>
              </a:rPr>
              <a:t>airline booking</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7431005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A03A29-F6DD-7ADC-A3BC-49372838705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44749A5-252E-F594-E5FB-BFF985DD12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7B0EA64D-9E92-9C15-7210-9C675DDBF8E6}"/>
              </a:ext>
            </a:extLst>
          </p:cNvPr>
          <p:cNvSpPr txBox="1"/>
          <p:nvPr/>
        </p:nvSpPr>
        <p:spPr>
          <a:xfrm>
            <a:off x="714702" y="617281"/>
            <a:ext cx="10489325" cy="5519844"/>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Do You Get with Open Flight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We’ve developed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agency software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flight booking which allows small and large-sized travel agencies to overcome this challenge. Our developed flight booking software &amp; </a:t>
            </a:r>
            <a:r>
              <a:rPr lang="en-IN" sz="2400" b="1" u="sng" kern="100" dirty="0">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API solutions</a:t>
            </a:r>
            <a:r>
              <a:rPr lang="en-IN" sz="2400" b="1" u="sng" kern="100" dirty="0">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allow you to provide </a:t>
            </a:r>
            <a:r>
              <a:rPr lang="en-IN" sz="2400" b="1" u="sng" kern="100" dirty="0">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flight booking services</a:t>
            </a:r>
            <a:r>
              <a:rPr lang="en-IN" sz="2400" b="1" u="sng" kern="100" dirty="0">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from a large pool of airports direct to your customers or agents.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set of fast &amp; flexible Open Flight API directly connects to all major available GDS like Amadeus, Sabre, Galileo, Worldspan, etc. &amp; gives a unified result in seconds. It gives complete information with inventory &amp; all major content information and gives you fast &amp; bug free online reservations. It is quite easy to set up &amp; has a flexible integration. Out Flight API is scalable &amp; build on open system architecture.</a:t>
            </a:r>
          </a:p>
        </p:txBody>
      </p:sp>
    </p:spTree>
    <p:extLst>
      <p:ext uri="{BB962C8B-B14F-4D97-AF65-F5344CB8AC3E}">
        <p14:creationId xmlns:p14="http://schemas.microsoft.com/office/powerpoint/2010/main" val="17028080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0C4988-15B8-6EDF-641D-FDD72122470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150C0C5-6C73-50CD-C269-447C2605E3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EDAC57F6-C516-B14C-89C6-080F2C91B7FB}"/>
              </a:ext>
            </a:extLst>
          </p:cNvPr>
          <p:cNvSpPr txBox="1"/>
          <p:nvPr/>
        </p:nvSpPr>
        <p:spPr>
          <a:xfrm>
            <a:off x="604344" y="617281"/>
            <a:ext cx="11146221" cy="591501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Flight Booking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a:t>
            </a:r>
            <a:r>
              <a:rPr lang="en-IN" sz="2400" b="1" u="sng" kern="100" dirty="0">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Flight Booking Software</a:t>
            </a:r>
            <a:r>
              <a:rPr lang="en-IN" sz="2400" b="1" u="sng" kern="100" dirty="0">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allow web developers to add Flight Booking feature to the website and we can generate additional revenue for website owners.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decodes the real-time search information and sends the requirements of the travelers to the service providers. The airlines, in response to the query, inform the customers about the best options, deals, and discounts to the travelers. </a:t>
            </a:r>
            <a:r>
              <a:rPr lang="en-IN" sz="2400" b="1" u="sng" kern="100" dirty="0">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Flight API Integration Solution</a:t>
            </a:r>
            <a:r>
              <a:rPr lang="en-IN" sz="2400" b="1" u="sng" kern="100" dirty="0">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could assist your business growth.</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Furthermore, the Travelopro Open Flight API allows for an implementation of the comprehensive subsequent processes like payment and ticketing up to rebooking, cancellation, refund, and revalidation of </a:t>
            </a:r>
            <a:r>
              <a:rPr lang="en-IN" sz="2400" b="1" u="sng" kern="100" dirty="0">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GDS flights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If you trying to build a travel website worldwide you must approach our company, we are the best and trusted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airline API provider</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globally. As the </a:t>
            </a:r>
            <a:r>
              <a:rPr lang="en-IN" sz="2400" b="1" u="sng" kern="100" dirty="0">
                <a:latin typeface="Calibri" panose="020F0502020204030204" pitchFamily="34" charset="0"/>
                <a:ea typeface="Calibri" panose="020F0502020204030204" pitchFamily="34" charset="0"/>
                <a:cs typeface="Times New Roman" panose="02020603050405020304" pitchFamily="18" charset="0"/>
                <a:hlinkClick r:id="rId8">
                  <a:extLst>
                    <a:ext uri="{A12FA001-AC4F-418D-AE19-62706E023703}">
                      <ahyp:hlinkClr xmlns:ahyp="http://schemas.microsoft.com/office/drawing/2018/hyperlinkcolor" val="tx"/>
                    </a:ext>
                  </a:extLst>
                </a:hlinkClick>
              </a:rPr>
              <a:t>best flight API provider</a:t>
            </a:r>
            <a:r>
              <a:rPr lang="en-IN" sz="2400" b="1" u="sng" kern="100" dirty="0">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globally, we bring some cutting-edge solutions that allow you to attract a greater number of customers to your business.</a:t>
            </a:r>
          </a:p>
        </p:txBody>
      </p:sp>
    </p:spTree>
    <p:extLst>
      <p:ext uri="{BB962C8B-B14F-4D97-AF65-F5344CB8AC3E}">
        <p14:creationId xmlns:p14="http://schemas.microsoft.com/office/powerpoint/2010/main" val="2835760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A0A3F-D863-B684-2528-AD2AD6E7CC4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07B268D-D640-FC44-2E12-A822A681D4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E03D0EB6-7291-A8C7-1E73-81F52BC2C4FF}"/>
              </a:ext>
            </a:extLst>
          </p:cNvPr>
          <p:cNvSpPr txBox="1"/>
          <p:nvPr/>
        </p:nvSpPr>
        <p:spPr>
          <a:xfrm>
            <a:off x="1166647" y="1368264"/>
            <a:ext cx="7714593" cy="3441391"/>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The Open Flight API provides detailed flight information about: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Destinations</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Airlines that operate flights to and from Schiphol</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Aircraft types operated by the airlines</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Flight data elements</a:t>
            </a: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Status of flights</a:t>
            </a:r>
          </a:p>
        </p:txBody>
      </p:sp>
    </p:spTree>
    <p:extLst>
      <p:ext uri="{BB962C8B-B14F-4D97-AF65-F5344CB8AC3E}">
        <p14:creationId xmlns:p14="http://schemas.microsoft.com/office/powerpoint/2010/main" val="19619007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F825EF-B4E1-CEAB-4173-0CD52C5AC8E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C2FE95D-19B8-5B35-3B53-7E72A487CA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57A20D24-4FE1-4486-9713-B4EF2E44FF6C}"/>
              </a:ext>
            </a:extLst>
          </p:cNvPr>
          <p:cNvSpPr txBox="1"/>
          <p:nvPr/>
        </p:nvSpPr>
        <p:spPr>
          <a:xfrm>
            <a:off x="893378" y="617281"/>
            <a:ext cx="10636469"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Is Travelopro Considered as The Best Open Flight API Provider in The World?</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Open Flight APIs are highly functional and featured with all the modern tools and technologies. Being the leading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flight booking API provider</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make sure the best and satisfying services.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Open Flight API Integration provides robust, top-line travel systems,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web services XML</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for the travel industry worldwide. We empower your travel business to access a wide range of online sales channels and travel products, improving your online sales strategy.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Open Flight API integration is one of the trusted and effective that enables the travel portals to offer well-organized services in one single place. It also helps the travel agencies to display their extraordinary utility to drive a huge surge of traffic.</a:t>
            </a:r>
          </a:p>
        </p:txBody>
      </p:sp>
    </p:spTree>
    <p:extLst>
      <p:ext uri="{BB962C8B-B14F-4D97-AF65-F5344CB8AC3E}">
        <p14:creationId xmlns:p14="http://schemas.microsoft.com/office/powerpoint/2010/main" val="22109843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660EE0-1CF1-394C-F0E5-C844B121F7E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CC8749A-D9FA-7E96-80BC-13A2169A4A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BFF82CE3-6F4A-718D-350B-26682FFECAE2}"/>
              </a:ext>
            </a:extLst>
          </p:cNvPr>
          <p:cNvSpPr txBox="1"/>
          <p:nvPr/>
        </p:nvSpPr>
        <p:spPr>
          <a:xfrm>
            <a:off x="788276" y="837244"/>
            <a:ext cx="10783614"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system integrates all the services in one single place, helps travelers to find the most convenient deals available across the globe.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will decrease your operating cost; help you expand and capture the new market opportunity in real-time. We integrate Open Flight API for small and large-sized travel agents helping them sell a huge inventory of flights on the site effortlessly.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we will provide you with complete access to the Flight API by integrating the same on your website so that you can add this to your services list. Our team delivers you with complete integration support, allowing clients to make real-time bookings from your site.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Open Flight API offers you a cost-effective way to build and update your own customized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booking applications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It's easy to implement and integrate with existing systems, ensuring that you will always be at the state-of-the-art of technology.</a:t>
            </a:r>
          </a:p>
        </p:txBody>
      </p:sp>
    </p:spTree>
    <p:extLst>
      <p:ext uri="{BB962C8B-B14F-4D97-AF65-F5344CB8AC3E}">
        <p14:creationId xmlns:p14="http://schemas.microsoft.com/office/powerpoint/2010/main" val="6439060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A626BE-4140-95AD-6C1E-5954E552208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9455B2F-8293-FA80-4CB9-DBA6D5E466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B284AD08-049F-A41F-47A4-53322223FE7B}"/>
              </a:ext>
            </a:extLst>
          </p:cNvPr>
          <p:cNvSpPr txBox="1"/>
          <p:nvPr/>
        </p:nvSpPr>
        <p:spPr>
          <a:xfrm>
            <a:off x="625365" y="737797"/>
            <a:ext cx="10941269"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Open Flight API Integration Is Important for Travel Agency?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the modern era of digitalization, booking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flight tickets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has also moved to digitalization from offline to online mode. Our Open Flight API will help your travel business in improving the business revenues by automating the process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flight ticket booking</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reducing time and effort.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Open Flight API Service can be the ideal value addition that would engage more and more customers to your website. This Open Flight API Integration facilitates instant ticket booking for travel agents.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Travel Portal Solutions, we provide Flight Booking API and software solutions for flight booking, and once Open Flight API is integrated into the website panel, it will enable your customers and your business partners to access various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flight booking services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32449730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71C78A-D0B9-4EC6-18D7-66ECE6BD788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D6C57D4-8B0D-1BF8-1062-7F8D867884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EDFC5AFF-E6FD-8E9B-290E-2CCDB6CBA52D}"/>
              </a:ext>
            </a:extLst>
          </p:cNvPr>
          <p:cNvSpPr txBox="1"/>
          <p:nvPr/>
        </p:nvSpPr>
        <p:spPr>
          <a:xfrm>
            <a:off x="1082565" y="1759600"/>
            <a:ext cx="8996853" cy="3338799"/>
          </a:xfrm>
          <a:prstGeom prst="rect">
            <a:avLst/>
          </a:prstGeom>
          <a:noFill/>
        </p:spPr>
        <p:txBody>
          <a:bodyPr wrap="square">
            <a:spAutoFit/>
          </a:bodyPr>
          <a:lstStyle/>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when we provide you with access to our open flight API, and once it is integrated into your website, it will allow your customers and your business access to a great variety of services.</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Flight search – domestic and international</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Easy implementation</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Integration support</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 time booking</a:t>
            </a: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Ticket cancellation, reissuance – real time cancellation of LCC</a:t>
            </a:r>
          </a:p>
        </p:txBody>
      </p:sp>
    </p:spTree>
    <p:extLst>
      <p:ext uri="{BB962C8B-B14F-4D97-AF65-F5344CB8AC3E}">
        <p14:creationId xmlns:p14="http://schemas.microsoft.com/office/powerpoint/2010/main" val="34918318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5ECBE-132A-BA66-D38E-0D93383746F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60F7464-5B66-9569-C3F6-F4E3990E99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A92DE250-DBE5-1155-A540-B2C9407269B1}"/>
              </a:ext>
            </a:extLst>
          </p:cNvPr>
          <p:cNvSpPr txBox="1"/>
          <p:nvPr/>
        </p:nvSpPr>
        <p:spPr>
          <a:xfrm>
            <a:off x="1082566" y="1510718"/>
            <a:ext cx="9144000" cy="3836563"/>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Our Open Flight API: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Allows you to create lots of travel distributors, resellers, and retailers at your API panel.</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High commission for retailer and distributor.</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User friendly and easy to navigate panel for utilizing our API services.</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24x7 customer support facility by highly-qualified and experienced experts.</a:t>
            </a: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One time investment with lifetime high profit and income.</a:t>
            </a:r>
          </a:p>
        </p:txBody>
      </p:sp>
    </p:spTree>
    <p:extLst>
      <p:ext uri="{BB962C8B-B14F-4D97-AF65-F5344CB8AC3E}">
        <p14:creationId xmlns:p14="http://schemas.microsoft.com/office/powerpoint/2010/main" val="35767911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FC9D1D-C20A-7289-3AB0-DEACB839D58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D3E1104-5E16-D074-EFCF-70F86B22A5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DC82B45D-7FA0-5B57-DBCC-BD17571270AA}"/>
              </a:ext>
            </a:extLst>
          </p:cNvPr>
          <p:cNvSpPr txBox="1"/>
          <p:nvPr/>
        </p:nvSpPr>
        <p:spPr>
          <a:xfrm>
            <a:off x="830317" y="1012954"/>
            <a:ext cx="10531366" cy="483209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Bottom Line: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Forget the hassles of creating a cost-incurring API for your business when you can easily integrate third party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flight booking API systems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Hire the leading service provider and integrate leading Flight XML APIs under the single roof of your business website.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Once the open flight API has been integrated with your website, you will immediately start to discover the great advantages it offers to your business.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experience ultimate success in your Open Flight API related business you must hire our company we are the honoured </a:t>
            </a:r>
            <a:r>
              <a:rPr lang="en-IN" sz="2400" b="1" u="sng" kern="100" dirty="0">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Booking API provider</a:t>
            </a:r>
            <a:r>
              <a:rPr lang="en-IN" sz="2400" b="1" u="sng" kern="100" dirty="0">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across the globe and offer the best possible solution to improve your business online.</a:t>
            </a:r>
          </a:p>
        </p:txBody>
      </p:sp>
    </p:spTree>
    <p:extLst>
      <p:ext uri="{BB962C8B-B14F-4D97-AF65-F5344CB8AC3E}">
        <p14:creationId xmlns:p14="http://schemas.microsoft.com/office/powerpoint/2010/main" val="10343607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ACC3CF-4AC9-6A43-EA42-9D3B10830FA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93DA710-7420-7F14-D28B-DD4496D1AE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2" name="Title 1">
            <a:extLst>
              <a:ext uri="{FF2B5EF4-FFF2-40B4-BE49-F238E27FC236}">
                <a16:creationId xmlns:a16="http://schemas.microsoft.com/office/drawing/2014/main" id="{F57738D8-DE94-2E95-72F2-A2681BB5E46C}"/>
              </a:ext>
            </a:extLst>
          </p:cNvPr>
          <p:cNvSpPr txBox="1">
            <a:spLocks/>
          </p:cNvSpPr>
          <p:nvPr/>
        </p:nvSpPr>
        <p:spPr>
          <a:xfrm>
            <a:off x="979722" y="1026699"/>
            <a:ext cx="10424002"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https://www.travelopro.com/open-flight-api.php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572603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Celestial</Template>
  <TotalTime>176</TotalTime>
  <Words>1640</Words>
  <Application>Microsoft Office PowerPoint</Application>
  <PresentationFormat>Widescreen</PresentationFormat>
  <Paragraphs>77</Paragraphs>
  <Slides>15</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7</cp:revision>
  <dcterms:created xsi:type="dcterms:W3CDTF">2024-11-06T12:42:20Z</dcterms:created>
  <dcterms:modified xsi:type="dcterms:W3CDTF">2024-11-07T09:09:23Z</dcterms:modified>
</cp:coreProperties>
</file>