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5"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73" d="100"/>
          <a:sy n="73" d="100"/>
        </p:scale>
        <p:origin x="107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7101D2D4-927E-4AD0-92E9-9AFD4A58992D}" type="datetimeFigureOut">
              <a:rPr lang="en-IN" smtClean="0"/>
              <a:t>19-11-2024</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B0A4D750-1D3F-42D8-9DF5-704F712D3893}" type="slidenum">
              <a:rPr lang="en-IN" smtClean="0"/>
              <a:t>‹#›</a:t>
            </a:fld>
            <a:endParaRPr lang="en-IN"/>
          </a:p>
        </p:txBody>
      </p:sp>
    </p:spTree>
    <p:extLst>
      <p:ext uri="{BB962C8B-B14F-4D97-AF65-F5344CB8AC3E}">
        <p14:creationId xmlns:p14="http://schemas.microsoft.com/office/powerpoint/2010/main" val="5321281"/>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101D2D4-927E-4AD0-92E9-9AFD4A58992D}" type="datetimeFigureOut">
              <a:rPr lang="en-IN" smtClean="0"/>
              <a:t>19-11-2024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0A4D750-1D3F-42D8-9DF5-704F712D3893}" type="slidenum">
              <a:rPr lang="en-IN" smtClean="0"/>
              <a:t>‹#›</a:t>
            </a:fld>
            <a:endParaRPr lang="en-IN"/>
          </a:p>
        </p:txBody>
      </p:sp>
    </p:spTree>
    <p:extLst>
      <p:ext uri="{BB962C8B-B14F-4D97-AF65-F5344CB8AC3E}">
        <p14:creationId xmlns:p14="http://schemas.microsoft.com/office/powerpoint/2010/main" val="35169370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101D2D4-927E-4AD0-92E9-9AFD4A58992D}" type="datetimeFigureOut">
              <a:rPr lang="en-IN" smtClean="0"/>
              <a:t>19-11-2024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0A4D750-1D3F-42D8-9DF5-704F712D3893}" type="slidenum">
              <a:rPr lang="en-IN" smtClean="0"/>
              <a:t>‹#›</a:t>
            </a:fld>
            <a:endParaRPr lang="en-IN"/>
          </a:p>
        </p:txBody>
      </p:sp>
    </p:spTree>
    <p:extLst>
      <p:ext uri="{BB962C8B-B14F-4D97-AF65-F5344CB8AC3E}">
        <p14:creationId xmlns:p14="http://schemas.microsoft.com/office/powerpoint/2010/main" val="15761364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101D2D4-927E-4AD0-92E9-9AFD4A58992D}" type="datetimeFigureOut">
              <a:rPr lang="en-IN" smtClean="0"/>
              <a:t>19-11-2024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0A4D750-1D3F-42D8-9DF5-704F712D3893}" type="slidenum">
              <a:rPr lang="en-IN" smtClean="0"/>
              <a:t>‹#›</a:t>
            </a:fld>
            <a:endParaRPr lang="en-IN"/>
          </a:p>
        </p:txBody>
      </p:sp>
    </p:spTree>
    <p:extLst>
      <p:ext uri="{BB962C8B-B14F-4D97-AF65-F5344CB8AC3E}">
        <p14:creationId xmlns:p14="http://schemas.microsoft.com/office/powerpoint/2010/main" val="13604715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101D2D4-927E-4AD0-92E9-9AFD4A58992D}" type="datetimeFigureOut">
              <a:rPr lang="en-IN" smtClean="0"/>
              <a:t>19-11-2024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B0A4D750-1D3F-42D8-9DF5-704F712D3893}" type="slidenum">
              <a:rPr lang="en-IN" smtClean="0"/>
              <a:t>‹#›</a:t>
            </a:fld>
            <a:endParaRPr lang="en-IN"/>
          </a:p>
        </p:txBody>
      </p:sp>
    </p:spTree>
    <p:extLst>
      <p:ext uri="{BB962C8B-B14F-4D97-AF65-F5344CB8AC3E}">
        <p14:creationId xmlns:p14="http://schemas.microsoft.com/office/powerpoint/2010/main" val="39137131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101D2D4-927E-4AD0-92E9-9AFD4A58992D}" type="datetimeFigureOut">
              <a:rPr lang="en-IN" smtClean="0"/>
              <a:t>19-11-2024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B0A4D750-1D3F-42D8-9DF5-704F712D3893}" type="slidenum">
              <a:rPr lang="en-IN" smtClean="0"/>
              <a:t>‹#›</a:t>
            </a:fld>
            <a:endParaRPr lang="en-IN"/>
          </a:p>
        </p:txBody>
      </p:sp>
    </p:spTree>
    <p:extLst>
      <p:ext uri="{BB962C8B-B14F-4D97-AF65-F5344CB8AC3E}">
        <p14:creationId xmlns:p14="http://schemas.microsoft.com/office/powerpoint/2010/main" val="392531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7101D2D4-927E-4AD0-92E9-9AFD4A58992D}" type="datetimeFigureOut">
              <a:rPr lang="en-IN" smtClean="0"/>
              <a:t>19-11-2024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B0A4D750-1D3F-42D8-9DF5-704F712D3893}" type="slidenum">
              <a:rPr lang="en-IN" smtClean="0"/>
              <a:t>‹#›</a:t>
            </a:fld>
            <a:endParaRPr lang="en-IN"/>
          </a:p>
        </p:txBody>
      </p:sp>
    </p:spTree>
    <p:extLst>
      <p:ext uri="{BB962C8B-B14F-4D97-AF65-F5344CB8AC3E}">
        <p14:creationId xmlns:p14="http://schemas.microsoft.com/office/powerpoint/2010/main" val="33498789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101D2D4-927E-4AD0-92E9-9AFD4A58992D}" type="datetimeFigureOut">
              <a:rPr lang="en-IN" smtClean="0"/>
              <a:t>19-11-2024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0A4D750-1D3F-42D8-9DF5-704F712D3893}" type="slidenum">
              <a:rPr lang="en-IN" smtClean="0"/>
              <a:t>‹#›</a:t>
            </a:fld>
            <a:endParaRPr lang="en-IN"/>
          </a:p>
        </p:txBody>
      </p:sp>
    </p:spTree>
    <p:extLst>
      <p:ext uri="{BB962C8B-B14F-4D97-AF65-F5344CB8AC3E}">
        <p14:creationId xmlns:p14="http://schemas.microsoft.com/office/powerpoint/2010/main" val="29444384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101D2D4-927E-4AD0-92E9-9AFD4A58992D}" type="datetimeFigureOut">
              <a:rPr lang="en-IN" smtClean="0"/>
              <a:t>19-11-2024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0A4D750-1D3F-42D8-9DF5-704F712D3893}" type="slidenum">
              <a:rPr lang="en-IN" smtClean="0"/>
              <a:t>‹#›</a:t>
            </a:fld>
            <a:endParaRPr lang="en-IN"/>
          </a:p>
        </p:txBody>
      </p:sp>
    </p:spTree>
    <p:extLst>
      <p:ext uri="{BB962C8B-B14F-4D97-AF65-F5344CB8AC3E}">
        <p14:creationId xmlns:p14="http://schemas.microsoft.com/office/powerpoint/2010/main" val="20410510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101D2D4-927E-4AD0-92E9-9AFD4A58992D}" type="datetimeFigureOut">
              <a:rPr lang="en-IN" smtClean="0"/>
              <a:t>19-11-2024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0A4D750-1D3F-42D8-9DF5-704F712D3893}" type="slidenum">
              <a:rPr lang="en-IN" smtClean="0"/>
              <a:t>‹#›</a:t>
            </a:fld>
            <a:endParaRPr lang="en-IN"/>
          </a:p>
        </p:txBody>
      </p:sp>
    </p:spTree>
    <p:extLst>
      <p:ext uri="{BB962C8B-B14F-4D97-AF65-F5344CB8AC3E}">
        <p14:creationId xmlns:p14="http://schemas.microsoft.com/office/powerpoint/2010/main" val="32029842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101D2D4-927E-4AD0-92E9-9AFD4A58992D}" type="datetimeFigureOut">
              <a:rPr lang="en-IN" smtClean="0"/>
              <a:t>19-11-2024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0A4D750-1D3F-42D8-9DF5-704F712D3893}" type="slidenum">
              <a:rPr lang="en-IN" smtClean="0"/>
              <a:t>‹#›</a:t>
            </a:fld>
            <a:endParaRPr lang="en-IN"/>
          </a:p>
        </p:txBody>
      </p:sp>
    </p:spTree>
    <p:extLst>
      <p:ext uri="{BB962C8B-B14F-4D97-AF65-F5344CB8AC3E}">
        <p14:creationId xmlns:p14="http://schemas.microsoft.com/office/powerpoint/2010/main" val="266877526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101D2D4-927E-4AD0-92E9-9AFD4A58992D}" type="datetimeFigureOut">
              <a:rPr lang="en-IN" smtClean="0"/>
              <a:t>19-11-2024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0A4D750-1D3F-42D8-9DF5-704F712D3893}" type="slidenum">
              <a:rPr lang="en-IN" smtClean="0"/>
              <a:t>‹#›</a:t>
            </a:fld>
            <a:endParaRPr lang="en-IN"/>
          </a:p>
        </p:txBody>
      </p:sp>
    </p:spTree>
    <p:extLst>
      <p:ext uri="{BB962C8B-B14F-4D97-AF65-F5344CB8AC3E}">
        <p14:creationId xmlns:p14="http://schemas.microsoft.com/office/powerpoint/2010/main" val="154872359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101D2D4-927E-4AD0-92E9-9AFD4A58992D}" type="datetimeFigureOut">
              <a:rPr lang="en-IN" smtClean="0"/>
              <a:t>19-11-2024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0A4D750-1D3F-42D8-9DF5-704F712D3893}" type="slidenum">
              <a:rPr lang="en-IN" smtClean="0"/>
              <a:t>‹#›</a:t>
            </a:fld>
            <a:endParaRPr lang="en-IN"/>
          </a:p>
        </p:txBody>
      </p:sp>
    </p:spTree>
    <p:extLst>
      <p:ext uri="{BB962C8B-B14F-4D97-AF65-F5344CB8AC3E}">
        <p14:creationId xmlns:p14="http://schemas.microsoft.com/office/powerpoint/2010/main" val="182567622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101D2D4-927E-4AD0-92E9-9AFD4A58992D}" type="datetimeFigureOut">
              <a:rPr lang="en-IN" smtClean="0"/>
              <a:t>19-11-2024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0A4D750-1D3F-42D8-9DF5-704F712D3893}" type="slidenum">
              <a:rPr lang="en-IN" smtClean="0"/>
              <a:t>‹#›</a:t>
            </a:fld>
            <a:endParaRPr lang="en-IN"/>
          </a:p>
        </p:txBody>
      </p:sp>
    </p:spTree>
    <p:extLst>
      <p:ext uri="{BB962C8B-B14F-4D97-AF65-F5344CB8AC3E}">
        <p14:creationId xmlns:p14="http://schemas.microsoft.com/office/powerpoint/2010/main" val="49666090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101D2D4-927E-4AD0-92E9-9AFD4A58992D}" type="datetimeFigureOut">
              <a:rPr lang="en-IN" smtClean="0"/>
              <a:t>19-11-2024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0A4D750-1D3F-42D8-9DF5-704F712D3893}" type="slidenum">
              <a:rPr lang="en-IN" smtClean="0"/>
              <a:t>‹#›</a:t>
            </a:fld>
            <a:endParaRPr lang="en-IN"/>
          </a:p>
        </p:txBody>
      </p:sp>
    </p:spTree>
    <p:extLst>
      <p:ext uri="{BB962C8B-B14F-4D97-AF65-F5344CB8AC3E}">
        <p14:creationId xmlns:p14="http://schemas.microsoft.com/office/powerpoint/2010/main" val="201143218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101D2D4-927E-4AD0-92E9-9AFD4A58992D}" type="datetimeFigureOut">
              <a:rPr lang="en-IN" smtClean="0"/>
              <a:t>19-11-2024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0A4D750-1D3F-42D8-9DF5-704F712D3893}" type="slidenum">
              <a:rPr lang="en-IN" smtClean="0"/>
              <a:t>‹#›</a:t>
            </a:fld>
            <a:endParaRPr lang="en-IN"/>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123117609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101D2D4-927E-4AD0-92E9-9AFD4A58992D}" type="datetimeFigureOut">
              <a:rPr lang="en-IN" smtClean="0"/>
              <a:t>19-11-2024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0A4D750-1D3F-42D8-9DF5-704F712D3893}" type="slidenum">
              <a:rPr lang="en-IN" smtClean="0"/>
              <a:t>‹#›</a:t>
            </a:fld>
            <a:endParaRPr lang="en-IN"/>
          </a:p>
        </p:txBody>
      </p:sp>
    </p:spTree>
    <p:extLst>
      <p:ext uri="{BB962C8B-B14F-4D97-AF65-F5344CB8AC3E}">
        <p14:creationId xmlns:p14="http://schemas.microsoft.com/office/powerpoint/2010/main" val="19502087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7101D2D4-927E-4AD0-92E9-9AFD4A58992D}" type="datetimeFigureOut">
              <a:rPr lang="en-IN" smtClean="0"/>
              <a:t>19-11-2024</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0A4D750-1D3F-42D8-9DF5-704F712D3893}" type="slidenum">
              <a:rPr lang="en-IN" smtClean="0"/>
              <a:t>‹#›</a:t>
            </a:fld>
            <a:endParaRPr lang="en-IN"/>
          </a:p>
        </p:txBody>
      </p:sp>
    </p:spTree>
    <p:extLst>
      <p:ext uri="{BB962C8B-B14F-4D97-AF65-F5344CB8AC3E}">
        <p14:creationId xmlns:p14="http://schemas.microsoft.com/office/powerpoint/2010/main" val="277791429"/>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contact@travelopro.com"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hyperlink" Target="https://www.travelopro.com/galileo-gds.php" TargetMode="External"/><Relationship Id="rId2" Type="http://schemas.openxmlformats.org/officeDocument/2006/relationships/image" Target="../media/image4.jpg"/><Relationship Id="rId1" Type="http://schemas.openxmlformats.org/officeDocument/2006/relationships/slideLayout" Target="../slideLayouts/slideLayout1.xml"/><Relationship Id="rId5" Type="http://schemas.openxmlformats.org/officeDocument/2006/relationships/hyperlink" Target="https://www.travelopro.com/iata-software.php" TargetMode="External"/><Relationship Id="rId4" Type="http://schemas.openxmlformats.org/officeDocument/2006/relationships/hyperlink" Target="https://www.travelopro.com/apollo-software.php"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travelopro.com/hotel-extranet.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airline-reservation-system.php" TargetMode="Externa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s://www.travelopro.com/b2b-travel-portal.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hyperlink" Target="https://www.travelopro.com/hotel-central-reservation-system.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white-label-travel-portal.php" TargetMode="External"/></Relationships>
</file>

<file path=ppt/slides/_rels/slide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hyperlink" Target="https://www.travelopro.com/car-reservation-software.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mailto:contact@travelopro.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FCC693A-2E82-74E8-641E-B91E0554D00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7018" y="164224"/>
            <a:ext cx="1737328" cy="395296"/>
          </a:xfrm>
          <a:prstGeom prst="rect">
            <a:avLst/>
          </a:prstGeom>
        </p:spPr>
      </p:pic>
      <p:sp>
        <p:nvSpPr>
          <p:cNvPr id="2" name="TextBox 1">
            <a:extLst>
              <a:ext uri="{FF2B5EF4-FFF2-40B4-BE49-F238E27FC236}">
                <a16:creationId xmlns:a16="http://schemas.microsoft.com/office/drawing/2014/main" id="{2125999B-BB2F-6250-D82C-B3D9D8BE7BCE}"/>
              </a:ext>
            </a:extLst>
          </p:cNvPr>
          <p:cNvSpPr txBox="1"/>
          <p:nvPr/>
        </p:nvSpPr>
        <p:spPr>
          <a:xfrm>
            <a:off x="4419297" y="5906684"/>
            <a:ext cx="3820813" cy="70788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sz="2000" b="1">
                <a:latin typeface="Calibri" panose="020F0502020204030204" pitchFamily="34" charset="0"/>
                <a:ea typeface="Calibri" panose="020F0502020204030204" pitchFamily="34" charset="0"/>
                <a:cs typeface="Calibri" panose="020F0502020204030204" pitchFamily="34" charset="0"/>
              </a:rPr>
              <a:t>Email id : </a:t>
            </a:r>
            <a:r>
              <a:rPr lang="en-IN" sz="2000">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contact@travelopro.com</a:t>
            </a:r>
            <a:endParaRPr lang="en-IN" sz="2000">
              <a:latin typeface="Calibri" panose="020F0502020204030204" pitchFamily="34" charset="0"/>
              <a:ea typeface="Calibri" panose="020F0502020204030204" pitchFamily="34" charset="0"/>
              <a:cs typeface="Calibri" panose="020F0502020204030204" pitchFamily="34" charset="0"/>
            </a:endParaRPr>
          </a:p>
          <a:p>
            <a:r>
              <a:rPr lang="en-IN" sz="2000" b="1">
                <a:latin typeface="Calibri" panose="020F0502020204030204" pitchFamily="34" charset="0"/>
                <a:ea typeface="Calibri" panose="020F0502020204030204" pitchFamily="34" charset="0"/>
                <a:cs typeface="Calibri" panose="020F0502020204030204" pitchFamily="34" charset="0"/>
              </a:rPr>
              <a:t>Phone No : </a:t>
            </a:r>
            <a:r>
              <a:rPr lang="en-GB" sz="2000" b="1">
                <a:latin typeface="Calibri" panose="020F0502020204030204" pitchFamily="34" charset="0"/>
                <a:ea typeface="Calibri" panose="020F0502020204030204" pitchFamily="34" charset="0"/>
                <a:cs typeface="Calibri" panose="020F0502020204030204" pitchFamily="34" charset="0"/>
              </a:rPr>
              <a:t>98455 66441</a:t>
            </a:r>
            <a:endParaRPr lang="en-IN" sz="2000" dirty="0">
              <a:latin typeface="Calibri" panose="020F0502020204030204" pitchFamily="34" charset="0"/>
              <a:ea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id="{6212B8A4-CC4C-04C4-0E11-5DD0EE20EA1E}"/>
              </a:ext>
            </a:extLst>
          </p:cNvPr>
          <p:cNvSpPr txBox="1"/>
          <p:nvPr/>
        </p:nvSpPr>
        <p:spPr>
          <a:xfrm>
            <a:off x="3048000" y="164224"/>
            <a:ext cx="6096000" cy="769441"/>
          </a:xfrm>
          <a:prstGeom prst="rect">
            <a:avLst/>
          </a:prstGeom>
          <a:noFill/>
        </p:spPr>
        <p:txBody>
          <a:bodyPr wrap="square">
            <a:spAutoFit/>
          </a:bodyPr>
          <a:lstStyle/>
          <a:p>
            <a:r>
              <a:rPr lang="en-IN" sz="4400" b="1" dirty="0"/>
              <a:t>Car Reservation Software</a:t>
            </a:r>
          </a:p>
        </p:txBody>
      </p:sp>
      <p:pic>
        <p:nvPicPr>
          <p:cNvPr id="8" name="Picture 7">
            <a:extLst>
              <a:ext uri="{FF2B5EF4-FFF2-40B4-BE49-F238E27FC236}">
                <a16:creationId xmlns:a16="http://schemas.microsoft.com/office/drawing/2014/main" id="{537CE19A-5E06-4EDA-330D-CFDA3D45BFA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87365" y="1248494"/>
            <a:ext cx="9417269" cy="4361011"/>
          </a:xfrm>
          <a:prstGeom prst="rect">
            <a:avLst/>
          </a:prstGeom>
        </p:spPr>
      </p:pic>
    </p:spTree>
    <p:extLst>
      <p:ext uri="{BB962C8B-B14F-4D97-AF65-F5344CB8AC3E}">
        <p14:creationId xmlns:p14="http://schemas.microsoft.com/office/powerpoint/2010/main" val="8996281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28BEDA-CA23-93FE-C0BA-BD48E1AC2AA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E35308B-8CB5-FEC6-F9F5-FF3F6A394E6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7018" y="164224"/>
            <a:ext cx="1737328" cy="395296"/>
          </a:xfrm>
          <a:prstGeom prst="rect">
            <a:avLst/>
          </a:prstGeom>
        </p:spPr>
      </p:pic>
      <p:sp>
        <p:nvSpPr>
          <p:cNvPr id="3" name="TextBox 2">
            <a:extLst>
              <a:ext uri="{FF2B5EF4-FFF2-40B4-BE49-F238E27FC236}">
                <a16:creationId xmlns:a16="http://schemas.microsoft.com/office/drawing/2014/main" id="{1FA93775-3F4F-FB84-4ACC-7A9C208D65B5}"/>
              </a:ext>
            </a:extLst>
          </p:cNvPr>
          <p:cNvSpPr txBox="1"/>
          <p:nvPr/>
        </p:nvSpPr>
        <p:spPr>
          <a:xfrm>
            <a:off x="730469" y="654959"/>
            <a:ext cx="10731062" cy="5915017"/>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is a cloud-based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car rental software</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designed to automate the management of your fleet especially in a vehicle rental business. The software has a range of unique features that can help a car rental owner to handle their fleet much easier and save time.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offer </a:t>
            </a:r>
            <a:r>
              <a:rPr lang="en-IN" sz="2400" b="1" u="sng" kern="100" dirty="0">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Car Reservation System</a:t>
            </a:r>
            <a:r>
              <a:rPr lang="en-IN" sz="2400" b="1" u="sng" kern="100" dirty="0">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which is a unique and innovated product. With the assist of a website and your car rental software you can now maximize the revenue by increasing your reach to customers.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provide a custom-made solution that simplifies and reduces your workload. You can access our rental system instantly from any desktop or mobile device.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b="1" u="sng" kern="100" dirty="0">
                <a:latin typeface="Calibri" panose="020F0502020204030204" pitchFamily="34" charset="0"/>
                <a:ea typeface="Calibri" panose="020F0502020204030204" pitchFamily="34" charset="0"/>
                <a:cs typeface="Calibri" panose="020F0502020204030204" pitchFamily="34" charset="0"/>
                <a:hlinkClick r:id="rId5">
                  <a:extLst>
                    <a:ext uri="{A12FA001-AC4F-418D-AE19-62706E023703}">
                      <ahyp:hlinkClr xmlns:ahyp="http://schemas.microsoft.com/office/drawing/2018/hyperlinkcolor" val="tx"/>
                    </a:ext>
                  </a:extLst>
                </a:hlinkClick>
              </a:rPr>
              <a:t>Car rental companies</a:t>
            </a:r>
            <a:r>
              <a:rPr lang="en-IN" sz="2400" b="1" u="sng" kern="100" dirty="0">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can advantage from the growing trend of clients Online Car Rental Booking straight from their websites. This web-based, hosted Vehicle Booking Software system can easily be connected to or added to your existing website. It provides your customers an instant view of availability rates and instant booking confirmation.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01691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672D74-CBCD-EA32-4F90-F62999A12D89}"/>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BB38B56-0809-B600-BFF7-DFB78A16E00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7018" y="164224"/>
            <a:ext cx="1737328" cy="395296"/>
          </a:xfrm>
          <a:prstGeom prst="rect">
            <a:avLst/>
          </a:prstGeom>
        </p:spPr>
      </p:pic>
      <p:sp>
        <p:nvSpPr>
          <p:cNvPr id="3" name="TextBox 2">
            <a:extLst>
              <a:ext uri="{FF2B5EF4-FFF2-40B4-BE49-F238E27FC236}">
                <a16:creationId xmlns:a16="http://schemas.microsoft.com/office/drawing/2014/main" id="{BA1FCC2C-64AD-D7E9-23F1-5489133D709E}"/>
              </a:ext>
            </a:extLst>
          </p:cNvPr>
          <p:cNvSpPr txBox="1"/>
          <p:nvPr/>
        </p:nvSpPr>
        <p:spPr>
          <a:xfrm>
            <a:off x="662152" y="822279"/>
            <a:ext cx="11088414" cy="5622437"/>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With a well-designed car rental system, not only can you accept online reservations and manage your complete fleet, but also your potential customers can reserve available cars online, get quotes and make a payment in a jiffy.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next-generation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car rental reservation system</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(with API Integration) comes pre-loaded with superior modules to keep your agency ahead of the competition.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develops car rental software with native apps (Android &amp; iOS) and </a:t>
            </a:r>
            <a:r>
              <a:rPr lang="en-IN" sz="2400" b="1" u="sng" kern="100" dirty="0">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fleet management system</a:t>
            </a:r>
            <a:r>
              <a:rPr lang="en-IN" sz="2400" b="1" u="sng" kern="100" dirty="0">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for rental car companies, cab companies and taxi operators.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Through online car rental booking, we include features that permit customers to reserve cars based on their personal preferences. Travelopro Car rental solutions provide mobile applications, which will enable customer’s safe booking, and check updates from their mobile phones.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Look at vehicle availability, making online reservations, and generating quotations are done on real-time basis &amp; possible with just few clicks.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209088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9A19E8-B02C-3763-42A1-1C86D54D0B5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F522D76C-9D42-C311-4B55-DF49750237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7018" y="164224"/>
            <a:ext cx="1737328" cy="395296"/>
          </a:xfrm>
          <a:prstGeom prst="rect">
            <a:avLst/>
          </a:prstGeom>
        </p:spPr>
      </p:pic>
      <p:sp>
        <p:nvSpPr>
          <p:cNvPr id="3" name="TextBox 2">
            <a:extLst>
              <a:ext uri="{FF2B5EF4-FFF2-40B4-BE49-F238E27FC236}">
                <a16:creationId xmlns:a16="http://schemas.microsoft.com/office/drawing/2014/main" id="{36875084-C05B-938C-A3D7-91BB5F65BAC9}"/>
              </a:ext>
            </a:extLst>
          </p:cNvPr>
          <p:cNvSpPr txBox="1"/>
          <p:nvPr/>
        </p:nvSpPr>
        <p:spPr>
          <a:xfrm>
            <a:off x="998483" y="559520"/>
            <a:ext cx="9995338" cy="5812425"/>
          </a:xfrm>
          <a:prstGeom prst="rect">
            <a:avLst/>
          </a:prstGeom>
          <a:noFill/>
        </p:spPr>
        <p:txBody>
          <a:bodyPr wrap="square">
            <a:spAutoFit/>
          </a:bodyPr>
          <a:lstStyle/>
          <a:p>
            <a:pPr algn="just">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Main Features of Car Reservation Software:</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Very well and attractive design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Can view Estimate Tariff as location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Real time availability.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Payment Integration.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Payment Confirmation by mail or SMS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Maintain calendars for Bookings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Customize all fees for different locations, Like you can have different per / km fare of some location and different for some other location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High season rates with price prorating for the entire year.</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Instant reservation confirmation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Single-Click quoting for your entire fleet.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Blackout days (sold out days) time management.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578563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84272F-849D-BFFA-AAD6-C2C9EAC1FFFB}"/>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D186382C-E944-DEBA-0130-0C1F3C63A36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7018" y="164224"/>
            <a:ext cx="1737328" cy="395296"/>
          </a:xfrm>
          <a:prstGeom prst="rect">
            <a:avLst/>
          </a:prstGeom>
        </p:spPr>
      </p:pic>
      <p:sp>
        <p:nvSpPr>
          <p:cNvPr id="3" name="TextBox 2">
            <a:extLst>
              <a:ext uri="{FF2B5EF4-FFF2-40B4-BE49-F238E27FC236}">
                <a16:creationId xmlns:a16="http://schemas.microsoft.com/office/drawing/2014/main" id="{C029C830-3271-696B-CC5C-4EA007D80D95}"/>
              </a:ext>
            </a:extLst>
          </p:cNvPr>
          <p:cNvSpPr txBox="1"/>
          <p:nvPr/>
        </p:nvSpPr>
        <p:spPr>
          <a:xfrm>
            <a:off x="914399" y="744748"/>
            <a:ext cx="10079421" cy="5607241"/>
          </a:xfrm>
          <a:prstGeom prst="rect">
            <a:avLst/>
          </a:prstGeom>
          <a:noFill/>
        </p:spPr>
        <p:txBody>
          <a:bodyPr wrap="square">
            <a:spAutoFit/>
          </a:bodyPr>
          <a:lstStyle/>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Print reports.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 Agent interface.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Login for agents and recurring customers.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Promotions discount rates.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Set up your prices anywhere.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Multi-Users individual levels of access.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Custom website at affordable prices.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Rent by the Hour, daily, weekly and Monthly.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Partnerships - Connect two different companies’ fleet and locations together.</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Web Services (Seamless integration into your website).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Control Panel user and role permissions.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Website and software custom quote business rule for your agency.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Upgrades are automatic.</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Automatic daily backup.</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4629773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634C24-F953-A297-2A47-129CF1DE6E6E}"/>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E5A14578-8A38-133E-7CBA-66D4E2C8C1C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7018" y="164224"/>
            <a:ext cx="1737328" cy="395296"/>
          </a:xfrm>
          <a:prstGeom prst="rect">
            <a:avLst/>
          </a:prstGeom>
        </p:spPr>
      </p:pic>
      <p:sp>
        <p:nvSpPr>
          <p:cNvPr id="3" name="TextBox 2">
            <a:extLst>
              <a:ext uri="{FF2B5EF4-FFF2-40B4-BE49-F238E27FC236}">
                <a16:creationId xmlns:a16="http://schemas.microsoft.com/office/drawing/2014/main" id="{EB02ADDA-9E4C-BB29-4232-07E7BE076933}"/>
              </a:ext>
            </a:extLst>
          </p:cNvPr>
          <p:cNvSpPr txBox="1"/>
          <p:nvPr/>
        </p:nvSpPr>
        <p:spPr>
          <a:xfrm>
            <a:off x="903889" y="991757"/>
            <a:ext cx="10384221" cy="5124673"/>
          </a:xfrm>
          <a:prstGeom prst="rect">
            <a:avLst/>
          </a:prstGeom>
          <a:noFill/>
        </p:spPr>
        <p:txBody>
          <a:bodyPr wrap="square">
            <a:spAutoFit/>
          </a:bodyPr>
          <a:lstStyle/>
          <a:p>
            <a:pPr algn="just">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How To Work Car Rental Reservation System and Why It Is Very Useful For Both Travel Agents And Tour Operators?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car rental reservation system</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is an online booking software specially designed for car rental agencies, car operators, taxi rental operators, and small to large scale car companies. It’s a secure platform that offers clients with quick car bookings and admins with managing car rentals.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is a specialized company in developing and designing car rental system for the travel consolidators, travel agencies and car rental companies. We offer highly customizable booking system software through which your customers can check the vehicle availability and make online car reservation through your website.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476917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187E12-923B-52F2-C750-C1AD2AA5CA1A}"/>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2079A856-35CC-380B-74C2-86327217D90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7018" y="164224"/>
            <a:ext cx="1737328" cy="395296"/>
          </a:xfrm>
          <a:prstGeom prst="rect">
            <a:avLst/>
          </a:prstGeom>
        </p:spPr>
      </p:pic>
      <p:sp>
        <p:nvSpPr>
          <p:cNvPr id="3" name="TextBox 2">
            <a:extLst>
              <a:ext uri="{FF2B5EF4-FFF2-40B4-BE49-F238E27FC236}">
                <a16:creationId xmlns:a16="http://schemas.microsoft.com/office/drawing/2014/main" id="{A800BBB8-CE8D-FAB9-C3E5-39D9AEFBBFE3}"/>
              </a:ext>
            </a:extLst>
          </p:cNvPr>
          <p:cNvSpPr txBox="1"/>
          <p:nvPr/>
        </p:nvSpPr>
        <p:spPr>
          <a:xfrm>
            <a:off x="688427" y="906361"/>
            <a:ext cx="10815145" cy="5417252"/>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Car Rental System developed by Travelopro is committed to helping the customers achieve better reach and opportunity and also help the customers make booking easily to fulfill the requirements. With the gradual increase of people planning and in turn making bookings through the internet, car rental companies, are looking for approaches to give the customers with deals with lower costs.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car rental reservation system provides a major breakthrough within the travel industry. It accepts online reservations and features real-time connections to major car rental suppliers. With our car rental reservation system, you can now custom-made your service according to your client’s requirements.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online rental car booking system gives your customers immediate view of availability, rates and instant booking confirmation. It features flexible rate options and rental options to make it the most robust online car rental reservation system at an affordable price.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723891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3800AB-453D-5FC4-9D4A-2A7723916C10}"/>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EE5BBA1F-A007-45E0-9F11-F3B0578A367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7018" y="164224"/>
            <a:ext cx="1737328" cy="395296"/>
          </a:xfrm>
          <a:prstGeom prst="rect">
            <a:avLst/>
          </a:prstGeom>
        </p:spPr>
      </p:pic>
      <p:sp>
        <p:nvSpPr>
          <p:cNvPr id="3" name="TextBox 2">
            <a:extLst>
              <a:ext uri="{FF2B5EF4-FFF2-40B4-BE49-F238E27FC236}">
                <a16:creationId xmlns:a16="http://schemas.microsoft.com/office/drawing/2014/main" id="{41C02A7E-A363-293B-5F3F-85ED0BCEBBF2}"/>
              </a:ext>
            </a:extLst>
          </p:cNvPr>
          <p:cNvSpPr txBox="1"/>
          <p:nvPr/>
        </p:nvSpPr>
        <p:spPr>
          <a:xfrm>
            <a:off x="991668" y="917960"/>
            <a:ext cx="10174014" cy="5022080"/>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This organized online reservation system can be integrated directly to the easy rent pro software standard or cloud for a smooth rental operation of your business.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have developed a truly innovative software product capable of overseeing car reservations and fleet management. We offer custom-made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car booking software</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through which your clients can check vehicle availability and make reservations. It is a cost-effective solution for little-enormous car rental organizations to increase profitability at a very low cost.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a:t>
            </a:r>
            <a:r>
              <a:rPr lang="en-IN" sz="2400" b="1" u="sng" kern="100" dirty="0">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online car reservation software</a:t>
            </a:r>
            <a:r>
              <a:rPr lang="en-IN" sz="2400" b="1" u="sng" kern="100" dirty="0">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that is integrated with major car rental suppliers/consolidators like Car trawler, Holiday autos and Holiday cars which enables access and booking of cars at various locations across the world be it airports or city </a:t>
            </a:r>
            <a:r>
              <a:rPr lang="en-IN" sz="2400" kern="100" dirty="0" err="1">
                <a:effectLst/>
                <a:latin typeface="Calibri" panose="020F0502020204030204" pitchFamily="34" charset="0"/>
                <a:ea typeface="Calibri" panose="020F0502020204030204" pitchFamily="34" charset="0"/>
                <a:cs typeface="Calibri" panose="020F0502020204030204" pitchFamily="34" charset="0"/>
              </a:rPr>
              <a:t>centers</a:t>
            </a: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0602057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3A247C-3FBD-D4E6-8003-B807443CEB59}"/>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06299779-6E66-883C-CCC0-2E986B35CC5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7018" y="164224"/>
            <a:ext cx="1737328" cy="395296"/>
          </a:xfrm>
          <a:prstGeom prst="rect">
            <a:avLst/>
          </a:prstGeom>
        </p:spPr>
      </p:pic>
      <p:sp>
        <p:nvSpPr>
          <p:cNvPr id="3" name="TextBox 2">
            <a:extLst>
              <a:ext uri="{FF2B5EF4-FFF2-40B4-BE49-F238E27FC236}">
                <a16:creationId xmlns:a16="http://schemas.microsoft.com/office/drawing/2014/main" id="{9998034B-3B7B-9DFF-8922-DF0CF6D5681B}"/>
              </a:ext>
            </a:extLst>
          </p:cNvPr>
          <p:cNvSpPr txBox="1"/>
          <p:nvPr/>
        </p:nvSpPr>
        <p:spPr>
          <a:xfrm>
            <a:off x="730469" y="1033549"/>
            <a:ext cx="10731062" cy="5124673"/>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Fast and Easy Way to Manage Your Car Rental Website Reservation System and Software</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Due to the technological advancement in this sector, car operators and car rental companies have shown great elevation, far from what we can imagine. All this was possible because of online car rental software and reservation apps that the car rental companies have been in a position of providing an effortless and organized service to its customers.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custom-made car rental solution is best match to the requirement of car rental agencies to make their rental service full of fun and easy to manage. One of the most versatile solutions for car hire companies want to provide quickest and optimum service to their clients.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8475403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66FC1A-2B6E-286F-2499-0015EA67A77D}"/>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12FE0BCF-4A10-AEF4-E75D-5875A5DDFAC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7018" y="164224"/>
            <a:ext cx="1737328" cy="395296"/>
          </a:xfrm>
          <a:prstGeom prst="rect">
            <a:avLst/>
          </a:prstGeom>
        </p:spPr>
      </p:pic>
      <p:sp>
        <p:nvSpPr>
          <p:cNvPr id="3" name="TextBox 2">
            <a:extLst>
              <a:ext uri="{FF2B5EF4-FFF2-40B4-BE49-F238E27FC236}">
                <a16:creationId xmlns:a16="http://schemas.microsoft.com/office/drawing/2014/main" id="{8670BDCF-F8A0-0578-03EC-66B986248B68}"/>
              </a:ext>
            </a:extLst>
          </p:cNvPr>
          <p:cNvSpPr txBox="1"/>
          <p:nvPr/>
        </p:nvSpPr>
        <p:spPr>
          <a:xfrm>
            <a:off x="1051034" y="961658"/>
            <a:ext cx="9795641" cy="4934684"/>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How Can You Benefit from Buying a Car Rental Reservation System?</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Here, we have listed the top ten benefits of buying a Car Rental Reservation System for your car rental business: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Knowing Fleet Status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Just suppose that you can view the health of your whole fleet from the comfort of your tablet or computer. Isn't it great? Yes! When you use a car rental reservation system, you can get this kind of service. On the other hand, this advanced technology helps car rental companies get fleet data such as bookings, agreements, and amazingly more.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876944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14E5E2-BFA7-4A93-9F35-5674DCE721B8}"/>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D8D04D9E-6ECA-B304-C899-45369D4E88E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7018" y="164224"/>
            <a:ext cx="1737328" cy="395296"/>
          </a:xfrm>
          <a:prstGeom prst="rect">
            <a:avLst/>
          </a:prstGeom>
        </p:spPr>
      </p:pic>
      <p:sp>
        <p:nvSpPr>
          <p:cNvPr id="3" name="TextBox 2">
            <a:extLst>
              <a:ext uri="{FF2B5EF4-FFF2-40B4-BE49-F238E27FC236}">
                <a16:creationId xmlns:a16="http://schemas.microsoft.com/office/drawing/2014/main" id="{49EFD322-CB5B-FF4B-7F13-268483FFF434}"/>
              </a:ext>
            </a:extLst>
          </p:cNvPr>
          <p:cNvSpPr txBox="1"/>
          <p:nvPr/>
        </p:nvSpPr>
        <p:spPr>
          <a:xfrm>
            <a:off x="1008994" y="650507"/>
            <a:ext cx="10478814" cy="5725029"/>
          </a:xfrm>
          <a:prstGeom prst="rect">
            <a:avLst/>
          </a:prstGeom>
          <a:noFill/>
        </p:spPr>
        <p:txBody>
          <a:bodyPr wrap="square">
            <a:spAutoFit/>
          </a:bodyPr>
          <a:lstStyle/>
          <a:p>
            <a:pPr algn="just">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Manages Bookings and Pricing</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Keeping track of all booking-related data is a time-consuming task for a car rental company. Complex bookings and pricing can be challenging for most car rental companies to manage.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Apart from being time-consuming, any errors could result in a lot of wasted time and dissatisfied customers. As a result, having a Car Rental Booking Software automates much of the pricing and booking processes so you can concentrate on your business rather than these minor, time-consuming tasks.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Know the Driver and Customer Information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car rental reservation software enables business owners to identify relevant driver or customer information quickly. They can also remove a customer from the platform and delete their account permanently.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4062762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C7026A-C1EF-3E8B-E5AD-D10C57ECAF3E}"/>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057A9A53-99AF-9EF5-E6BC-9633F1DA12C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7018" y="164224"/>
            <a:ext cx="1737328" cy="395296"/>
          </a:xfrm>
          <a:prstGeom prst="rect">
            <a:avLst/>
          </a:prstGeom>
        </p:spPr>
      </p:pic>
      <p:sp>
        <p:nvSpPr>
          <p:cNvPr id="3" name="TextBox 2">
            <a:extLst>
              <a:ext uri="{FF2B5EF4-FFF2-40B4-BE49-F238E27FC236}">
                <a16:creationId xmlns:a16="http://schemas.microsoft.com/office/drawing/2014/main" id="{A533FC59-E87C-BBE1-FB80-BE545F469573}"/>
              </a:ext>
            </a:extLst>
          </p:cNvPr>
          <p:cNvSpPr txBox="1"/>
          <p:nvPr/>
        </p:nvSpPr>
        <p:spPr>
          <a:xfrm>
            <a:off x="846082" y="420195"/>
            <a:ext cx="10499835" cy="6017609"/>
          </a:xfrm>
          <a:prstGeom prst="rect">
            <a:avLst/>
          </a:prstGeom>
          <a:noFill/>
        </p:spPr>
        <p:txBody>
          <a:bodyPr wrap="square">
            <a:spAutoFit/>
          </a:bodyPr>
          <a:lstStyle/>
          <a:p>
            <a:pPr algn="just">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Tracks the Car Availability Anytime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Even after a customer has made a car reservation, confirming car availability can be difficult. These incidents can harm the business as they fail to fulfill customers booking orders. A car rental booking software allows a car rental business to easily track car availability by leveraging the serial number integrated into the records. Customers can also view the timeline to see how many cars are available at any given time.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Easy and Instant Booking System</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Given that most people book and shop online, it is true that mobile technology enhances the booking and software experience for customers. As a result of implementing a car rental booking system, your potential customers will be able to book a car from any location and at any time. And, this will undoubtedly boost your customers' booking experiences and, as a result, benefit you.</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2480684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623547-3B0E-787B-89AB-4ABCF0D4A4C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62EBC7FE-78F4-203A-F4AE-614F2EB3FB0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7018" y="164224"/>
            <a:ext cx="1737328" cy="395296"/>
          </a:xfrm>
          <a:prstGeom prst="rect">
            <a:avLst/>
          </a:prstGeom>
        </p:spPr>
      </p:pic>
      <p:sp>
        <p:nvSpPr>
          <p:cNvPr id="3" name="TextBox 2">
            <a:extLst>
              <a:ext uri="{FF2B5EF4-FFF2-40B4-BE49-F238E27FC236}">
                <a16:creationId xmlns:a16="http://schemas.microsoft.com/office/drawing/2014/main" id="{61807B97-DA03-A671-6BAF-00232EED5F12}"/>
              </a:ext>
            </a:extLst>
          </p:cNvPr>
          <p:cNvSpPr txBox="1"/>
          <p:nvPr/>
        </p:nvSpPr>
        <p:spPr>
          <a:xfrm>
            <a:off x="651641" y="559520"/>
            <a:ext cx="10888717" cy="6120202"/>
          </a:xfrm>
          <a:prstGeom prst="rect">
            <a:avLst/>
          </a:prstGeom>
          <a:noFill/>
        </p:spPr>
        <p:txBody>
          <a:bodyPr wrap="square">
            <a:spAutoFit/>
          </a:bodyPr>
          <a:lstStyle/>
          <a:p>
            <a:pPr algn="just">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Automatic Rate Calculation</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Car Rental Reservation System includes a new method of calculating rates. The rates are calculated automatically by the software before they get entered into the system.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Multiple calculations for corporate rates, referrers, customers, hotel rates, and website rates are easy to generate. The operator can also easily filter rates based on seasons, charges, vehicles, and other factors.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Round-The-Clock Availability</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One of the main benefits of using an online car rental booking system is that it is available 24/7. Since there are no working hours restrictions in your business, it will likely increase visitors while also increasing revenue for your company. Yes, a car rental reservation system that is available 24/7 importantly improves the revenue system.</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281993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C81079-195C-F749-9488-E975C3EAA986}"/>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8F49763C-660C-9F24-AF3C-15D3BCA716B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7018" y="164224"/>
            <a:ext cx="1737328" cy="395296"/>
          </a:xfrm>
          <a:prstGeom prst="rect">
            <a:avLst/>
          </a:prstGeom>
        </p:spPr>
      </p:pic>
      <p:sp>
        <p:nvSpPr>
          <p:cNvPr id="3" name="TextBox 2">
            <a:extLst>
              <a:ext uri="{FF2B5EF4-FFF2-40B4-BE49-F238E27FC236}">
                <a16:creationId xmlns:a16="http://schemas.microsoft.com/office/drawing/2014/main" id="{3BBBB4C9-B5C1-A68E-A167-39D392DD30BA}"/>
              </a:ext>
            </a:extLst>
          </p:cNvPr>
          <p:cNvSpPr txBox="1"/>
          <p:nvPr/>
        </p:nvSpPr>
        <p:spPr>
          <a:xfrm>
            <a:off x="788274" y="717175"/>
            <a:ext cx="10762596" cy="5622437"/>
          </a:xfrm>
          <a:prstGeom prst="rect">
            <a:avLst/>
          </a:prstGeom>
          <a:noFill/>
        </p:spPr>
        <p:txBody>
          <a:bodyPr wrap="square">
            <a:spAutoFit/>
          </a:bodyPr>
          <a:lstStyle/>
          <a:p>
            <a:pPr algn="just">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Vehicle Management</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 complete Car Rental Software package involves easy booking, detailed listing, income report, car management, owner and rider management, and other features. Car rental booking software connects riders and car owners, allowing them to properly handle their vehicles and find and track their location and status.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Provides More Convenience</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If a car rental company extends to various regional locations with a large fleet, convenience becomes a plus. Various online car rental reservation systems rely on the potential to scale up or down in response to customer demand. Accepting reservations, arranging a car for the customer's pick-up, receiving pre-requisite vehicle check notifications, availability tests, and other operations are made possible via the car rental reservation system.</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458683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FA2E98-773E-4764-E5D8-5DEBE6CC5C32}"/>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86ACB4BC-210F-4A6B-5E56-76D559780BC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7018" y="164224"/>
            <a:ext cx="1737328" cy="395296"/>
          </a:xfrm>
          <a:prstGeom prst="rect">
            <a:avLst/>
          </a:prstGeom>
        </p:spPr>
      </p:pic>
      <p:sp>
        <p:nvSpPr>
          <p:cNvPr id="2" name="Title 1">
            <a:extLst>
              <a:ext uri="{FF2B5EF4-FFF2-40B4-BE49-F238E27FC236}">
                <a16:creationId xmlns:a16="http://schemas.microsoft.com/office/drawing/2014/main" id="{0A5FF709-976A-C157-5D44-05ACC99211AB}"/>
              </a:ext>
            </a:extLst>
          </p:cNvPr>
          <p:cNvSpPr txBox="1">
            <a:spLocks/>
          </p:cNvSpPr>
          <p:nvPr/>
        </p:nvSpPr>
        <p:spPr>
          <a:xfrm>
            <a:off x="979722" y="1026699"/>
            <a:ext cx="10424002" cy="4804602"/>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1800" b="0" i="0" kern="1200" cap="all">
                <a:solidFill>
                  <a:schemeClr val="tx2">
                    <a:lumMod val="40000"/>
                    <a:lumOff val="6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9pPr>
          </a:lstStyle>
          <a:p>
            <a:pPr algn="ctr">
              <a:spcBef>
                <a:spcPts val="0"/>
              </a:spcBef>
            </a:pPr>
            <a:r>
              <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rPr>
              <a:t>CONTACT US:</a:t>
            </a: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For more details, please visit our website: </a:t>
            </a:r>
          </a:p>
          <a:p>
            <a:pPr algn="ctr">
              <a:spcBef>
                <a:spcPts val="0"/>
              </a:spcBef>
            </a:pPr>
            <a:endPar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Bef>
                <a:spcPts val="0"/>
              </a:spcBef>
            </a:pPr>
            <a:r>
              <a:rPr lang="en-IN" sz="3200" b="1" cap="none" dirty="0">
                <a:solidFill>
                  <a:schemeClr val="tx1"/>
                </a:solidFill>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https://www.travelopro.com/car-reservation-software.php</a:t>
            </a:r>
            <a:endParaRPr lang="en-IN" sz="3200" b="1"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Bef>
                <a:spcPts val="0"/>
              </a:spcBef>
            </a:pPr>
            <a:endParaRPr lang="en-IN" sz="2800" b="1" u="sng"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r>
              <a:rPr lang="en-IN" sz="2800" b="1"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Email id :  </a:t>
            </a:r>
            <a:r>
              <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contact@travelopro.com</a:t>
            </a: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Phone No : </a:t>
            </a:r>
            <a:r>
              <a:rPr lang="en-GB" sz="2800" b="1" dirty="0">
                <a:solidFill>
                  <a:schemeClr val="tx1"/>
                </a:solidFill>
                <a:latin typeface="Calibri" panose="020F0502020204030204" pitchFamily="34" charset="0"/>
                <a:ea typeface="Calibri" panose="020F0502020204030204" pitchFamily="34" charset="0"/>
                <a:cs typeface="Calibri" panose="020F0502020204030204" pitchFamily="34" charset="0"/>
              </a:rPr>
              <a:t>98455 66441</a:t>
            </a:r>
            <a:br>
              <a:rPr lang="en-IN" sz="2800" cap="none" dirty="0">
                <a:solidFill>
                  <a:schemeClr val="tx1"/>
                </a:solidFill>
                <a:latin typeface="Times New Roman" panose="02020603050405020304" pitchFamily="18" charset="0"/>
                <a:cs typeface="Times New Roman" panose="02020603050405020304" pitchFamily="18" charset="0"/>
              </a:rPr>
            </a:br>
            <a:endPar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49402704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Celestial</Template>
  <TotalTime>33</TotalTime>
  <Words>1758</Words>
  <Application>Microsoft Office PowerPoint</Application>
  <PresentationFormat>Widescreen</PresentationFormat>
  <Paragraphs>88</Paragraphs>
  <Slides>15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Calibri</vt:lpstr>
      <vt:lpstr>Calibri Light</vt:lpstr>
      <vt:lpstr>Symbol</vt:lpstr>
      <vt:lpstr>Times New Roman</vt:lpstr>
      <vt:lpstr>Celestial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anu suya</dc:creator>
  <cp:lastModifiedBy>anu suya</cp:lastModifiedBy>
  <cp:revision>12</cp:revision>
  <dcterms:created xsi:type="dcterms:W3CDTF">2024-11-18T10:49:33Z</dcterms:created>
  <dcterms:modified xsi:type="dcterms:W3CDTF">2024-11-19T03:46:29Z</dcterms:modified>
</cp:coreProperties>
</file>