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EB17EF08-8C54-4CC5-82D9-5E4BB228EAD6}" type="datetimeFigureOut">
              <a:rPr lang="en-IN" smtClean="0"/>
              <a:t>22-11-2024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147903068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17EF08-8C54-4CC5-82D9-5E4BB228EAD6}" type="datetimeFigureOut">
              <a:rPr lang="en-IN" smtClean="0"/>
              <a:t>22-11-2024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235710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17EF08-8C54-4CC5-82D9-5E4BB228EAD6}" type="datetimeFigureOut">
              <a:rPr lang="en-IN" smtClean="0"/>
              <a:t>22-11-2024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4171779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17EF08-8C54-4CC5-82D9-5E4BB228EAD6}" type="datetimeFigureOut">
              <a:rPr lang="en-IN" smtClean="0"/>
              <a:t>22-11-2024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4019513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B17EF08-8C54-4CC5-82D9-5E4BB228EAD6}" type="datetimeFigureOut">
              <a:rPr lang="en-IN" smtClean="0"/>
              <a:t>22-11-2024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2926684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B17EF08-8C54-4CC5-82D9-5E4BB228EAD6}" type="datetimeFigureOut">
              <a:rPr lang="en-IN" smtClean="0"/>
              <a:t>22-11-2024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838167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EB17EF08-8C54-4CC5-82D9-5E4BB228EAD6}" type="datetimeFigureOut">
              <a:rPr lang="en-IN" smtClean="0"/>
              <a:t>22-11-2024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337530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17EF08-8C54-4CC5-82D9-5E4BB228EAD6}" type="datetimeFigureOut">
              <a:rPr lang="en-IN" smtClean="0"/>
              <a:t>22-11-2024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3536350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17EF08-8C54-4CC5-82D9-5E4BB228EAD6}" type="datetimeFigureOut">
              <a:rPr lang="en-IN" smtClean="0"/>
              <a:t>22-11-2024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3138022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17EF08-8C54-4CC5-82D9-5E4BB228EAD6}" type="datetimeFigureOut">
              <a:rPr lang="en-IN" smtClean="0"/>
              <a:t>22-11-2024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2120832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17EF08-8C54-4CC5-82D9-5E4BB228EAD6}" type="datetimeFigureOut">
              <a:rPr lang="en-IN" smtClean="0"/>
              <a:t>22-11-2024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24575649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17EF08-8C54-4CC5-82D9-5E4BB228EAD6}" type="datetimeFigureOut">
              <a:rPr lang="en-IN" smtClean="0"/>
              <a:t>22-11-2024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2329204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17EF08-8C54-4CC5-82D9-5E4BB228EAD6}" type="datetimeFigureOut">
              <a:rPr lang="en-IN" smtClean="0"/>
              <a:t>22-11-2024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33555968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17EF08-8C54-4CC5-82D9-5E4BB228EAD6}" type="datetimeFigureOut">
              <a:rPr lang="en-IN" smtClean="0"/>
              <a:t>22-11-2024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35305458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17EF08-8C54-4CC5-82D9-5E4BB228EAD6}" type="datetimeFigureOut">
              <a:rPr lang="en-IN" smtClean="0"/>
              <a:t>22-11-2024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27319884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17EF08-8C54-4CC5-82D9-5E4BB228EAD6}" type="datetimeFigureOut">
              <a:rPr lang="en-IN" smtClean="0"/>
              <a:t>22-11-2024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63B8CF-6A5D-46C1-ACF4-26F828EFD26C}"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3918047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17EF08-8C54-4CC5-82D9-5E4BB228EAD6}" type="datetimeFigureOut">
              <a:rPr lang="en-IN" smtClean="0"/>
              <a:t>22-11-2024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63B8CF-6A5D-46C1-ACF4-26F828EFD26C}" type="slidenum">
              <a:rPr lang="en-IN" smtClean="0"/>
              <a:t>‹#›</a:t>
            </a:fld>
            <a:endParaRPr lang="en-IN"/>
          </a:p>
        </p:txBody>
      </p:sp>
    </p:spTree>
    <p:extLst>
      <p:ext uri="{BB962C8B-B14F-4D97-AF65-F5344CB8AC3E}">
        <p14:creationId xmlns:p14="http://schemas.microsoft.com/office/powerpoint/2010/main" val="2941272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B17EF08-8C54-4CC5-82D9-5E4BB228EAD6}" type="datetimeFigureOut">
              <a:rPr lang="en-IN" smtClean="0"/>
              <a:t>22-11-2024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063B8CF-6A5D-46C1-ACF4-26F828EFD26C}" type="slidenum">
              <a:rPr lang="en-IN" smtClean="0"/>
              <a:t>‹#›</a:t>
            </a:fld>
            <a:endParaRPr lang="en-IN"/>
          </a:p>
        </p:txBody>
      </p:sp>
    </p:spTree>
    <p:extLst>
      <p:ext uri="{BB962C8B-B14F-4D97-AF65-F5344CB8AC3E}">
        <p14:creationId xmlns:p14="http://schemas.microsoft.com/office/powerpoint/2010/main" val="398690988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hot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hotel-inventory-management-system.php" TargetMode="External"/><Relationship Id="rId4" Type="http://schemas.openxmlformats.org/officeDocument/2006/relationships/hyperlink" Target="https://www.travelopro.com/hotel-reservation-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xml-hot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medium.com/@javiergilliam60/hotel-api-software-integration-booking-system-and-reservation-software-ea6c4342d9f5"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our-operator-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corporate-travel-portal.php"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online-booking-engine.php"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hotel-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tel-inventory-software.php"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hotel-extranet-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online-travel-agencies-otas.php" TargetMode="External"/><Relationship Id="rId4" Type="http://schemas.openxmlformats.org/officeDocument/2006/relationships/hyperlink" Target="https://www.travelopro.com/internet-booking-engine.php"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FD8DBE-3C32-F320-FC8B-4917A4FD77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B7AF55BD-838F-97B8-AECF-DBA067C36633}"/>
              </a:ext>
            </a:extLst>
          </p:cNvPr>
          <p:cNvSpPr txBox="1"/>
          <p:nvPr/>
        </p:nvSpPr>
        <p:spPr>
          <a:xfrm>
            <a:off x="3394841" y="164225"/>
            <a:ext cx="5244662" cy="721736"/>
          </a:xfrm>
          <a:prstGeom prst="rect">
            <a:avLst/>
          </a:prstGeom>
          <a:noFill/>
        </p:spPr>
        <p:txBody>
          <a:bodyPr wrap="square">
            <a:spAutoFit/>
          </a:bodyPr>
          <a:lstStyle/>
          <a:p>
            <a:pPr algn="just">
              <a:lnSpc>
                <a:spcPct val="107000"/>
              </a:lnSpc>
              <a:spcAft>
                <a:spcPts val="800"/>
              </a:spcAft>
            </a:pPr>
            <a:r>
              <a:rPr lang="en-IN" sz="4000" b="1" kern="100" dirty="0">
                <a:effectLst/>
                <a:latin typeface="Calibri" panose="020F0502020204030204" pitchFamily="34" charset="0"/>
                <a:ea typeface="Calibri" panose="020F0502020204030204" pitchFamily="34" charset="0"/>
                <a:cs typeface="Calibri" panose="020F0502020204030204" pitchFamily="34" charset="0"/>
              </a:rPr>
              <a:t>Hotel Booking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1A9109A2-E5F6-7A06-BC87-A10E57DF69CC}"/>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671E0413-E395-B118-4326-DCD65FA2E6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553" y="1155565"/>
            <a:ext cx="9100893" cy="4546870"/>
          </a:xfrm>
          <a:prstGeom prst="rect">
            <a:avLst/>
          </a:prstGeom>
        </p:spPr>
      </p:pic>
    </p:spTree>
    <p:extLst>
      <p:ext uri="{BB962C8B-B14F-4D97-AF65-F5344CB8AC3E}">
        <p14:creationId xmlns:p14="http://schemas.microsoft.com/office/powerpoint/2010/main" val="2011898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30332-E8C8-5F1F-7A9C-477C8B8F339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435E7ED-35B7-F3BD-89D6-4475EE9185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4" name="TextBox 3">
            <a:extLst>
              <a:ext uri="{FF2B5EF4-FFF2-40B4-BE49-F238E27FC236}">
                <a16:creationId xmlns:a16="http://schemas.microsoft.com/office/drawing/2014/main" id="{B18FE668-55C4-5881-C43B-84A2AD7C2A80}"/>
              </a:ext>
            </a:extLst>
          </p:cNvPr>
          <p:cNvSpPr txBox="1"/>
          <p:nvPr/>
        </p:nvSpPr>
        <p:spPr>
          <a:xfrm>
            <a:off x="814552" y="764429"/>
            <a:ext cx="10352690"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Upgrade Your Hotel Business with Our Customised Hotel Booking Software Solutions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Booking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the travel industry that enables your guests to book rooms directly from your hotel's website. Our Booking Engine is mobile-optimized allows visitors to book rooms from their smartphone or tablet.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Get more commission-free direct bookings and improve more top-line revenue per booking from Travelopro hotel booking software. 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hotel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empowers hoteliers to manage and control their hotel property details.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online hotel web booking engine assists you to customize as per business requirements. Travelopro Web-based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hotel management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helps you simplify your hotel operations and makes it more efficient.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780461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42037-1301-8C92-28DD-B6B8F1A2630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B718D1B-3962-B85C-B2FB-B4EFC0784F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E8035E53-4856-CE9A-FC1A-B665B37E7920}"/>
              </a:ext>
            </a:extLst>
          </p:cNvPr>
          <p:cNvSpPr txBox="1"/>
          <p:nvPr/>
        </p:nvSpPr>
        <p:spPr>
          <a:xfrm>
            <a:off x="924130" y="1025932"/>
            <a:ext cx="10343739"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Intuitive &amp; customizable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website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at Travelopro allows you to attract direct bookings and hence results in a less cancellation rate. A seamless guest experience begins with a simple and powerful Hotel Booking Software, designed to deliver more direct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Hotel Booking System helps in managing the day-to-day operations of a property, thereby making the business of running a hotel easier.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allows hoteliers to work more efficiently by simplifying their operations. It automates all the functions of the property and increases overall efficiency; hoteliers can use the time saves to focus on ways to increase revenues.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Convert the visitors into customers with a powerful direct booking engine that is tailor-made for your brand and perfect for group bookings &amp; Hotel Chains.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09293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9BA3B-1D53-00BA-8265-30D4D924245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3B7506A-6AF5-E6DF-5C0F-AFF1936700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C967A4CA-0E05-A9D0-27E1-B19EA66866CB}"/>
              </a:ext>
            </a:extLst>
          </p:cNvPr>
          <p:cNvSpPr txBox="1"/>
          <p:nvPr/>
        </p:nvSpPr>
        <p:spPr>
          <a:xfrm>
            <a:off x="903889" y="992787"/>
            <a:ext cx="10562897"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works by accessing secure online reservations made through a hotel’s website. A hotel booking system is a software application that is implemented by hotels to allow guests to make secure online reservations.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Booking Software is a necessity for today’s accommodation providers, both large and small. Guests can check the availability and book their stay directly from your hotel's websites. Travelopro integrates any third-party hotel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designed to provide solutions to small and mid-market hotels and hotel chains, motels, resorts, boutique hotels, business hotels, service apartments.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robust web-based Hotel Management System that offers next-gen capabilities needed by hotels to simplify reservations, improve operating efficiency, and maximize revenue.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12366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7D481-FD18-721E-007A-300CB7D075F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E7B58CC-78CE-59F0-3D11-2D663E5FA3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E151387A-168D-0892-193C-46402089CFCF}"/>
              </a:ext>
            </a:extLst>
          </p:cNvPr>
          <p:cNvSpPr txBox="1"/>
          <p:nvPr/>
        </p:nvSpPr>
        <p:spPr>
          <a:xfrm>
            <a:off x="788274" y="857267"/>
            <a:ext cx="10825657"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enables real-time integration with all major Online Travel Agents (OTAs) and Global Distribution Systems (GDS) to expand your market reach, increase occupancy rates, and eliminate booking errors.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booking engine integrated with a hotel group's website, which allows the website visitors to book multiple hotels at once with the group and create a single itinerary directly from the website.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multi-property booking engine allows the systems to show its live rates and availability of all its locations at a single place, such that visitors can make a booking whenever they wish to. This helps the system to acquire direct bookings and increase revenue.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multiple hotel room booking systems can help you offer a valuable package to your guests through our website. Our hotel booking engine offers your guests a quick and smooth booking experience.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8742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56342-79E9-26BE-A2B9-BD73A736466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0538E7B-E0A2-6FFF-AAB1-C6D2BC31C7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6C2473D6-2882-4984-FBD9-E726E61B1C2A}"/>
              </a:ext>
            </a:extLst>
          </p:cNvPr>
          <p:cNvSpPr txBox="1"/>
          <p:nvPr/>
        </p:nvSpPr>
        <p:spPr>
          <a:xfrm>
            <a:off x="790903" y="577850"/>
            <a:ext cx="10610194" cy="601760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does our Hotel Reservation System grow your business?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hotel reservation system and property management system that works for all types of accommodation: hotels, motels, hostels, B&amp;Bs, lodges &amp; guest houses. Your bookings are easily accessible anytime and anywhere in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aim is to be providing the most cost-effective and user-friendly hotel reservation system. A comprehensive Web-based Hotel Management Software which is reliable, secure, and enables hoteliers to manage their operations from anywhere.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Convert your hotel website into a hotel marketplace and work as an online travel agency (OTA). Allow multiple vendors, hoteliers, or property owners to list their properties/ hotels on your website and earn commission on their bookings. Take your business to the next level.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1838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4BFCE-96D9-02FA-3E41-CFB7EACC26A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EA4FA7-6CEC-39F8-ABC4-2B33A5EFE1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DBD84375-FA50-0D25-649D-598A95B138DE}"/>
              </a:ext>
            </a:extLst>
          </p:cNvPr>
          <p:cNvSpPr txBox="1"/>
          <p:nvPr/>
        </p:nvSpPr>
        <p:spPr>
          <a:xfrm>
            <a:off x="1019504" y="1540439"/>
            <a:ext cx="10405242"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user-friendly web-based booking engine can help you increase your hotel room bookings online to a great extent. Travelopro is suitable for hotels, B&amp;Bs, resorts, guest houses, hostels of any size.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powerful and tailored hotel booking system that offers the ability to fully customize it according to your requirements. Travelopro is simple and intuitive and gives your guests the ability to make instant bookings right from your website or mobile app.</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One of the most diverse in the world is the hotel industry. Travelopro develops bespoke hotel booking solutions for hoteliers, travel agencies,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tour operators</a:t>
            </a:r>
            <a:r>
              <a:rPr lang="en-IN" sz="2400" kern="100" dirty="0">
                <a:effectLst/>
                <a:latin typeface="Calibri" panose="020F0502020204030204" pitchFamily="34" charset="0"/>
                <a:ea typeface="Calibri" panose="020F0502020204030204" pitchFamily="34" charset="0"/>
                <a:cs typeface="Calibri" panose="020F0502020204030204" pitchFamily="34" charset="0"/>
              </a:rPr>
              <a:t>,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management companies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79816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B6C53-2EE4-8638-0481-A318FEF450D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B629EA3-7A8A-C005-2D9B-C965B93965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16466995-C0D5-9C10-1EDC-7FB32C2B3FE2}"/>
              </a:ext>
            </a:extLst>
          </p:cNvPr>
          <p:cNvSpPr txBox="1"/>
          <p:nvPr/>
        </p:nvSpPr>
        <p:spPr>
          <a:xfrm>
            <a:off x="1103586" y="1142362"/>
            <a:ext cx="9984828"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online hotel booking system is best suitable for Individual hotels and groups with a chain of hotels. This is a perfect solution for Hoteliers with a single hotel or chain of hotels, tour operators, and travel agents who want to have their own booking system and create their own hotel network using our customizable booking solutions.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Booking Software that allows hotel, motel, resort, property owners to take full advantage of the power of the Internet while increasing the flexibility to maximize revenues. Hotel Booking Software is work on your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the Hotel operator with full control over online reservations. Online inventory of dynamic rooms while saving money and optimizes the potential of your website.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48514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24918B-2B94-889C-682D-0B37EC41054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7B9E496-6133-D0F4-9607-65E9B996C3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C0B44DDE-5D9F-C3B8-1B08-477EFB317F53}"/>
              </a:ext>
            </a:extLst>
          </p:cNvPr>
          <p:cNvSpPr txBox="1"/>
          <p:nvPr/>
        </p:nvSpPr>
        <p:spPr>
          <a:xfrm>
            <a:off x="961696" y="1064250"/>
            <a:ext cx="10268608"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develops a hotel booking system that supports various B2B, B2C, and B2B2C vendor modules including the CRS booking engine, extranet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comprehensive descriptions including room types, images, facilities, ancillaries of over 700,000 properties from the global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leading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offers the best hotel software which is the right fit for your business requirements. 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user friendly and can easily integrated on your website and provide error-free bookings for a hotel room for tourists.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Hotel Booking System which is a complete Hotel Management System that works with all types of accommodation - Hotels, B&amp;BS, Hostels, and Lodges to manage hotel bookings easily from anywhere at any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19144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B6A83-63A5-3A5B-EA33-78F1B1E0CA7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D98412A-FA45-357C-BE45-052FDA7DA5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1AD5D3DE-CDF8-FCE1-12AA-0196CF6F2D25}"/>
              </a:ext>
            </a:extLst>
          </p:cNvPr>
          <p:cNvSpPr txBox="1"/>
          <p:nvPr/>
        </p:nvSpPr>
        <p:spPr>
          <a:xfrm>
            <a:off x="849778" y="820801"/>
            <a:ext cx="10312208"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Why hotels need an online hotel booking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Booking System is a software system that is easily integrated and allowing guests to book hotels online directly and make secure online reservations. It also provides additional hotel management features to hoteliers.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online hotel booking system empowers travel companies, travel agencies hoteliers to manage hotel bookings effectively and boost online sales. Hotel Booking Engine is the most important part of the Hotel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integrated with the Hotel API so Travel Company can provide the best search results of hotels for their customers. Our hotel management system provides a technology that allows you to accept direct bookings and increase business profitability.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581091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6D5-E060-B382-2300-18CE311FE76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57E39DD-71D3-90DA-CCFD-2D3AA47954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C5A3EA4C-2CF6-503D-3047-8AC418A91B8B}"/>
              </a:ext>
            </a:extLst>
          </p:cNvPr>
          <p:cNvSpPr txBox="1"/>
          <p:nvPr/>
        </p:nvSpPr>
        <p:spPr>
          <a:xfrm>
            <a:off x="1028455" y="1003655"/>
            <a:ext cx="10259655"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a complete hotel management software solution to convert business goals into successful leads to maximize profit. Also, we develop an advanced Hotel Reservation System with Hotel Booking XML functionality which enables the travel and tourism industry to provide an online hotel booking facility for a smooth hotel booking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Hotelier can easily manage the rate, inventory; customize promotion, payment method, content, reports, etc. using Hotel Booking Software. Hotel Booking Software can turn its hotel booking website into a revenue-generating tool to increase Hotel Booking using Hotel Booking System.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Booking Engine for hotels is a feature-packed tool that allows you to make direct bookings through your own website. The online hotel booking system is completely customized and flexible and is designed for all kinds of accommodations.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383406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75D86-F035-AF5F-6FC0-23CA181C4DB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D8E3062-66D8-E73B-44C6-91FB1C59E9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8D26FC56-BBE3-F89D-0176-C34673BB14BA}"/>
              </a:ext>
            </a:extLst>
          </p:cNvPr>
          <p:cNvSpPr txBox="1"/>
          <p:nvPr/>
        </p:nvSpPr>
        <p:spPr>
          <a:xfrm>
            <a:off x="1093075" y="878567"/>
            <a:ext cx="9669517"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Booking Engine is connected with the top hotel API's and is utilized to provide the best hotel search results. The hotel reservation system is becoming popular as it enables the travel and tourism industry to provide bookings through the internet across various destinations globally. Hotel Booking Software is a perfect strategy for travel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Global Travel Companies are offering their customers to choose top hotel rooms, nationally as well as internationally. Travelopro is a specialized Hotel Reservation System providing Hotel Booking Engine at commendable rates.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hotel booking system provides customers globally with an integrated hotel reservation software. Our hotel reservation engine offers travel agencies, travel companies to manage their online booking of hotel effectively.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68289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33C57-0CCE-8126-A3A3-D0AD10C9C69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8950802-77FA-197E-2861-E950912A4B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34D381F6-2972-0CBF-955C-4A3EAD89456E}"/>
              </a:ext>
            </a:extLst>
          </p:cNvPr>
          <p:cNvSpPr txBox="1"/>
          <p:nvPr/>
        </p:nvSpPr>
        <p:spPr>
          <a:xfrm>
            <a:off x="1061545" y="1057242"/>
            <a:ext cx="10226566"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Hotel Booking Engine is feature-rich, robust, and scalable and provides web-based OTA to the travel companies. The hotel reservation software allows the companies to have booking globally as this software we connected with top hotel inventory to provide the best deals to global clients.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web-service providing online functionality of searching and booking hotels. We strive to build value through our cutting-edge technology solutions for hotels, clients and travelers to develop a seamless booking experience.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Hotel Management System Can display real-time data for the availability of rooms to the admin. Our powerful and specialized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Booking Software Solution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have the ability to fully customize it according to your requirements.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418247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289D5-17E3-615E-66AB-581BC292224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84B824F-AAF7-06BA-43FD-D6F29D8E45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C1F5C6E4-630D-B30C-983D-87E397911AC1}"/>
              </a:ext>
            </a:extLst>
          </p:cNvPr>
          <p:cNvSpPr txBox="1"/>
          <p:nvPr/>
        </p:nvSpPr>
        <p:spPr>
          <a:xfrm>
            <a:off x="1087821" y="1313132"/>
            <a:ext cx="10016358"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Extranet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allows your travel company to connect directly to the specific Channel Managers used by the hotels you desired to have in your inventory, in order to obtain the updated dynamic rates and the availability.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Today, most hotel bookings are made through online booking platforms (OTAs). With Travelopro you can easily reach millions of potential guests. Travelopro hotel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can be simply added to your existing website enabling guests to book rooms directly from your hotel’s website.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Hotels reservation system aggregates hotel content into a single API system from global hotel suppliers, consolidators, hotel chains, independent hotels,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Online Travel Agencies (OTAs)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915223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FF556-C06C-CDDA-DFAD-F86EE561AB1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AC02F60-FB40-22A6-418A-84301E6BC5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3" name="TextBox 2">
            <a:extLst>
              <a:ext uri="{FF2B5EF4-FFF2-40B4-BE49-F238E27FC236}">
                <a16:creationId xmlns:a16="http://schemas.microsoft.com/office/drawing/2014/main" id="{5A258315-E814-774A-B683-E5FC0E651FBC}"/>
              </a:ext>
            </a:extLst>
          </p:cNvPr>
          <p:cNvSpPr txBox="1"/>
          <p:nvPr/>
        </p:nvSpPr>
        <p:spPr>
          <a:xfrm>
            <a:off x="1187669" y="951860"/>
            <a:ext cx="9144001" cy="541725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Our Hotel Booking Software includes the following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Display any number of Categories of rooms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Display Different views of hotel rooms in a more professional manner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Room Amenities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Display Rates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Best Offers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Availability of rooms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Option to book the rooms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Online payment option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Instant invoice sending facility to customer after successful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Unique booking number generation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View, Modify &amp; cancellation of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121243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AF87A-C2AD-87C3-3E84-FAFE03D2B66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D9E72D7-E86B-428A-E336-3E3B97F851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584" y="164225"/>
            <a:ext cx="2168252" cy="493345"/>
          </a:xfrm>
          <a:prstGeom prst="rect">
            <a:avLst/>
          </a:prstGeom>
        </p:spPr>
      </p:pic>
      <p:sp>
        <p:nvSpPr>
          <p:cNvPr id="2" name="Title 1">
            <a:extLst>
              <a:ext uri="{FF2B5EF4-FFF2-40B4-BE49-F238E27FC236}">
                <a16:creationId xmlns:a16="http://schemas.microsoft.com/office/drawing/2014/main" id="{EB39B86F-D234-2F88-47F7-05DE28FC119F}"/>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2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https://www.travelopro.com/hotel-booking-software.php</a:t>
            </a:r>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565897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16</TotalTime>
  <Words>1813</Words>
  <Application>Microsoft Office PowerPoint</Application>
  <PresentationFormat>Widescreen</PresentationFormat>
  <Paragraphs>72</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13</cp:revision>
  <dcterms:created xsi:type="dcterms:W3CDTF">2024-11-22T11:20:44Z</dcterms:created>
  <dcterms:modified xsi:type="dcterms:W3CDTF">2024-11-22T13:12:23Z</dcterms:modified>
</cp:coreProperties>
</file>