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1943429844"/>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33126346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1112058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D832E8-96B3-40E6-8EF8-6F7C2FB75E9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3286176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0D832E8-96B3-40E6-8EF8-6F7C2FB75E90}" type="datetimeFigureOut">
              <a:rPr lang="en-IN" smtClean="0"/>
              <a:t>03-01-2025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18555532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0D832E8-96B3-40E6-8EF8-6F7C2FB75E90}" type="datetimeFigureOut">
              <a:rPr lang="en-IN" smtClean="0"/>
              <a:t>03-01-2025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3576113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40D832E8-96B3-40E6-8EF8-6F7C2FB75E90}" type="datetimeFigureOut">
              <a:rPr lang="en-IN" smtClean="0"/>
              <a:t>03-01-2025</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27826751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D832E8-96B3-40E6-8EF8-6F7C2FB75E9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9087317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D832E8-96B3-40E6-8EF8-6F7C2FB75E9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1511369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0D832E8-96B3-40E6-8EF8-6F7C2FB75E90}" type="datetimeFigureOut">
              <a:rPr lang="en-IN" smtClean="0"/>
              <a:t>03-01-2025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2207819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22714008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202517978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20887892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19478319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9875755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19365905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0D832E8-96B3-40E6-8EF8-6F7C2FB75E90}" type="datetimeFigureOut">
              <a:rPr lang="en-IN" smtClean="0"/>
              <a:t>03-01-2025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8920C32-07C8-4048-9A52-A537FD9E87A3}" type="slidenum">
              <a:rPr lang="en-IN" smtClean="0"/>
              <a:t>‹#›</a:t>
            </a:fld>
            <a:endParaRPr lang="en-IN"/>
          </a:p>
        </p:txBody>
      </p:sp>
    </p:spTree>
    <p:extLst>
      <p:ext uri="{BB962C8B-B14F-4D97-AF65-F5344CB8AC3E}">
        <p14:creationId xmlns:p14="http://schemas.microsoft.com/office/powerpoint/2010/main" val="21611069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0D832E8-96B3-40E6-8EF8-6F7C2FB75E90}" type="datetimeFigureOut">
              <a:rPr lang="en-IN" smtClean="0"/>
              <a:t>03-01-2025</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8920C32-07C8-4048-9A52-A537FD9E87A3}" type="slidenum">
              <a:rPr lang="en-IN" smtClean="0"/>
              <a:t>‹#›</a:t>
            </a:fld>
            <a:endParaRPr lang="en-IN"/>
          </a:p>
        </p:txBody>
      </p:sp>
    </p:spTree>
    <p:extLst>
      <p:ext uri="{BB962C8B-B14F-4D97-AF65-F5344CB8AC3E}">
        <p14:creationId xmlns:p14="http://schemas.microsoft.com/office/powerpoint/2010/main" val="378013842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global-distribution-system-amadeus-galileo-sabre-travelport.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central-reservation-system.php"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www.travelopro.com/flight-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hotel-reservation-system.php"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travelopro.com/travel-agency-booking-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ds-software.php"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hyperlink" Target="https://www.travelopro.com/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hyperlink" Target="https://www.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hyperlink" Target="https://www.travelopro.com/airline-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www.travelopro.com/travel-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hyperlink" Target="https://www.travelopro.com/galileo-gds-api-integration.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travel-gds.php" TargetMode="External"/><Relationship Id="rId4" Type="http://schemas.openxmlformats.org/officeDocument/2006/relationships/hyperlink" Target="https://www.travelopro.com/ota-online-travel-agency-travel-agency-software-travel-booking-software.php"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travelopro.com/flight-api.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amadeus-gds-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travel-technology-company.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global-distribution-system-amadeus-galileo-sabre-travelport.php"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car-rental-software.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slideshare.net/olivier-james/gds-integration-system-amadeus-galileo-sabre-worldspan-traveloport" TargetMode="Externa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travelopro.com/galileo-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hyperlink" Target="mailto:contact@travelopro.com"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43CA002-793C-0F63-352A-D80BB52C1BE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6" name="TextBox 5">
            <a:extLst>
              <a:ext uri="{FF2B5EF4-FFF2-40B4-BE49-F238E27FC236}">
                <a16:creationId xmlns:a16="http://schemas.microsoft.com/office/drawing/2014/main" id="{C149DEBF-2186-DF77-C8DD-F9D4D4375812}"/>
              </a:ext>
            </a:extLst>
          </p:cNvPr>
          <p:cNvSpPr txBox="1"/>
          <p:nvPr/>
        </p:nvSpPr>
        <p:spPr>
          <a:xfrm>
            <a:off x="4419297" y="5906684"/>
            <a:ext cx="3820813" cy="70788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IN" sz="2000" b="1" dirty="0">
                <a:latin typeface="Calibri" panose="020F0502020204030204" pitchFamily="34" charset="0"/>
                <a:ea typeface="Calibri" panose="020F0502020204030204" pitchFamily="34" charset="0"/>
                <a:cs typeface="Calibri" panose="020F0502020204030204" pitchFamily="34" charset="0"/>
              </a:rPr>
              <a:t>Email id : </a:t>
            </a:r>
            <a:r>
              <a:rPr lang="en-IN" sz="2000" dirty="0">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contact@travelopro.com</a:t>
            </a:r>
            <a:endParaRPr lang="en-IN" sz="2000" dirty="0">
              <a:latin typeface="Calibri" panose="020F0502020204030204" pitchFamily="34" charset="0"/>
              <a:ea typeface="Calibri" panose="020F0502020204030204" pitchFamily="34" charset="0"/>
              <a:cs typeface="Calibri" panose="020F0502020204030204" pitchFamily="34" charset="0"/>
            </a:endParaRPr>
          </a:p>
          <a:p>
            <a:r>
              <a:rPr lang="en-IN" sz="2000" b="1" dirty="0">
                <a:latin typeface="Calibri" panose="020F0502020204030204" pitchFamily="34" charset="0"/>
                <a:ea typeface="Calibri" panose="020F0502020204030204" pitchFamily="34" charset="0"/>
                <a:cs typeface="Calibri" panose="020F0502020204030204" pitchFamily="34" charset="0"/>
              </a:rPr>
              <a:t>Phone No : </a:t>
            </a:r>
            <a:r>
              <a:rPr lang="en-GB" sz="2000" b="1" dirty="0">
                <a:latin typeface="Calibri" panose="020F0502020204030204" pitchFamily="34" charset="0"/>
                <a:ea typeface="Calibri" panose="020F0502020204030204" pitchFamily="34" charset="0"/>
                <a:cs typeface="Calibri" panose="020F0502020204030204" pitchFamily="34" charset="0"/>
              </a:rPr>
              <a:t>98455 66441</a:t>
            </a:r>
            <a:endParaRPr lang="en-IN" sz="2000" dirty="0">
              <a:latin typeface="Calibri" panose="020F0502020204030204" pitchFamily="34" charset="0"/>
              <a:ea typeface="Calibri" panose="020F0502020204030204" pitchFamily="34" charset="0"/>
              <a:cs typeface="Calibri" panose="020F0502020204030204" pitchFamily="34" charset="0"/>
            </a:endParaRPr>
          </a:p>
        </p:txBody>
      </p:sp>
      <p:sp>
        <p:nvSpPr>
          <p:cNvPr id="8" name="TextBox 7">
            <a:extLst>
              <a:ext uri="{FF2B5EF4-FFF2-40B4-BE49-F238E27FC236}">
                <a16:creationId xmlns:a16="http://schemas.microsoft.com/office/drawing/2014/main" id="{225409CE-77D1-4B5A-E725-809F58DC9E34}"/>
              </a:ext>
            </a:extLst>
          </p:cNvPr>
          <p:cNvSpPr txBox="1"/>
          <p:nvPr/>
        </p:nvSpPr>
        <p:spPr>
          <a:xfrm>
            <a:off x="4960883" y="243430"/>
            <a:ext cx="2270234" cy="584775"/>
          </a:xfrm>
          <a:prstGeom prst="rect">
            <a:avLst/>
          </a:prstGeom>
          <a:noFill/>
        </p:spPr>
        <p:txBody>
          <a:bodyPr wrap="square">
            <a:spAutoFit/>
          </a:bodyPr>
          <a:lstStyle/>
          <a:p>
            <a:r>
              <a:rPr lang="en-IN" sz="3200" b="1" dirty="0"/>
              <a:t>GDS System</a:t>
            </a:r>
          </a:p>
        </p:txBody>
      </p:sp>
      <p:pic>
        <p:nvPicPr>
          <p:cNvPr id="1026" name="Picture 2" descr="gds-system">
            <a:extLst>
              <a:ext uri="{FF2B5EF4-FFF2-40B4-BE49-F238E27FC236}">
                <a16:creationId xmlns:a16="http://schemas.microsoft.com/office/drawing/2014/main" id="{7DB64828-DB67-7543-7EF9-35F91891BC0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43000" y="1198179"/>
            <a:ext cx="9906000" cy="42409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73283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B43CBC-4B7F-CBC7-8E6C-F34908EFFB0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2FE7016-0406-B95E-48EA-0A36615CF0F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6" name="TextBox 5">
            <a:extLst>
              <a:ext uri="{FF2B5EF4-FFF2-40B4-BE49-F238E27FC236}">
                <a16:creationId xmlns:a16="http://schemas.microsoft.com/office/drawing/2014/main" id="{58897716-E666-07D0-A59B-402075964CA2}"/>
              </a:ext>
            </a:extLst>
          </p:cNvPr>
          <p:cNvSpPr txBox="1"/>
          <p:nvPr/>
        </p:nvSpPr>
        <p:spPr>
          <a:xfrm>
            <a:off x="1056290" y="662153"/>
            <a:ext cx="10336924" cy="562243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Do Travel Companies Use GDS?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Global Distribution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(GDS) is a computerized network system. It is a large computer network which is integrated with 100s of worldwide Airlines and consolidators for enabling transactions between travel agents and travel sites and also used by airlines, hotels, car rentals, railways and buses.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GDS mainly uses real-time inventory to service providers (vendors). It is also called Automated Reservation System (ARS) or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Computerized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(CRS).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stands for Global Distribution System and it is basically a central reservation system enables travel agencies and their clients to access travel data, shop for and compare reservations options and book travel.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166470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E4BA6-D92E-A708-E0DF-92EF7E091E1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4115118-8761-B861-D39F-F4EBC81476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591DABB2-F4A2-9607-BA92-06050D60AA92}"/>
              </a:ext>
            </a:extLst>
          </p:cNvPr>
          <p:cNvSpPr txBox="1"/>
          <p:nvPr/>
        </p:nvSpPr>
        <p:spPr>
          <a:xfrm>
            <a:off x="1008993" y="911354"/>
            <a:ext cx="9932276"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an online system or network that functions across the globe and connects the travel service providers or vendors to the travel agencies in real-time, by providing a centralized service that covers the bookings of airlines tickets, car rental, hotel rooms and more.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allows travel agents to access, in real-time, availability, feature and prices for hotels, airlines, rental car companies, and additional travel services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influential global distribution systems are Amadeus, Sabre, Galileo, and Worldspan. This allows users to buy tickets from various providers or different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can link services, rates, and bookings that combine a variety of products and services in all three travel sectors: e.g.,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bookings</a:t>
            </a: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hotel reservations</a:t>
            </a:r>
            <a:r>
              <a:rPr lang="en-IN" sz="2400" kern="100" dirty="0">
                <a:effectLst/>
                <a:latin typeface="Calibri" panose="020F0502020204030204" pitchFamily="34" charset="0"/>
                <a:ea typeface="Calibri" panose="020F0502020204030204" pitchFamily="34" charset="0"/>
                <a:cs typeface="Calibri" panose="020F0502020204030204" pitchFamily="34" charset="0"/>
              </a:rPr>
              <a:t>, and car rentals.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22760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B5FFC4-60C2-E9C3-C392-43B62D22DF2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52B1CD2-CF3B-F1C2-7E32-6628FA1165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16AAAFCE-C5BD-9AC8-4877-0A85C72C2A59}"/>
              </a:ext>
            </a:extLst>
          </p:cNvPr>
          <p:cNvSpPr txBox="1"/>
          <p:nvPr/>
        </p:nvSpPr>
        <p:spPr>
          <a:xfrm>
            <a:off x="1177159" y="1260268"/>
            <a:ext cx="9144000"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Early customers of the Global Distribution System are travel agents and travel companies (web and office-based) to place orders on various reservation systems run by vendors.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Independent travel agents,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agencies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online agents are now using an increasingly sophisticated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GDS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find the best travel and accommodation and rates for their clients.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agent will make airline and hotel bookings (in real-time) for clients, and they will complete their research and booking within minutes.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Agencies have traditionally relied on GDS for services, products &amp; rates to provide travel-related services to end consumers.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631488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B4D379-1367-8E8E-A5D4-E4BA488FA6F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F793380-29AB-65CF-ACE0-39D1AA12BDC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0AE627B7-0171-0393-0534-8FE756D9FF88}"/>
              </a:ext>
            </a:extLst>
          </p:cNvPr>
          <p:cNvSpPr txBox="1"/>
          <p:nvPr/>
        </p:nvSpPr>
        <p:spPr>
          <a:xfrm>
            <a:off x="1187668" y="1012954"/>
            <a:ext cx="9553903"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Are the Benefits of Using GDS?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combines booking, tariffs, and service &amp; product consolidation in all travel sectors. It is also responsible for the growth of the travel industry.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system is one of the most important tools for the travel industry. Global Distribution Systems are server-hosted web services that offer deals in the reservation of travel products such as flights, hotels, transfers and vacation packages worldwide.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GDS system is a search-based system that allows users to search for travel products from suppliers around the world and the system will yield results with real-time pricing and availability comparisons.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954898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F19BE-1BA7-FBD6-780E-B2D4BEA3EB2E}"/>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267B450-BF04-2CED-C27E-42E5C956776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CC246373-4B1C-B364-65BE-42814DFB80EE}"/>
              </a:ext>
            </a:extLst>
          </p:cNvPr>
          <p:cNvSpPr txBox="1"/>
          <p:nvPr/>
        </p:nvSpPr>
        <p:spPr>
          <a:xfrm>
            <a:off x="1187669" y="1623984"/>
            <a:ext cx="9974317"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is used to access for international airlines live data, worldwide hotel inventory, car rentals, and other travel-related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Through such business platforms as the GDS System, OTA (Online Travel Agent) can access the inventory of hotels, airlines, car rentals reservations in real-time. Users can book and process the travel offers that best fit their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Online travel agencies and customers around the world use GDS-integrated travel software to book the travel services they need. The GDS system enables automated transactions between travel service providers/vendors and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863276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445DC5-477C-E6B2-2182-077C830B5D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61248DA-BC3E-E8FF-3BF7-465AFA5648F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68103326-AD6D-4BD6-28A0-6C1BBC28E13B}"/>
              </a:ext>
            </a:extLst>
          </p:cNvPr>
          <p:cNvSpPr txBox="1"/>
          <p:nvPr/>
        </p:nvSpPr>
        <p:spPr>
          <a:xfrm>
            <a:off x="1279142" y="1562014"/>
            <a:ext cx="8828690" cy="3733971"/>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travel agencies use the services and products to provide travel-related services to the end consumers. It deals with worldwide data, rates, inventory, offers real-time availability of airlines, hotel rooms, car rental, and many more to make the booking easier for the operators and vendors alike.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Now, the GDS systems run independently and their major subscribers are airlines and travel agencies. There are three major GDS in the market- Amadeus, Sabre, and Travelport (Galileo and Worldspan) in both B2B and B2C platforms.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981556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1232F-561F-0177-8288-FB03EE60569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95029F9-A962-ED44-6CEE-60345E7EDFB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6E722C54-AA93-930D-3DDC-4E0535B27F29}"/>
              </a:ext>
            </a:extLst>
          </p:cNvPr>
          <p:cNvSpPr txBox="1"/>
          <p:nvPr/>
        </p:nvSpPr>
        <p:spPr>
          <a:xfrm>
            <a:off x="1140372" y="1012954"/>
            <a:ext cx="9911255" cy="483209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What Is the Future of GDS In the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distribution is one of the best ways to connect with the world of travel agents globally. There are over 650,000 plus travel agents connected via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 system booking</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multiple travel services from airline tickets, car rental, hotel rooms, sightseeing and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solutions have evolved much more and they continue to do so even more. Today, Global Distribution Systems allow users to buy tickets from multiple suppliers or different airlines.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Global Distribution System is also the back end of most Internet-based travel services.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2597831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DE1A2B-0094-B62E-BC13-354BDB6EEB5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8A0AC95-3DCA-42D4-A536-EF199AB4FA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4EC52788-47A0-5088-D498-9D5B35502E32}"/>
              </a:ext>
            </a:extLst>
          </p:cNvPr>
          <p:cNvSpPr txBox="1"/>
          <p:nvPr/>
        </p:nvSpPr>
        <p:spPr>
          <a:xfrm>
            <a:off x="1045779" y="764071"/>
            <a:ext cx="10100441" cy="5329857"/>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Travelopro GDS system works?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Global Brand trusted by many for its services for Worldwide GDS content, other products and services in order to provide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travel-related services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the end consumers.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GDS automated reservation system can integrate your services, rates and bookings consolidating products and services across all travel ecosystem.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partnered with the GDS systems globally are Travelport (Galileo, Apollo, and Worldspan), Amadeus and SABRE.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software developed by us typically offers whole suite of services for the OTAs, ranging from passenger service systems (PSSs) to revenue management systems (RMSs).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0587941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66BCA6-9AE6-0B30-F052-5F2241B3F59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09A180F-EE72-53AF-6FE0-858C1DF7BE9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95986DD4-1A9B-5081-2FC1-7D48ECE86FC7}"/>
              </a:ext>
            </a:extLst>
          </p:cNvPr>
          <p:cNvSpPr txBox="1"/>
          <p:nvPr/>
        </p:nvSpPr>
        <p:spPr>
          <a:xfrm>
            <a:off x="1303282" y="1006984"/>
            <a:ext cx="9291145"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passenger’s name record (PNR) in the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airline reservations system</a:t>
            </a:r>
            <a:r>
              <a:rPr lang="en-IN" sz="2400" kern="100" dirty="0">
                <a:effectLst/>
                <a:latin typeface="Calibri" panose="020F0502020204030204" pitchFamily="34" charset="0"/>
                <a:ea typeface="Calibri" panose="020F0502020204030204" pitchFamily="34" charset="0"/>
                <a:cs typeface="Calibri" panose="020F0502020204030204" pitchFamily="34" charset="0"/>
              </a:rPr>
              <a:t> is maintained in the GDS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If a passenger books an itinerary containing air segments of multiple airlines through a travel agency, the passenger’s name record in the GDS system would hold information on their entire itinerary, each airline can fly on would only have a portion of the itinerary that is relevant to them.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would contain flight segments on their own services and inbound and onward connecting flights of other airlines in the itinerary.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Global distribution systems originated from a traditional legacy business model that existed to inter-operate between airline vendors and Travelopro.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630390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CA15FD-968D-14E5-175E-9F93E6C9F54A}"/>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886A1E1-9C3B-9457-DE79-C6BD4E3EB7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E30EF4EA-1450-7779-5A39-8652D4B18BBC}"/>
              </a:ext>
            </a:extLst>
          </p:cNvPr>
          <p:cNvSpPr txBox="1"/>
          <p:nvPr/>
        </p:nvSpPr>
        <p:spPr>
          <a:xfrm>
            <a:off x="1219200" y="1714068"/>
            <a:ext cx="9270124" cy="383656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invested heavily in our own reservations and direct-distribution channels and partner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helps to minimize direct dependency on GDS systems to meet sales and revenue targets and allows for a more dynamic response to market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These technology advancements of our solutions facilitate an easier way to cross-sell to partner airlines and via travel agents, eliminating the dependency on multiple third-party solutions federating between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191664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BFCB79-AB00-89C0-C886-1421BC0622D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BD9212E-9586-715E-55B0-D324B6027E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DB1B1AEA-3E5A-B354-1793-E2BBEEC3A124}"/>
              </a:ext>
            </a:extLst>
          </p:cNvPr>
          <p:cNvSpPr txBox="1"/>
          <p:nvPr/>
        </p:nvSpPr>
        <p:spPr>
          <a:xfrm>
            <a:off x="1198179" y="1210540"/>
            <a:ext cx="9564414" cy="443692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How GDS Integration is Important?</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 this tough competition market, we are always looking for the better ideas to sustain. GDS integration will lead you to better global exposure.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are actually computerized and centralized services that provide travel related services and transactions. It covers everything, from airline tickets to the hotel bookings and car rentals.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Running hospitality business is not easy today, knowing the guests are choosy and they have a number of options in the market to find the services they want.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33359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6C371-C8A3-1184-5FA6-2B8DAA2FB77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FE949BA-4ECD-9E4C-258B-9DE77A27B3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B2B14977-59A0-85E3-5085-5C93F1FD8B9C}"/>
              </a:ext>
            </a:extLst>
          </p:cNvPr>
          <p:cNvSpPr txBox="1"/>
          <p:nvPr/>
        </p:nvSpPr>
        <p:spPr>
          <a:xfrm>
            <a:off x="1103586" y="1018531"/>
            <a:ext cx="10005847" cy="5124673"/>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And then there are agents who are also demanding with the extremely volatile market. Hence this whole scenario needs to be looked at a different perspective, in all different hue.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To maximize your profits and revenue with the share in the market you will need a fine tuning in the pricing and inventory allocation across various channel of the hospitality.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This could be done only with the GDS integration. The GDS integration brings the much-needed support one is required to reach the masses with their product and services.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From airplane seat and hotel room to car rental and any other reservation system, Travelopro provides easy Global Distribution System integration for your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business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7075055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8DA87B-4F1E-94E0-3159-268F9A4050C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32DBE2F-4017-8FB8-EC4F-2A3B266A836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F751DDDD-A557-06CF-6C8F-96579A6FA3C3}"/>
              </a:ext>
            </a:extLst>
          </p:cNvPr>
          <p:cNvSpPr txBox="1"/>
          <p:nvPr/>
        </p:nvSpPr>
        <p:spPr>
          <a:xfrm>
            <a:off x="1282262" y="836745"/>
            <a:ext cx="9627476"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Being an inventory from suppliers across the globe, you can select from all major Global Distribution System facilitators like Amadeus, Galileo, Sabre, Travelport, Worldspan, Low-Cost Carriers (LCC's) and rental providers on land and get it implemented on a single interface.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top GDS Systems integrated by Travelopro are Amadeus, Travelport, Sabre, Galileo, Worldspan and many more.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in providing the complete and the most effective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 Integration Solution</a:t>
            </a:r>
            <a:r>
              <a:rPr lang="en-IN" sz="2400" kern="100" dirty="0">
                <a:effectLst/>
                <a:latin typeface="Calibri" panose="020F0502020204030204" pitchFamily="34" charset="0"/>
                <a:ea typeface="Calibri" panose="020F0502020204030204" pitchFamily="34" charset="0"/>
                <a:cs typeface="Calibri" panose="020F0502020204030204" pitchFamily="34" charset="0"/>
              </a:rPr>
              <a:t> so that the service suppliers and the travelers may get the maximum benefit out of it.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complete GDS integration and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online travel agency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solutions for various business models like B2B, B2C, etc. Our developers deploy the best in class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5">
                  <a:extLst>
                    <a:ext uri="{A12FA001-AC4F-418D-AE19-62706E023703}">
                      <ahyp:hlinkClr xmlns:ahyp="http://schemas.microsoft.com/office/drawing/2018/hyperlinkcolor" val="tx"/>
                    </a:ext>
                  </a:extLst>
                </a:hlinkClick>
              </a:rPr>
              <a:t>GDS development</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and integration services that would allow you reach your business needs.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860591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ED982F-2E5B-7E33-6CBE-375B7F526B4D}"/>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3797A9D-922A-FD29-1686-02EE8AA3925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4C44957C-0D2F-A576-8D83-E3935226824E}"/>
              </a:ext>
            </a:extLst>
          </p:cNvPr>
          <p:cNvSpPr txBox="1"/>
          <p:nvPr/>
        </p:nvSpPr>
        <p:spPr>
          <a:xfrm>
            <a:off x="1282261" y="879823"/>
            <a:ext cx="9963807" cy="5519844"/>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or Global Distribution System is network system that enables transactions between travel industry service providers like airlines, hotels and travel agencies.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has real time link to multiple service providers allowing agencies to operate with up-to-date inventory information. This enables anyone with access to GDS to book inventories from vendors across the world.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raises your business level by providing the best of the solutions using GDS Integration Technology. It is an apt choice of technology to meet the changing needs and demands of the travel agents, suppliers and the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help you turn your business into the most successful one. We provide exactly the best thing that you are looking for from your online travel business.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0442394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F6E2BB-DC0D-82B1-336D-8A5F3559207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3CCD2C4-9B5D-EE5A-B415-3C4E3BEEDF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F82572E9-5716-D384-EB78-27823A347AA3}"/>
              </a:ext>
            </a:extLst>
          </p:cNvPr>
          <p:cNvSpPr txBox="1"/>
          <p:nvPr/>
        </p:nvSpPr>
        <p:spPr>
          <a:xfrm>
            <a:off x="1303283" y="1184623"/>
            <a:ext cx="9585434"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By having the GDS Integration solution, one of the most trusted and reliable software solutions, you can rule the industry.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offers a wide range of solutions with access to global reservation systems - Sabre, Amadeus, Galileo and the Worldspan. GDS booking system supports booking and ticketing of electronic tickets.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booking system gives the technology which maintains the travel industry going. From flights search to the reservation, costing to ticketing, handling bookings to handling entry and exit procedure.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Flight API Integration</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in demand among travel operators, destination management companies and hotels etc. GDS booking system covers the complete solution from initial search to booking completion.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895904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846A6-4958-8697-8C18-FC32A16834D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4814156-2B1D-83D3-3F08-6FC1304532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34E96ED0-0381-5154-0EE7-54302D13E7B7}"/>
              </a:ext>
            </a:extLst>
          </p:cNvPr>
          <p:cNvSpPr txBox="1"/>
          <p:nvPr/>
        </p:nvSpPr>
        <p:spPr>
          <a:xfrm>
            <a:off x="998483" y="974636"/>
            <a:ext cx="10457794" cy="5622437"/>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Achieving an online reservation becomes easy with the GDS System. The customer simply needs to go through the GDS airline booking in order to book a flight.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GDS Booking System API enables us to combine travel associated features into any program. This can be done for a travel company, website, reservation system, business own reservation device.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booking modules provide you with full access to airline resources hosted on various Global Distribution Systems.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of our online booking system on your web site will help you expand the range of travel products provided by you, in a short period of time.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Integration of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GDS xml webservices</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is directly to your website, allowing you to maintain your site’s identity and original design. Detailed description of booking engine.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3109840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949A40-003B-EB16-C34F-ED286FC9E1A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7C22C14-CF60-E4C2-EE9A-F13FF9862D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4B1990D5-2F41-1C38-6A2A-8371044B091A}"/>
              </a:ext>
            </a:extLst>
          </p:cNvPr>
          <p:cNvSpPr txBox="1"/>
          <p:nvPr/>
        </p:nvSpPr>
        <p:spPr>
          <a:xfrm>
            <a:off x="1187669" y="1611039"/>
            <a:ext cx="7059832" cy="3046219"/>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Best GDS Systems in the travel industry:</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Sabre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Travelport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Worldspan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1277090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7D78EA-8177-FBD3-CA4F-455E70B2F2D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1D04348-1E8D-065F-1628-1A7755F9C6A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2FBC7530-5F0D-EAE0-F42D-97AA9F7171D5}"/>
              </a:ext>
            </a:extLst>
          </p:cNvPr>
          <p:cNvSpPr txBox="1"/>
          <p:nvPr/>
        </p:nvSpPr>
        <p:spPr>
          <a:xfrm>
            <a:off x="930165" y="784692"/>
            <a:ext cx="10331670"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is one of the most popular and leading Global Distribution Systems which provides global distribution services for the travel industry with advanced computer reservation software, and web services XML.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Amadeus GDS helps to distribute the services so that the target audience or clients may get the desired result out of it. In the world of travel, Amadeus API Integration is one of the oldest and trusted technologies.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Depending on the requirement of the travelers and the businesses, the Amadeus API integration helps in providing the most effective search results to the travelers and this, as a result, can provide the best and effective services to the portal.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is a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travel technology company</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which provides the Global Distribution Systems (GDS) and integrate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Amadeus GDS API</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to a travel booking website.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117895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948C0B-E15A-3A63-F365-ECCA3AC52F8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96D868C-B32B-74F8-1AC5-F4783D430B8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CCF4C376-A044-AADB-1F18-03ACC0BD02E0}"/>
              </a:ext>
            </a:extLst>
          </p:cNvPr>
          <p:cNvSpPr txBox="1"/>
          <p:nvPr/>
        </p:nvSpPr>
        <p:spPr>
          <a:xfrm>
            <a:off x="1082565" y="1141546"/>
            <a:ext cx="10026870" cy="4729500"/>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provide the best-integrated system to our customers by associating with a maximum number of inventories related to flight, car rental, hotels, transfers and vacation, through Galileo GDS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are expert in Amadeus API Integration, Amadeus API XML Integration, Amadeus GDS API integration, Amadeus web services development, Amadeus Hotel Global Distribution System, Amadeus Airlines GDS Integration, Amadeus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Car Rental GDS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a:t>
            </a:r>
            <a:endParaRPr lang="en-IN" sz="2400" b="1"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Our Amadeus GDS Integration service will help your travel company book thousands of airlines, hotel rooms and holiday online.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a:t>
            </a: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4">
                  <a:extLst>
                    <a:ext uri="{A12FA001-AC4F-418D-AE19-62706E023703}">
                      <ahyp:hlinkClr xmlns:ahyp="http://schemas.microsoft.com/office/drawing/2018/hyperlinkcolor" val="tx"/>
                    </a:ext>
                  </a:extLst>
                </a:hlinkClick>
              </a:rPr>
              <a:t>GDS travel software</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interconnects travel agents with hotel, car rental, airline and other service providers via a single platform.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3839441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6C1DAD-361C-9299-F646-24EC54EA279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18F7F55-96C7-D09B-DF2D-68A22B5599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F31C857C-3DF4-DBB1-3350-60F3FBA45A0C}"/>
              </a:ext>
            </a:extLst>
          </p:cNvPr>
          <p:cNvSpPr txBox="1"/>
          <p:nvPr/>
        </p:nvSpPr>
        <p:spPr>
          <a:xfrm>
            <a:off x="951186" y="868495"/>
            <a:ext cx="10289628" cy="562243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software is linked to the database of these agencies and allows access to the travel agents to let them access information about seat, rates, availability and discounts.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Amadeus travel software integrates all these entities at one place and allows its access from a single dashboard.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 is one of the largest global providers of travel products in the world and they now offer the Galileo Global Distribution system.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Galileo is an application program interface (API) that enables customers to build an interface such as a website, connected to the Galileo.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Travelopro provides Galileo API Integration Solution- one of the most reliable and most trusted global distribution systems, that helps the travel portals get the best service suppliers by their side to showcase their effective services at the portal and which in turn will bring huge website traffic as well.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6584308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DA8C9C-7D29-2604-6DD7-DC3F6EF38B44}"/>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587C8D3-E772-056B-4091-F37A49F2AF2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E6204DD9-AD0F-0222-1BCC-E9D4071245BE}"/>
              </a:ext>
            </a:extLst>
          </p:cNvPr>
          <p:cNvSpPr txBox="1"/>
          <p:nvPr/>
        </p:nvSpPr>
        <p:spPr>
          <a:xfrm>
            <a:off x="867104" y="669078"/>
            <a:ext cx="10914993" cy="5519844"/>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integrates all the services at a place and this, in turn, helps the travelers find the best deals which are available across the world. The Galileo GDS API can be used for airline, car, and hotel availability and booking.</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We have highly skilled professionals in travel technology at our development </a:t>
            </a:r>
            <a:r>
              <a:rPr lang="en-IN" sz="2400" kern="100" dirty="0" err="1">
                <a:effectLst/>
                <a:latin typeface="Calibri" panose="020F0502020204030204" pitchFamily="34" charset="0"/>
                <a:ea typeface="Calibri" panose="020F0502020204030204" pitchFamily="34" charset="0"/>
                <a:cs typeface="Calibri" panose="020F0502020204030204" pitchFamily="34" charset="0"/>
              </a:rPr>
              <a:t>center</a:t>
            </a:r>
            <a:r>
              <a:rPr lang="en-IN" sz="2400" kern="100" dirty="0">
                <a:effectLst/>
                <a:latin typeface="Calibri" panose="020F0502020204030204" pitchFamily="34" charset="0"/>
                <a:ea typeface="Calibri" panose="020F0502020204030204" pitchFamily="34" charset="0"/>
                <a:cs typeface="Calibri" panose="020F0502020204030204" pitchFamily="34" charset="0"/>
              </a:rPr>
              <a:t>, the team is qualified to deliver top class reservation systems and well trained in web services integration, user/sub-user modules and XML live certification process.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b="1" u="sng" kern="100"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Galileo Reservation System</a:t>
            </a:r>
            <a:r>
              <a:rPr lang="en-IN" sz="2400" b="1" kern="100" dirty="0">
                <a:effectLst/>
                <a:latin typeface="Calibri" panose="020F0502020204030204" pitchFamily="34" charset="0"/>
                <a:ea typeface="Calibri" panose="020F0502020204030204" pitchFamily="34" charset="0"/>
                <a:cs typeface="Calibri" panose="020F0502020204030204" pitchFamily="34" charset="0"/>
              </a:rPr>
              <a:t> </a:t>
            </a:r>
            <a:r>
              <a:rPr lang="en-IN" sz="2400" kern="100" dirty="0">
                <a:effectLst/>
                <a:latin typeface="Calibri" panose="020F0502020204030204" pitchFamily="34" charset="0"/>
                <a:ea typeface="Calibri" panose="020F0502020204030204" pitchFamily="34" charset="0"/>
                <a:cs typeface="Calibri" panose="020F0502020204030204" pitchFamily="34" charset="0"/>
              </a:rPr>
              <a:t>stands with lead position in airline reservation software and connected to almost all the leading airlines companies. It also provides solutions to travel agencies by offering the desktop solutions (search &amp; book) and web services XML to connect to core database.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You can sell the flights tickets of all over the world using the integration of XML (API) system that Galileo provides for IATA agencies. We arrange all the technical details after you have made an API contact with Galileo.</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1352990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92E03-2077-6037-0C0B-D768E2BF8E1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3AF9352-4665-07E2-334A-85F920F3A6B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D9613711-33BB-3452-D92A-A1884C7B6B1E}"/>
              </a:ext>
            </a:extLst>
          </p:cNvPr>
          <p:cNvSpPr txBox="1"/>
          <p:nvPr/>
        </p:nvSpPr>
        <p:spPr>
          <a:xfrm>
            <a:off x="914398" y="355382"/>
            <a:ext cx="10604939" cy="6120202"/>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Why travel agents need access to GDS System?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require the assistance of GDS and it is for the sake of their own profits. GDS serves as direct sellers of the air fares travel agents get into an agreement to the GDS and get access to a list of fares what he/she can again sell to the customers.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So, getting access to the GDS would allow you to serve first-hand air tickets and you can draw more profits out of them as compared to purchase tickets from travel agencies and resell them.</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 was revealed that the GDS is and will remain as the most important channel of distribution for airlines, hotels and car rental companies alike.</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However, Internet also allows the GDS companies, label providers and even the traditional travel agents to host websites directly which access to their connections and provide the services previously offered by offline travel agents.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75702092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687BE-C30A-4D90-C287-A135C902350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A6C896-37A8-8798-9EF5-35BE0792D5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4F290BC3-8B81-2F60-FB77-475AD95E23D8}"/>
              </a:ext>
            </a:extLst>
          </p:cNvPr>
          <p:cNvSpPr txBox="1"/>
          <p:nvPr/>
        </p:nvSpPr>
        <p:spPr>
          <a:xfrm>
            <a:off x="1106974" y="917960"/>
            <a:ext cx="9979572" cy="5022080"/>
          </a:xfrm>
          <a:prstGeom prst="rect">
            <a:avLst/>
          </a:prstGeom>
          <a:noFill/>
        </p:spPr>
        <p:txBody>
          <a:bodyPr wrap="square">
            <a:spAutoFit/>
          </a:bodyPr>
          <a:lstStyle/>
          <a:p>
            <a:pPr algn="ctr">
              <a:lnSpc>
                <a:spcPct val="107000"/>
              </a:lnSpc>
              <a:spcAft>
                <a:spcPts val="800"/>
              </a:spcAft>
            </a:pPr>
            <a:r>
              <a:rPr lang="en-IN" sz="2400" b="1" kern="100" dirty="0">
                <a:solidFill>
                  <a:srgbClr val="FFFF00"/>
                </a:solidFill>
                <a:effectLst/>
                <a:latin typeface="Calibri" panose="020F0502020204030204" pitchFamily="34" charset="0"/>
                <a:ea typeface="Calibri" panose="020F0502020204030204" pitchFamily="34" charset="0"/>
                <a:cs typeface="Calibri" panose="020F0502020204030204" pitchFamily="34" charset="0"/>
              </a:rPr>
              <a:t>Key benefits of Global distribution systems: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en-IN" sz="2400" kern="100" dirty="0">
                <a:effectLst/>
                <a:latin typeface="Calibri" panose="020F0502020204030204" pitchFamily="34" charset="0"/>
                <a:ea typeface="Calibri" panose="020F0502020204030204" pitchFamily="34" charset="0"/>
                <a:cs typeface="Calibri" panose="020F0502020204030204" pitchFamily="34" charset="0"/>
              </a:rPr>
              <a:t>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A global distribution system can be used to market your latest sales message, special offers, and discounts directly to travel agents. </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System is extensively used to broaden the market reach. A single global travel distribution system is connected through B2B, B2C, B2E and B2B2C websites.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OTAs have greatly improved the travel shopping experience &amp; convenience for consumers and have increased pricing transparency.</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 is highly effective in alluring international travelers. This is the reason why using GDS among the travel agents is growing exponentially every year.</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market penetration through direct marketing efforts.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567566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6D1484-EE33-8623-88FD-68BA1962E1D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091E847-770C-9B97-C68D-B47AB5FA88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3" name="TextBox 2">
            <a:extLst>
              <a:ext uri="{FF2B5EF4-FFF2-40B4-BE49-F238E27FC236}">
                <a16:creationId xmlns:a16="http://schemas.microsoft.com/office/drawing/2014/main" id="{2EF5719A-CD61-ED9C-7010-7AA6DE0F9498}"/>
              </a:ext>
            </a:extLst>
          </p:cNvPr>
          <p:cNvSpPr txBox="1"/>
          <p:nvPr/>
        </p:nvSpPr>
        <p:spPr>
          <a:xfrm>
            <a:off x="903889" y="822966"/>
            <a:ext cx="10384221" cy="5212068"/>
          </a:xfrm>
          <a:prstGeom prst="rect">
            <a:avLst/>
          </a:prstGeom>
          <a:noFill/>
        </p:spPr>
        <p:txBody>
          <a:bodyPr wrap="square">
            <a:spAutoFit/>
          </a:bodyPr>
          <a:lstStyle/>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Use of Global distribution system shows a rise across corporate and leisure travelers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The unique selling point of GDS is that it Can provide best rates to your guests, which no other systems can provide.  Your gusts can find packages that include a hotel stay, air travel and car rental</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Travel agents can get global platform for their business with strong market penetration</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Global distribution system is the base to enter into corporate clients across the world</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It’s a wise decision to invest in a GDS. The system places your holiday booking services and inventories in front of huge clients without affecting your marketing budget.</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buFont typeface="Symbol" panose="05050102010706020507" pitchFamily="18" charset="2"/>
              <a:buChar char=""/>
            </a:pPr>
            <a:r>
              <a:rPr lang="en-IN" sz="2400" kern="100" dirty="0">
                <a:effectLst/>
                <a:latin typeface="Calibri" panose="020F0502020204030204" pitchFamily="34" charset="0"/>
                <a:ea typeface="Calibri" panose="020F0502020204030204" pitchFamily="34" charset="0"/>
                <a:cs typeface="Calibri" panose="020F0502020204030204" pitchFamily="34" charset="0"/>
              </a:rPr>
              <a:t>GDSs enable the retail travel agency and OTA business models.</a:t>
            </a: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84975371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F910F1A-B3B5-29F4-4207-5165C25AF369}"/>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B497DF3A-A33B-36E6-2E12-964F0EE2FD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07832" y="132694"/>
            <a:ext cx="1957428" cy="445376"/>
          </a:xfrm>
          <a:prstGeom prst="rect">
            <a:avLst/>
          </a:prstGeom>
        </p:spPr>
      </p:pic>
      <p:sp>
        <p:nvSpPr>
          <p:cNvPr id="2" name="Title 1">
            <a:extLst>
              <a:ext uri="{FF2B5EF4-FFF2-40B4-BE49-F238E27FC236}">
                <a16:creationId xmlns:a16="http://schemas.microsoft.com/office/drawing/2014/main" id="{C958A63A-25F8-D9AD-4381-ED9146E2C4A8}"/>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https://www.travelopro.com/gds-system.php</a:t>
            </a:r>
          </a:p>
          <a:p>
            <a:pPr algn="ctr">
              <a:spcBef>
                <a:spcPts val="0"/>
              </a:spcBef>
            </a:pPr>
            <a:endParaRPr lang="en-IN" sz="2800" b="1" u="sng"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854931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26</TotalTime>
  <Words>2896</Words>
  <Application>Microsoft Office PowerPoint</Application>
  <PresentationFormat>Widescreen</PresentationFormat>
  <Paragraphs>120</Paragraphs>
  <Slides>26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26</vt:i4>
      </vt:variant>
    </vt:vector>
  </HeadingPairs>
  <TitlesOfParts>
    <vt:vector size="32"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8</cp:revision>
  <dcterms:created xsi:type="dcterms:W3CDTF">2025-01-03T03:38:06Z</dcterms:created>
  <dcterms:modified xsi:type="dcterms:W3CDTF">2025-01-03T04:04:08Z</dcterms:modified>
</cp:coreProperties>
</file>