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122553051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419072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144329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51171B-1E25-46DB-9A05-9AF9C1817B91}" type="datetimeFigureOut">
              <a:rPr lang="en-IN" smtClean="0"/>
              <a:t>20-01-2025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973213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51171B-1E25-46DB-9A05-9AF9C1817B91}" type="datetimeFigureOut">
              <a:rPr lang="en-IN" smtClean="0"/>
              <a:t>20-01-2025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1201888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51171B-1E25-46DB-9A05-9AF9C1817B91}" type="datetimeFigureOut">
              <a:rPr lang="en-IN" smtClean="0"/>
              <a:t>20-01-2025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9821251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C51171B-1E25-46DB-9A05-9AF9C1817B91}" type="datetimeFigureOut">
              <a:rPr lang="en-IN" smtClean="0"/>
              <a:t>20-01-2025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1915109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51171B-1E25-46DB-9A05-9AF9C1817B91}" type="datetimeFigureOut">
              <a:rPr lang="en-IN" smtClean="0"/>
              <a:t>20-01-2025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4029409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51171B-1E25-46DB-9A05-9AF9C1817B91}" type="datetimeFigureOut">
              <a:rPr lang="en-IN" smtClean="0"/>
              <a:t>20-01-2025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932410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51171B-1E25-46DB-9A05-9AF9C1817B91}" type="datetimeFigureOut">
              <a:rPr lang="en-IN" smtClean="0"/>
              <a:t>20-01-2025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3549366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3665936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2967356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3109054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27436575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2113504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2484204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51171B-1E25-46DB-9A05-9AF9C1817B91}" type="datetimeFigureOut">
              <a:rPr lang="en-IN" smtClean="0"/>
              <a:t>20-01-2025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15865D2-4343-436A-AC2C-A8F11467BF23}" type="slidenum">
              <a:rPr lang="en-IN" smtClean="0"/>
              <a:t>‹#›</a:t>
            </a:fld>
            <a:endParaRPr lang="en-IN"/>
          </a:p>
        </p:txBody>
      </p:sp>
    </p:spTree>
    <p:extLst>
      <p:ext uri="{BB962C8B-B14F-4D97-AF65-F5344CB8AC3E}">
        <p14:creationId xmlns:p14="http://schemas.microsoft.com/office/powerpoint/2010/main" val="2755406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C51171B-1E25-46DB-9A05-9AF9C1817B91}" type="datetimeFigureOut">
              <a:rPr lang="en-IN" smtClean="0"/>
              <a:t>20-01-2025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15865D2-4343-436A-AC2C-A8F11467BF23}" type="slidenum">
              <a:rPr lang="en-IN" smtClean="0"/>
              <a:t>‹#›</a:t>
            </a:fld>
            <a:endParaRPr lang="en-IN"/>
          </a:p>
        </p:txBody>
      </p:sp>
    </p:spTree>
    <p:extLst>
      <p:ext uri="{BB962C8B-B14F-4D97-AF65-F5344CB8AC3E}">
        <p14:creationId xmlns:p14="http://schemas.microsoft.com/office/powerpoint/2010/main" val="218340341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white-lab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best-white-label-travel-portal-in-india.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white-label-cruise-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white-label-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2c-b2b-white-label-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white-label-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ite-label-api-integration-company.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b2b-b2c-white-label-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corporate-travel-management-compani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payment-gateway-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b2b-white-label-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white-label-web-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slideserve.com/shrugir/white-label-cruise-booking-engin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white-label-fligh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DA1A600-92CC-10C3-AFEB-BF083E2D48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6" name="TextBox 5">
            <a:extLst>
              <a:ext uri="{FF2B5EF4-FFF2-40B4-BE49-F238E27FC236}">
                <a16:creationId xmlns:a16="http://schemas.microsoft.com/office/drawing/2014/main" id="{77039A87-14F9-CC22-D988-39271ADE6C17}"/>
              </a:ext>
            </a:extLst>
          </p:cNvPr>
          <p:cNvSpPr txBox="1"/>
          <p:nvPr/>
        </p:nvSpPr>
        <p:spPr>
          <a:xfrm>
            <a:off x="4473163" y="5580863"/>
            <a:ext cx="377926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664AE34-9346-3F7D-3BC2-459331E153A7}"/>
              </a:ext>
            </a:extLst>
          </p:cNvPr>
          <p:cNvSpPr txBox="1"/>
          <p:nvPr/>
        </p:nvSpPr>
        <p:spPr>
          <a:xfrm>
            <a:off x="2827283" y="143204"/>
            <a:ext cx="6537434" cy="1200329"/>
          </a:xfrm>
          <a:prstGeom prst="rect">
            <a:avLst/>
          </a:prstGeom>
          <a:noFill/>
        </p:spPr>
        <p:txBody>
          <a:bodyPr wrap="square">
            <a:spAutoFit/>
          </a:bodyPr>
          <a:lstStyle/>
          <a:p>
            <a:pPr algn="ctr"/>
            <a:r>
              <a:rPr lang="en-IN" sz="3600" b="1" dirty="0"/>
              <a:t>White Label Flight Booking Engine</a:t>
            </a:r>
          </a:p>
        </p:txBody>
      </p:sp>
      <p:pic>
        <p:nvPicPr>
          <p:cNvPr id="10" name="Picture 9">
            <a:extLst>
              <a:ext uri="{FF2B5EF4-FFF2-40B4-BE49-F238E27FC236}">
                <a16:creationId xmlns:a16="http://schemas.microsoft.com/office/drawing/2014/main" id="{835C7D4F-F144-2692-B5EC-D9ECE0341F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1687" y="1538336"/>
            <a:ext cx="9468626" cy="3602194"/>
          </a:xfrm>
          <a:prstGeom prst="rect">
            <a:avLst/>
          </a:prstGeom>
        </p:spPr>
      </p:pic>
    </p:spTree>
    <p:extLst>
      <p:ext uri="{BB962C8B-B14F-4D97-AF65-F5344CB8AC3E}">
        <p14:creationId xmlns:p14="http://schemas.microsoft.com/office/powerpoint/2010/main" val="29822956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584CD-1854-BFA1-F279-419AE42D65E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FB6ECCB-4C2D-A38C-B40E-E3DC4EA20C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CAE60771-8CB0-F2EB-2F59-ED4056AE03D6}"/>
              </a:ext>
            </a:extLst>
          </p:cNvPr>
          <p:cNvSpPr txBox="1"/>
          <p:nvPr/>
        </p:nvSpPr>
        <p:spPr>
          <a:xfrm>
            <a:off x="1524000" y="1459422"/>
            <a:ext cx="9144000" cy="393915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Turn To White Label Flight Booking Engine to Skyrocket Your Revenue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Flight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an online flight booking system that increases revenue while making it easier to book online flight tickets for particular seats on various planes.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White Label Flight Booking Engine enables businesses to offer a comprehensive and customizable solution for booking flights, including searching for schedules and routes, comparing prices, and booking reservations.</a:t>
            </a:r>
          </a:p>
        </p:txBody>
      </p:sp>
    </p:spTree>
    <p:extLst>
      <p:ext uri="{BB962C8B-B14F-4D97-AF65-F5344CB8AC3E}">
        <p14:creationId xmlns:p14="http://schemas.microsoft.com/office/powerpoint/2010/main" val="1820562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5F606-5667-DBB0-5DCA-167D12C0E11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4A46AFB-54B3-DE02-61BC-1FA7D7C8E8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2ED78657-3A73-A036-7D2F-127C694F1B9A}"/>
              </a:ext>
            </a:extLst>
          </p:cNvPr>
          <p:cNvSpPr txBox="1"/>
          <p:nvPr/>
        </p:nvSpPr>
        <p:spPr>
          <a:xfrm>
            <a:off x="1082564" y="1115546"/>
            <a:ext cx="10268607"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White Label Flight Booking Engine allows businesses to expand in the global market and increase brand presence. It is straightforwardly integrated into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or travel website, enables travel businesses to rebrand successful products, and increases the product offerings of travel agents and travel companies.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white-label flight booking engine, it would be easier for customers to compare multiple options and then go with the airline that promises them a lucrative deal.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multitude of options on the market, it’s important to find the one that best suits your business needs. To help you make an informed decision, here are some of the top reviews of a white-label flight booking engine.</a:t>
            </a:r>
          </a:p>
        </p:txBody>
      </p:sp>
    </p:spTree>
    <p:extLst>
      <p:ext uri="{BB962C8B-B14F-4D97-AF65-F5344CB8AC3E}">
        <p14:creationId xmlns:p14="http://schemas.microsoft.com/office/powerpoint/2010/main" val="243133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DB287-CFEE-7D1E-8F3D-2CC1029647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BFA047-0C2F-1D1A-4AE1-38EBE7C888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7B5C6238-9C18-B30C-E7B2-418C74BAE70A}"/>
              </a:ext>
            </a:extLst>
          </p:cNvPr>
          <p:cNvSpPr txBox="1"/>
          <p:nvPr/>
        </p:nvSpPr>
        <p:spPr>
          <a:xfrm>
            <a:off x="987973" y="992546"/>
            <a:ext cx="10363200"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White Label Flight Booking Engine and How It Helps Travel Agent and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desire for white label travel portals has been increasing day by day. By incorporating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travel portal development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will not need to worry about countless online issues that might crop up. All you need to do is choose your name, and you are ready to embark on advancing your travel company to a new zenith.</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White Label Flight Booking Engine is also an important component of White Label, which helps travel agents and tour operators get access to the broadest range of global travel content for flights, all in one user-friendly B2B/B2C booking engine platform.</a:t>
            </a:r>
          </a:p>
        </p:txBody>
      </p:sp>
    </p:spTree>
    <p:extLst>
      <p:ext uri="{BB962C8B-B14F-4D97-AF65-F5344CB8AC3E}">
        <p14:creationId xmlns:p14="http://schemas.microsoft.com/office/powerpoint/2010/main" val="2649700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6FBD0-2FEB-1F95-555B-4B6C8D8F721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C70D32-C16E-9EB9-84A7-EF9FD6E015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46B12281-627D-93F0-EDFE-C478786C6B54}"/>
              </a:ext>
            </a:extLst>
          </p:cNvPr>
          <p:cNvSpPr txBox="1"/>
          <p:nvPr/>
        </p:nvSpPr>
        <p:spPr>
          <a:xfrm>
            <a:off x="1171903" y="1036223"/>
            <a:ext cx="984819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white-label flight booking engine is extremely straightforward and simple to use. With white-label flight booking integration, the website responds instantly to the dynamic flight with rates and availability. </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flight booking portal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companies build their website or add more features to it by altering the look and appearance of the website to suit their business requirements and giving a perfect structure to the brand.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Implementing white label technology on your website works as an online agency, and white label flight booking engines can turn your website into a complete travel portal. With the boost in travel technology, various travel organizations spread wide through various travel products, smoothly using white-label flight booking solutions.</a:t>
            </a:r>
          </a:p>
        </p:txBody>
      </p:sp>
    </p:spTree>
    <p:extLst>
      <p:ext uri="{BB962C8B-B14F-4D97-AF65-F5344CB8AC3E}">
        <p14:creationId xmlns:p14="http://schemas.microsoft.com/office/powerpoint/2010/main" val="4085928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5B9FA-7D8A-8826-C4E8-1AA2141412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7D6F5A5-5351-3EAA-34AC-6D855DF85A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9FC350C3-05E0-EE06-F340-C830EB546120}"/>
              </a:ext>
            </a:extLst>
          </p:cNvPr>
          <p:cNvSpPr txBox="1"/>
          <p:nvPr/>
        </p:nvSpPr>
        <p:spPr>
          <a:xfrm>
            <a:off x="740978" y="651642"/>
            <a:ext cx="11030607"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Having a white-label flight booking engine enables you to access a convenient platform that allows you to increase your brand's reach most cost-effectively. This white-label flight booking engine makes it simple to reach out to customers and increase sales revenue for your business. It enables business diversity in the global market and increases brand visibility.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white-label travel portal provides tour operators and travel management agencies with tools to automate the booking process and increase profits. These portals are designed and developed using state-of-the-art travel technology with advanced features.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business travel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customized and optimized to meet the travel agencies’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it comes to getting a white-label flight booking engine, the focus should be on the technical ability of the service provider being preferred. Always keep in mind that this is a process that stands on the pillars of a sound reservation system, and you need complete technical support around the clock to ensure that things run smoothly.</a:t>
            </a:r>
          </a:p>
        </p:txBody>
      </p:sp>
    </p:spTree>
    <p:extLst>
      <p:ext uri="{BB962C8B-B14F-4D97-AF65-F5344CB8AC3E}">
        <p14:creationId xmlns:p14="http://schemas.microsoft.com/office/powerpoint/2010/main" val="3931330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08A87-62B0-1BAB-DAD6-46A2BBDDA59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A22460-D20C-1C56-8476-C1DE8020A0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EFC8BD5B-1135-626B-2219-60FDEE0D1D6D}"/>
              </a:ext>
            </a:extLst>
          </p:cNvPr>
          <p:cNvSpPr txBox="1"/>
          <p:nvPr/>
        </p:nvSpPr>
        <p:spPr>
          <a:xfrm>
            <a:off x="1114095" y="1034149"/>
            <a:ext cx="1025809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reason why more and more travel businesses are investing in a white-label solution is that it rapidly connects your business with global travel suppliers, and you can distribute this huge travel content among end-customers. It allows you to connect with your customers directly while offering them a broad range and depth of services which were not previously possible.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leveraging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white label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reseller can quickly enter the travel market and offer a range of travel products, such as flight bookings, hotel reservations, car rentals, or vacation packages, without the need for significant upfront investments or technical expertise.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Moreover, with the growth in travel technology, travel agents are adopting trending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white label flight booking engine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pocket source to target customers and provide their travel requirements.</a:t>
            </a:r>
          </a:p>
        </p:txBody>
      </p:sp>
    </p:spTree>
    <p:extLst>
      <p:ext uri="{BB962C8B-B14F-4D97-AF65-F5344CB8AC3E}">
        <p14:creationId xmlns:p14="http://schemas.microsoft.com/office/powerpoint/2010/main" val="849807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E8D4A-EDF2-1353-2064-CD2A4E58FD5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CEABA6-BDDE-CCC5-28AF-3AFD81196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B0FE9F25-97E6-6DA1-48A9-5858046A51B5}"/>
              </a:ext>
            </a:extLst>
          </p:cNvPr>
          <p:cNvSpPr txBox="1"/>
          <p:nvPr/>
        </p:nvSpPr>
        <p:spPr>
          <a:xfrm>
            <a:off x="1203434" y="958941"/>
            <a:ext cx="9785132"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Find The Right Technology Partner for Your White Label Flight Booking Portal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you a travel company looking for a solution to boost your services? Look no further than Travelopro white-label flight booking solutions. We understand the complexities of the travel industry, and our ready inventory sources for bookings are designed to support every part of your client’s journey.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is one company that will help you cover all these steps: Travelopro. This is an IT-based travel company that offers services under the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and B2C modules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uses white-label company software for its operations and is very easy to use.</a:t>
            </a:r>
          </a:p>
        </p:txBody>
      </p:sp>
    </p:spTree>
    <p:extLst>
      <p:ext uri="{BB962C8B-B14F-4D97-AF65-F5344CB8AC3E}">
        <p14:creationId xmlns:p14="http://schemas.microsoft.com/office/powerpoint/2010/main" val="4108479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83915-B209-8220-264C-304E5950CE9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A6408A9-4CFB-D22C-2559-0C8F2E4EF6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96A33A0B-E322-421D-C2EE-3FEC0AE54143}"/>
              </a:ext>
            </a:extLst>
          </p:cNvPr>
          <p:cNvSpPr txBox="1"/>
          <p:nvPr/>
        </p:nvSpPr>
        <p:spPr>
          <a:xfrm>
            <a:off x="1161393" y="1065680"/>
            <a:ext cx="9869214"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travel technology company that provides progressive white label solutions for travel agents, travel agencies, tour operators,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destination management companies to establish travel websites with sophisticated B2B and B2C travel portals for flights, hotels, cars, cruises, tours, transfers, packages, and activities to automate the travel business process and increase revenues.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B2C and B2B white label solutions for travel or white label flight booking systems that will enable travel portals to easily offer services such as flight booking, tour booking, car booking, and transfer booking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white-label solutions are designed to let you efficiently collect and present data to your customers, giving them the convenience of smoothly searching for and making their travel bookings online.</a:t>
            </a:r>
          </a:p>
        </p:txBody>
      </p:sp>
    </p:spTree>
    <p:extLst>
      <p:ext uri="{BB962C8B-B14F-4D97-AF65-F5344CB8AC3E}">
        <p14:creationId xmlns:p14="http://schemas.microsoft.com/office/powerpoint/2010/main" val="1993830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02619-1766-86F5-7D36-BB3ACBCFAB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4D929D-5029-50B9-7961-0F07B20476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6588C39D-F118-4FAC-96AD-E16401EE9EC2}"/>
              </a:ext>
            </a:extLst>
          </p:cNvPr>
          <p:cNvSpPr txBox="1"/>
          <p:nvPr/>
        </p:nvSpPr>
        <p:spPr>
          <a:xfrm>
            <a:off x="1124606" y="1002043"/>
            <a:ext cx="1014248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white-label flight booking system encompasses a user-friendly interface, seamless integration with multiple travel suppliers, secure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mobile compatibility, and robust analytics for informed decision-making.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White Label Flight Booking Portal is a single-click solution for travel agents willing to display flights on their websites. The customers can easily access multiple inventory sources for their bookings. Dynamic packages can be accessed instantly with greater convenience.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white-label flight booking system developed by Travelopro will surely highlight real-time prices with the latest filters. It will yield better revenues by incurring sales to the leading markets. We make sure that the technologies we are working on are streamlined.</a:t>
            </a:r>
          </a:p>
        </p:txBody>
      </p:sp>
    </p:spTree>
    <p:extLst>
      <p:ext uri="{BB962C8B-B14F-4D97-AF65-F5344CB8AC3E}">
        <p14:creationId xmlns:p14="http://schemas.microsoft.com/office/powerpoint/2010/main" val="1494292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7CA1A-1539-9829-42F4-8562898B18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C5A350-8BEB-68A9-3B5E-8F995F0B9D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8487B6E0-BB78-6ACF-9094-D29FA1FEB2D5}"/>
              </a:ext>
            </a:extLst>
          </p:cNvPr>
          <p:cNvSpPr txBox="1"/>
          <p:nvPr/>
        </p:nvSpPr>
        <p:spPr>
          <a:xfrm>
            <a:off x="1040448" y="855473"/>
            <a:ext cx="987972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agency can improve its white label and connect its site to the supplier of their choice as they keep booming. Travel partners are provided with affordable costs and can increase their revenue by using the Travelopro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platform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which makes it a win-win situation for both. It also accepts payment in multiple currencies, making it hassle-free for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White Label develop travel portals that can produce monetary returns for you with every single click. By providing first-class travel portal development services, we strive to enhance the client’s capabilities, thereby helping them achieve their objectives.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decades of experience, we help travel agents with B2B, B2C, and B2B2C white-label flight portal development. Our white-label flight booking solution is able to provide you with a better turn-around ratio of customers.</a:t>
            </a:r>
          </a:p>
        </p:txBody>
      </p:sp>
    </p:spTree>
    <p:extLst>
      <p:ext uri="{BB962C8B-B14F-4D97-AF65-F5344CB8AC3E}">
        <p14:creationId xmlns:p14="http://schemas.microsoft.com/office/powerpoint/2010/main" val="2866730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A895D-9001-83E0-FD6D-B505A780B70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AFF345B-F0CD-58B9-FF8E-7A40B3060E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373B49FB-8F0D-7AEB-864D-0D07F3171188}"/>
              </a:ext>
            </a:extLst>
          </p:cNvPr>
          <p:cNvSpPr txBox="1"/>
          <p:nvPr/>
        </p:nvSpPr>
        <p:spPr>
          <a:xfrm>
            <a:off x="1030013" y="1364428"/>
            <a:ext cx="10131974"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worked with plenty of businesses over the years, incorporating design, development, and marketing agencies to produce custom-tailored white-label websites. The White Label Travel Solution delivered by us helps the travel agents sell flights, hotels, car rentals, and holiday packages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 recommended partner for websites that want to showcase flight deals from various travel suppliers. The integration of their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simple to set up and does not require any prior experience to maintain. Once the integration is complete, everything runs automatically, making it a convenient and efficient way for websites to offer a range of travel booking options to their clients.</a:t>
            </a:r>
          </a:p>
        </p:txBody>
      </p:sp>
    </p:spTree>
    <p:extLst>
      <p:ext uri="{BB962C8B-B14F-4D97-AF65-F5344CB8AC3E}">
        <p14:creationId xmlns:p14="http://schemas.microsoft.com/office/powerpoint/2010/main" val="30695825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5954F8-5134-1CFF-C2A7-A6D7A6D829C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643C39F-60ED-A9CC-E226-C30D628322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88DB088B-2DF6-13A0-D87C-1E4ED8B1F3F6}"/>
              </a:ext>
            </a:extLst>
          </p:cNvPr>
          <p:cNvSpPr txBox="1"/>
          <p:nvPr/>
        </p:nvSpPr>
        <p:spPr>
          <a:xfrm>
            <a:off x="1208689" y="1446944"/>
            <a:ext cx="9774621"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have great experience of developing and integrating white-label systems into websites. This means that once the integration is complete, you can expect simple continuity in your business operations. Our team is well-equipped to deliver a top-notch website that meets your specific needs and requirements.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dedicated team of specialists with several years of experience, and by combining all their expertise, they help a travel company gradually grow. If you are looking forward to increasing revenue for your business, let Travelopro develop a white-label flight booking engine for multiple travel services and also provide commissionable packages to your customers.</a:t>
            </a:r>
          </a:p>
        </p:txBody>
      </p:sp>
    </p:spTree>
    <p:extLst>
      <p:ext uri="{BB962C8B-B14F-4D97-AF65-F5344CB8AC3E}">
        <p14:creationId xmlns:p14="http://schemas.microsoft.com/office/powerpoint/2010/main" val="3968400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49CA0-EE49-E7B4-9690-140C5B0048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FC77F17-2226-066A-EB3C-6DC7981F6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0BCC981E-3F68-F2EA-071C-EF2860B39301}"/>
              </a:ext>
            </a:extLst>
          </p:cNvPr>
          <p:cNvSpPr txBox="1"/>
          <p:nvPr/>
        </p:nvSpPr>
        <p:spPr>
          <a:xfrm>
            <a:off x="1051034" y="1012954"/>
            <a:ext cx="10089931"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Travelopro white label flight booking portal enables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with multiple global inventories of GDS and LCC Airlines, New Distribution Capability – NDC Airlines, hotel properties across the global market, car rental inventories,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CMS holiday packages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Multiple languages with multi-currency – this enhances your worldwide market services and also makes you a reliable brand. So, always go for the Travelopro travel technology solutions.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Business to Business – B2B, Business to Customer – B2C, Business corporate, Business to Business to Business B2B2B – instant payment gateway integration. This is for accepting online payments.</a:t>
            </a:r>
          </a:p>
        </p:txBody>
      </p:sp>
    </p:spTree>
    <p:extLst>
      <p:ext uri="{BB962C8B-B14F-4D97-AF65-F5344CB8AC3E}">
        <p14:creationId xmlns:p14="http://schemas.microsoft.com/office/powerpoint/2010/main" val="570525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00DBF-BE8B-8765-4C31-BF01AF85292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F4054C8-50FC-0A24-6841-B8387B2A6C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D86BB5CF-F29A-DC96-2CDE-EF71D2378C79}"/>
              </a:ext>
            </a:extLst>
          </p:cNvPr>
          <p:cNvSpPr txBox="1"/>
          <p:nvPr/>
        </p:nvSpPr>
        <p:spPr>
          <a:xfrm>
            <a:off x="1156138" y="953395"/>
            <a:ext cx="10184524"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Features and Functionalities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 flight booking portals come adapted with a range of features and functionalities designed to streamline the booking process and enhance the overall customer experience. Some of the key features include:</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Comprehensive Search Options: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search filters that enable customers to specify their preferences, such as destination, travel dates, budget, and accommodation type, to find the perfect travel options.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Integration with Multiple Suppliers: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Seamless integration with multiple travel suppliers, including airline companies, and tour operators, ensuring access to a broad range of inventory and competitive pricing.</a:t>
            </a:r>
          </a:p>
        </p:txBody>
      </p:sp>
    </p:spTree>
    <p:extLst>
      <p:ext uri="{BB962C8B-B14F-4D97-AF65-F5344CB8AC3E}">
        <p14:creationId xmlns:p14="http://schemas.microsoft.com/office/powerpoint/2010/main" val="2016685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559B3-937C-2742-50D4-987EED2825B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F816E99-FE18-9F12-0375-91E9340BE5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25714242-E157-30E1-E0B7-E0A485AB1AEB}"/>
              </a:ext>
            </a:extLst>
          </p:cNvPr>
          <p:cNvSpPr txBox="1"/>
          <p:nvPr/>
        </p:nvSpPr>
        <p:spPr>
          <a:xfrm>
            <a:off x="1313793" y="1763072"/>
            <a:ext cx="8912772" cy="3631379"/>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User-friendly Interface: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clean and intuitive interface that makes it simple for customers to search for and book travel services with minimal hassle.</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Booking Management Tools: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Tools for travel agents to manage bookings, track reservations, generate invoices, and communicate with customers flawlessly.</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Secure Payment Gateway: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secure payment gateway that enables customers to make online payments safely and conveniently, with support for multiple payment methods and currencies.</a:t>
            </a:r>
          </a:p>
        </p:txBody>
      </p:sp>
    </p:spTree>
    <p:extLst>
      <p:ext uri="{BB962C8B-B14F-4D97-AF65-F5344CB8AC3E}">
        <p14:creationId xmlns:p14="http://schemas.microsoft.com/office/powerpoint/2010/main" val="1462260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E2CAE-2110-3C57-28E4-6E8C386C707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499FD7-E364-510C-F584-36383C1E63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0D2FA3A4-FDDD-5D97-65D2-12F53CAA626D}"/>
              </a:ext>
            </a:extLst>
          </p:cNvPr>
          <p:cNvSpPr txBox="1"/>
          <p:nvPr/>
        </p:nvSpPr>
        <p:spPr>
          <a:xfrm>
            <a:off x="1156138" y="1064250"/>
            <a:ext cx="10110952"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White Label Travel Portals For Travel Agents: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Now that we've covered the fundamentals, let's explore some of the key advantages that white-label travel portals offer to travel agents:</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Brand Visibility and Recognition: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branding the portal with their own logo,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colors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branding elements, travel agents can enrich their brand visibility and recognition, reinforcing their identity in the minds of customers.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Enhanced Customer Experience: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user-friendly interface and comprehensive search options of white label travel portals ensure a powerful and hassle-free booking experience for clients, leading to increased satisfaction and loyalty.</a:t>
            </a:r>
          </a:p>
        </p:txBody>
      </p:sp>
    </p:spTree>
    <p:extLst>
      <p:ext uri="{BB962C8B-B14F-4D97-AF65-F5344CB8AC3E}">
        <p14:creationId xmlns:p14="http://schemas.microsoft.com/office/powerpoint/2010/main" val="9725445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0ED0D-CC34-298B-368D-9A7DD69041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310A824-D198-43A9-1D26-F521AD82BB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3" name="TextBox 2">
            <a:extLst>
              <a:ext uri="{FF2B5EF4-FFF2-40B4-BE49-F238E27FC236}">
                <a16:creationId xmlns:a16="http://schemas.microsoft.com/office/drawing/2014/main" id="{1B292D94-D424-3CF6-3B79-290BCFDD47E5}"/>
              </a:ext>
            </a:extLst>
          </p:cNvPr>
          <p:cNvSpPr txBox="1"/>
          <p:nvPr/>
        </p:nvSpPr>
        <p:spPr>
          <a:xfrm>
            <a:off x="1303283" y="916024"/>
            <a:ext cx="9585434" cy="5212068"/>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Revenue Streams: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 travel portals provide travel agents with a further extra revenue stream through commissions earned on bookings made through the platform. This can greatly boost their bottom line and profitability.</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Time And Cost Savings: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Developing a custom booking platform from scratch can be time-consuming and costly. White label travel portals offer a cost-effective and time-saving alternative, enabling travel agents to focus on serving their customers rather than worrying about technical development.</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Access To Global Inventory: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integration with several suppliers, white label travel portals give travel agents access to a huge inventory of travel services from around the world, enabling them to offer their customers a diverse range of options to choose from.</a:t>
            </a:r>
          </a:p>
        </p:txBody>
      </p:sp>
    </p:spTree>
    <p:extLst>
      <p:ext uri="{BB962C8B-B14F-4D97-AF65-F5344CB8AC3E}">
        <p14:creationId xmlns:p14="http://schemas.microsoft.com/office/powerpoint/2010/main" val="348219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3F155-D042-49E7-D391-541B07F76F7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395675-2330-E4DF-EF04-E6362CAC35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2880" y="143204"/>
            <a:ext cx="2234585" cy="508438"/>
          </a:xfrm>
          <a:prstGeom prst="rect">
            <a:avLst/>
          </a:prstGeom>
        </p:spPr>
      </p:pic>
      <p:sp>
        <p:nvSpPr>
          <p:cNvPr id="2" name="Title 1">
            <a:extLst>
              <a:ext uri="{FF2B5EF4-FFF2-40B4-BE49-F238E27FC236}">
                <a16:creationId xmlns:a16="http://schemas.microsoft.com/office/drawing/2014/main" id="{A415E07C-88DC-E705-1D63-DACE34D58C70}"/>
              </a:ext>
            </a:extLst>
          </p:cNvPr>
          <p:cNvSpPr txBox="1">
            <a:spLocks/>
          </p:cNvSpPr>
          <p:nvPr/>
        </p:nvSpPr>
        <p:spPr>
          <a:xfrm>
            <a:off x="973337" y="805982"/>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https://www.travelopro.com/white-label-flight-booking-engine.php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85641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27</TotalTime>
  <Words>2103</Words>
  <Application>Microsoft Office PowerPoint</Application>
  <PresentationFormat>Widescreen</PresentationFormat>
  <Paragraphs>68</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3</cp:revision>
  <dcterms:created xsi:type="dcterms:W3CDTF">2025-01-20T06:12:44Z</dcterms:created>
  <dcterms:modified xsi:type="dcterms:W3CDTF">2025-01-20T06:39:45Z</dcterms:modified>
</cp:coreProperties>
</file>