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49E89760-DD2B-43B0-99F9-1044DC8DE3A6}" type="datetimeFigureOut">
              <a:rPr lang="en-IN" smtClean="0"/>
              <a:t>27-01-2025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EE535791-9EBC-48F1-91F0-47921B07CE2F}" type="slidenum">
              <a:rPr lang="en-IN" smtClean="0"/>
              <a:t>‹#›</a:t>
            </a:fld>
            <a:endParaRPr lang="en-IN"/>
          </a:p>
        </p:txBody>
      </p:sp>
    </p:spTree>
    <p:extLst>
      <p:ext uri="{BB962C8B-B14F-4D97-AF65-F5344CB8AC3E}">
        <p14:creationId xmlns:p14="http://schemas.microsoft.com/office/powerpoint/2010/main" val="215493599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E89760-DD2B-43B0-99F9-1044DC8DE3A6}" type="datetimeFigureOut">
              <a:rPr lang="en-IN" smtClean="0"/>
              <a:t>27-01-2025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535791-9EBC-48F1-91F0-47921B07CE2F}" type="slidenum">
              <a:rPr lang="en-IN" smtClean="0"/>
              <a:t>‹#›</a:t>
            </a:fld>
            <a:endParaRPr lang="en-IN"/>
          </a:p>
        </p:txBody>
      </p:sp>
    </p:spTree>
    <p:extLst>
      <p:ext uri="{BB962C8B-B14F-4D97-AF65-F5344CB8AC3E}">
        <p14:creationId xmlns:p14="http://schemas.microsoft.com/office/powerpoint/2010/main" val="36720664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E89760-DD2B-43B0-99F9-1044DC8DE3A6}" type="datetimeFigureOut">
              <a:rPr lang="en-IN" smtClean="0"/>
              <a:t>27-01-2025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535791-9EBC-48F1-91F0-47921B07CE2F}" type="slidenum">
              <a:rPr lang="en-IN" smtClean="0"/>
              <a:t>‹#›</a:t>
            </a:fld>
            <a:endParaRPr lang="en-IN"/>
          </a:p>
        </p:txBody>
      </p:sp>
    </p:spTree>
    <p:extLst>
      <p:ext uri="{BB962C8B-B14F-4D97-AF65-F5344CB8AC3E}">
        <p14:creationId xmlns:p14="http://schemas.microsoft.com/office/powerpoint/2010/main" val="3574991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9E89760-DD2B-43B0-99F9-1044DC8DE3A6}" type="datetimeFigureOut">
              <a:rPr lang="en-IN" smtClean="0"/>
              <a:t>27-01-2025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E535791-9EBC-48F1-91F0-47921B07CE2F}" type="slidenum">
              <a:rPr lang="en-IN" smtClean="0"/>
              <a:t>‹#›</a:t>
            </a:fld>
            <a:endParaRPr lang="en-IN"/>
          </a:p>
        </p:txBody>
      </p:sp>
    </p:spTree>
    <p:extLst>
      <p:ext uri="{BB962C8B-B14F-4D97-AF65-F5344CB8AC3E}">
        <p14:creationId xmlns:p14="http://schemas.microsoft.com/office/powerpoint/2010/main" val="3452679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E89760-DD2B-43B0-99F9-1044DC8DE3A6}" type="datetimeFigureOut">
              <a:rPr lang="en-IN" smtClean="0"/>
              <a:t>27-01-2025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E535791-9EBC-48F1-91F0-47921B07CE2F}" type="slidenum">
              <a:rPr lang="en-IN" smtClean="0"/>
              <a:t>‹#›</a:t>
            </a:fld>
            <a:endParaRPr lang="en-IN"/>
          </a:p>
        </p:txBody>
      </p:sp>
    </p:spTree>
    <p:extLst>
      <p:ext uri="{BB962C8B-B14F-4D97-AF65-F5344CB8AC3E}">
        <p14:creationId xmlns:p14="http://schemas.microsoft.com/office/powerpoint/2010/main" val="14692455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9E89760-DD2B-43B0-99F9-1044DC8DE3A6}" type="datetimeFigureOut">
              <a:rPr lang="en-IN" smtClean="0"/>
              <a:t>27-01-2025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E535791-9EBC-48F1-91F0-47921B07CE2F}" type="slidenum">
              <a:rPr lang="en-IN" smtClean="0"/>
              <a:t>‹#›</a:t>
            </a:fld>
            <a:endParaRPr lang="en-IN"/>
          </a:p>
        </p:txBody>
      </p:sp>
    </p:spTree>
    <p:extLst>
      <p:ext uri="{BB962C8B-B14F-4D97-AF65-F5344CB8AC3E}">
        <p14:creationId xmlns:p14="http://schemas.microsoft.com/office/powerpoint/2010/main" val="18524970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49E89760-DD2B-43B0-99F9-1044DC8DE3A6}" type="datetimeFigureOut">
              <a:rPr lang="en-IN" smtClean="0"/>
              <a:t>27-01-2025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EE535791-9EBC-48F1-91F0-47921B07CE2F}" type="slidenum">
              <a:rPr lang="en-IN" smtClean="0"/>
              <a:t>‹#›</a:t>
            </a:fld>
            <a:endParaRPr lang="en-IN"/>
          </a:p>
        </p:txBody>
      </p:sp>
    </p:spTree>
    <p:extLst>
      <p:ext uri="{BB962C8B-B14F-4D97-AF65-F5344CB8AC3E}">
        <p14:creationId xmlns:p14="http://schemas.microsoft.com/office/powerpoint/2010/main" val="1889026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9E89760-DD2B-43B0-99F9-1044DC8DE3A6}" type="datetimeFigureOut">
              <a:rPr lang="en-IN" smtClean="0"/>
              <a:t>27-01-2025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E535791-9EBC-48F1-91F0-47921B07CE2F}" type="slidenum">
              <a:rPr lang="en-IN" smtClean="0"/>
              <a:t>‹#›</a:t>
            </a:fld>
            <a:endParaRPr lang="en-IN"/>
          </a:p>
        </p:txBody>
      </p:sp>
    </p:spTree>
    <p:extLst>
      <p:ext uri="{BB962C8B-B14F-4D97-AF65-F5344CB8AC3E}">
        <p14:creationId xmlns:p14="http://schemas.microsoft.com/office/powerpoint/2010/main" val="3302085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9E89760-DD2B-43B0-99F9-1044DC8DE3A6}" type="datetimeFigureOut">
              <a:rPr lang="en-IN" smtClean="0"/>
              <a:t>27-01-2025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E535791-9EBC-48F1-91F0-47921B07CE2F}" type="slidenum">
              <a:rPr lang="en-IN" smtClean="0"/>
              <a:t>‹#›</a:t>
            </a:fld>
            <a:endParaRPr lang="en-IN"/>
          </a:p>
        </p:txBody>
      </p:sp>
    </p:spTree>
    <p:extLst>
      <p:ext uri="{BB962C8B-B14F-4D97-AF65-F5344CB8AC3E}">
        <p14:creationId xmlns:p14="http://schemas.microsoft.com/office/powerpoint/2010/main" val="1200314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9E89760-DD2B-43B0-99F9-1044DC8DE3A6}" type="datetimeFigureOut">
              <a:rPr lang="en-IN" smtClean="0"/>
              <a:t>27-01-2025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E535791-9EBC-48F1-91F0-47921B07CE2F}" type="slidenum">
              <a:rPr lang="en-IN" smtClean="0"/>
              <a:t>‹#›</a:t>
            </a:fld>
            <a:endParaRPr lang="en-IN"/>
          </a:p>
        </p:txBody>
      </p:sp>
    </p:spTree>
    <p:extLst>
      <p:ext uri="{BB962C8B-B14F-4D97-AF65-F5344CB8AC3E}">
        <p14:creationId xmlns:p14="http://schemas.microsoft.com/office/powerpoint/2010/main" val="14141845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E89760-DD2B-43B0-99F9-1044DC8DE3A6}" type="datetimeFigureOut">
              <a:rPr lang="en-IN" smtClean="0"/>
              <a:t>27-01-2025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535791-9EBC-48F1-91F0-47921B07CE2F}" type="slidenum">
              <a:rPr lang="en-IN" smtClean="0"/>
              <a:t>‹#›</a:t>
            </a:fld>
            <a:endParaRPr lang="en-IN"/>
          </a:p>
        </p:txBody>
      </p:sp>
    </p:spTree>
    <p:extLst>
      <p:ext uri="{BB962C8B-B14F-4D97-AF65-F5344CB8AC3E}">
        <p14:creationId xmlns:p14="http://schemas.microsoft.com/office/powerpoint/2010/main" val="32934420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E89760-DD2B-43B0-99F9-1044DC8DE3A6}" type="datetimeFigureOut">
              <a:rPr lang="en-IN" smtClean="0"/>
              <a:t>27-01-2025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535791-9EBC-48F1-91F0-47921B07CE2F}" type="slidenum">
              <a:rPr lang="en-IN" smtClean="0"/>
              <a:t>‹#›</a:t>
            </a:fld>
            <a:endParaRPr lang="en-IN"/>
          </a:p>
        </p:txBody>
      </p:sp>
    </p:spTree>
    <p:extLst>
      <p:ext uri="{BB962C8B-B14F-4D97-AF65-F5344CB8AC3E}">
        <p14:creationId xmlns:p14="http://schemas.microsoft.com/office/powerpoint/2010/main" val="16767572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E89760-DD2B-43B0-99F9-1044DC8DE3A6}" type="datetimeFigureOut">
              <a:rPr lang="en-IN" smtClean="0"/>
              <a:t>27-01-2025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535791-9EBC-48F1-91F0-47921B07CE2F}" type="slidenum">
              <a:rPr lang="en-IN" smtClean="0"/>
              <a:t>‹#›</a:t>
            </a:fld>
            <a:endParaRPr lang="en-IN"/>
          </a:p>
        </p:txBody>
      </p:sp>
    </p:spTree>
    <p:extLst>
      <p:ext uri="{BB962C8B-B14F-4D97-AF65-F5344CB8AC3E}">
        <p14:creationId xmlns:p14="http://schemas.microsoft.com/office/powerpoint/2010/main" val="30445018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E89760-DD2B-43B0-99F9-1044DC8DE3A6}" type="datetimeFigureOut">
              <a:rPr lang="en-IN" smtClean="0"/>
              <a:t>27-01-2025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535791-9EBC-48F1-91F0-47921B07CE2F}" type="slidenum">
              <a:rPr lang="en-IN" smtClean="0"/>
              <a:t>‹#›</a:t>
            </a:fld>
            <a:endParaRPr lang="en-IN"/>
          </a:p>
        </p:txBody>
      </p:sp>
    </p:spTree>
    <p:extLst>
      <p:ext uri="{BB962C8B-B14F-4D97-AF65-F5344CB8AC3E}">
        <p14:creationId xmlns:p14="http://schemas.microsoft.com/office/powerpoint/2010/main" val="15623146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9E89760-DD2B-43B0-99F9-1044DC8DE3A6}" type="datetimeFigureOut">
              <a:rPr lang="en-IN" smtClean="0"/>
              <a:t>27-01-2025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535791-9EBC-48F1-91F0-47921B07CE2F}" type="slidenum">
              <a:rPr lang="en-IN" smtClean="0"/>
              <a:t>‹#›</a:t>
            </a:fld>
            <a:endParaRPr lang="en-IN"/>
          </a:p>
        </p:txBody>
      </p:sp>
    </p:spTree>
    <p:extLst>
      <p:ext uri="{BB962C8B-B14F-4D97-AF65-F5344CB8AC3E}">
        <p14:creationId xmlns:p14="http://schemas.microsoft.com/office/powerpoint/2010/main" val="24516920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E89760-DD2B-43B0-99F9-1044DC8DE3A6}" type="datetimeFigureOut">
              <a:rPr lang="en-IN" smtClean="0"/>
              <a:t>27-01-2025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535791-9EBC-48F1-91F0-47921B07CE2F}"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4418972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E89760-DD2B-43B0-99F9-1044DC8DE3A6}" type="datetimeFigureOut">
              <a:rPr lang="en-IN" smtClean="0"/>
              <a:t>27-01-2025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E535791-9EBC-48F1-91F0-47921B07CE2F}" type="slidenum">
              <a:rPr lang="en-IN" smtClean="0"/>
              <a:t>‹#›</a:t>
            </a:fld>
            <a:endParaRPr lang="en-IN"/>
          </a:p>
        </p:txBody>
      </p:sp>
    </p:spTree>
    <p:extLst>
      <p:ext uri="{BB962C8B-B14F-4D97-AF65-F5344CB8AC3E}">
        <p14:creationId xmlns:p14="http://schemas.microsoft.com/office/powerpoint/2010/main" val="1504932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9E89760-DD2B-43B0-99F9-1044DC8DE3A6}" type="datetimeFigureOut">
              <a:rPr lang="en-IN" smtClean="0"/>
              <a:t>27-01-2025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E535791-9EBC-48F1-91F0-47921B07CE2F}" type="slidenum">
              <a:rPr lang="en-IN" smtClean="0"/>
              <a:t>‹#›</a:t>
            </a:fld>
            <a:endParaRPr lang="en-IN"/>
          </a:p>
        </p:txBody>
      </p:sp>
    </p:spTree>
    <p:extLst>
      <p:ext uri="{BB962C8B-B14F-4D97-AF65-F5344CB8AC3E}">
        <p14:creationId xmlns:p14="http://schemas.microsoft.com/office/powerpoint/2010/main" val="156476845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travel-technology-solu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technology.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list-of-travel-technology-companie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best-travel-technology-company.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ota-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travel-technology-europ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travel-technology-for-trave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travel-technology-company.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travel-technology-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travel-portal-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best-travel-api-provider.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travelopro.com/mobile-travel-app.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travel-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third-party-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www.travelopro.com/travel-technology-consulting.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travelopro.com/travel-meta-search-engin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travelopro.com/travel-technology-modul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s://www.slideshare.net/slideshow/best-white-label-travel-portal-in-india-travelopropptx/252514082"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https://www.travelopro.com/travel-technology-service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C3D270F-DA7C-AF5A-EEEA-6CF130FBF8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6" name="TextBox 5">
            <a:extLst>
              <a:ext uri="{FF2B5EF4-FFF2-40B4-BE49-F238E27FC236}">
                <a16:creationId xmlns:a16="http://schemas.microsoft.com/office/drawing/2014/main" id="{48C9672D-91C8-CA07-23FB-66B9E1ED74C7}"/>
              </a:ext>
            </a:extLst>
          </p:cNvPr>
          <p:cNvSpPr txBox="1"/>
          <p:nvPr/>
        </p:nvSpPr>
        <p:spPr>
          <a:xfrm>
            <a:off x="4473163" y="5580863"/>
            <a:ext cx="3779260"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09C16735-AAD9-6C12-EA67-3890958DAA4B}"/>
              </a:ext>
            </a:extLst>
          </p:cNvPr>
          <p:cNvSpPr txBox="1"/>
          <p:nvPr/>
        </p:nvSpPr>
        <p:spPr>
          <a:xfrm>
            <a:off x="2913542" y="132694"/>
            <a:ext cx="6364916" cy="769441"/>
          </a:xfrm>
          <a:prstGeom prst="rect">
            <a:avLst/>
          </a:prstGeom>
          <a:noFill/>
        </p:spPr>
        <p:txBody>
          <a:bodyPr wrap="square">
            <a:spAutoFit/>
          </a:bodyPr>
          <a:lstStyle/>
          <a:p>
            <a:r>
              <a:rPr lang="en-IN" sz="4400" b="1" dirty="0"/>
              <a:t>Travel Technology Services</a:t>
            </a:r>
          </a:p>
        </p:txBody>
      </p:sp>
      <p:pic>
        <p:nvPicPr>
          <p:cNvPr id="9" name="Picture 8">
            <a:extLst>
              <a:ext uri="{FF2B5EF4-FFF2-40B4-BE49-F238E27FC236}">
                <a16:creationId xmlns:a16="http://schemas.microsoft.com/office/drawing/2014/main" id="{89618AF7-8DCE-F516-B152-ACB651A19B5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08386" y="977462"/>
            <a:ext cx="9448799" cy="4435366"/>
          </a:xfrm>
          <a:prstGeom prst="rect">
            <a:avLst/>
          </a:prstGeom>
        </p:spPr>
      </p:pic>
    </p:spTree>
    <p:extLst>
      <p:ext uri="{BB962C8B-B14F-4D97-AF65-F5344CB8AC3E}">
        <p14:creationId xmlns:p14="http://schemas.microsoft.com/office/powerpoint/2010/main" val="1664632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C386F4-139D-2CF2-1C2F-D515475E884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EF26870-6EA4-259E-0BF8-CD67EE23C2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06BF44A8-2AC2-E424-A78B-3DF020066567}"/>
              </a:ext>
            </a:extLst>
          </p:cNvPr>
          <p:cNvSpPr txBox="1"/>
          <p:nvPr/>
        </p:nvSpPr>
        <p:spPr>
          <a:xfrm>
            <a:off x="882868" y="706474"/>
            <a:ext cx="10689021" cy="591501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the competitive travel industry, travel agents, travel agencies, tour operators, hotel operators, and travel enterprises must keep up with the latest innovations in travel technology to maintain their leading position in the travel industry. </a:t>
            </a: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 innovative solutions to enhance travel experiences, improve operational efficiency, and increase revenue.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automating your business processes, travel agencies are able to improve their workflow and boost their productivity. Travel technology also helps in reducing errors and increasing efficiency by providing real-time data on flights, hotels, car rentals, and other services.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Moreover, technology can help businesses by increasing accuracy and convenience while helping reduce or eliminate human error. Furthermore, it is crucial to always keep up with the up-to-date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technology trends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so that the excellent solutions are being used and that other businesses do not gain a competitive edge.</a:t>
            </a:r>
          </a:p>
        </p:txBody>
      </p:sp>
    </p:spTree>
    <p:extLst>
      <p:ext uri="{BB962C8B-B14F-4D97-AF65-F5344CB8AC3E}">
        <p14:creationId xmlns:p14="http://schemas.microsoft.com/office/powerpoint/2010/main" val="4494380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635C0F-CBDD-B7CC-F42B-5E4B23B3544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3D01CA8-4263-2AC6-7FD5-A6A483D881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8A33AD2D-33E7-4E5C-AC2C-B8A3E76078A0}"/>
              </a:ext>
            </a:extLst>
          </p:cNvPr>
          <p:cNvSpPr txBox="1"/>
          <p:nvPr/>
        </p:nvSpPr>
        <p:spPr>
          <a:xfrm>
            <a:off x="1156138" y="866663"/>
            <a:ext cx="9879723" cy="5124673"/>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Finding The Right Travel Technology for Your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Looking for state-of-the-art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services and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power your business? Travelopro offers a suite of services to improve operations and elevate the travel experience. We offer travel technology services and solutions to suppliers, distributors, and technology providers to help them expand revenue and improve efficiency while maintaining sustainability and amplifying guest experiences.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the provider of the 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technology systems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tour operators, online travel agents, and wholesalers. We work with some of the most recognized and renowned brands in the travel industry, providing them innovative and scalable solutions in an ever-changing market.</a:t>
            </a:r>
          </a:p>
        </p:txBody>
      </p:sp>
    </p:spTree>
    <p:extLst>
      <p:ext uri="{BB962C8B-B14F-4D97-AF65-F5344CB8AC3E}">
        <p14:creationId xmlns:p14="http://schemas.microsoft.com/office/powerpoint/2010/main" val="28181438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94D4E5-8881-EA5C-8394-EBF189B50BE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71BE12D-1D07-7D25-9413-2BC84BB6EB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A65F2F4D-3244-666B-57BA-856E77511670}"/>
              </a:ext>
            </a:extLst>
          </p:cNvPr>
          <p:cNvSpPr txBox="1"/>
          <p:nvPr/>
        </p:nvSpPr>
        <p:spPr>
          <a:xfrm>
            <a:off x="830318" y="561470"/>
            <a:ext cx="10878206"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travel technology services for hotels, flights, cars, cruises, transfers, sightseeing, and packages. With the latest growing technology, the travel industry can enjoy speedy and straightforward online implementation. We are a travel technology company that is integrated with over 70+ travel suppliers. We are enabling B2B, B2C, and B2B2B businesses all over the globe. We aim to help the travel industry to market with our travel technology services worldwide.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specialize in travel technology solutions, both from a specialized content aggregation as well as delivering quality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OTA platforms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Our solutions are built on the latest technology, and we also have the following skillsets and competencies to support any OTA operations, as we have enabled all required components on a single platform.</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been delivering advanced booking solutions to travel agents, tour operators, and wholesalers for almost two decades and are universally recognized as one of the world's leading travel technology providers. </a:t>
            </a:r>
          </a:p>
        </p:txBody>
      </p:sp>
    </p:spTree>
    <p:extLst>
      <p:ext uri="{BB962C8B-B14F-4D97-AF65-F5344CB8AC3E}">
        <p14:creationId xmlns:p14="http://schemas.microsoft.com/office/powerpoint/2010/main" val="2569770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EA359-9654-B78C-72A7-B8596604B88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F8B7BE0-44D7-E1E8-0F20-869221D902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FCBFDAA6-649A-E3E5-93B9-C15E72095844}"/>
              </a:ext>
            </a:extLst>
          </p:cNvPr>
          <p:cNvSpPr txBox="1"/>
          <p:nvPr/>
        </p:nvSpPr>
        <p:spPr>
          <a:xfrm>
            <a:off x="1072054" y="1115546"/>
            <a:ext cx="10205545"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comprehensive range of finely tuned, bespoke products help our worldwide clients work smarter, improve their bottom line, and increase user experience and retention.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where the latest technologies, emerging trends, leading travel brands, and innovative startups are all in one place to create new possibilities for the travel industry. From digital solutions to innovative start-ups and well-known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 suppliers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who are at the forefront of the industry transformation, this is the platform for all attendees to network and explore new possibilities that meet their business objectives.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products offer complete solutions and cutting-edge technology to support the success of travel companies of all sizes and types.</a:t>
            </a:r>
          </a:p>
        </p:txBody>
      </p:sp>
    </p:spTree>
    <p:extLst>
      <p:ext uri="{BB962C8B-B14F-4D97-AF65-F5344CB8AC3E}">
        <p14:creationId xmlns:p14="http://schemas.microsoft.com/office/powerpoint/2010/main" val="24033863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08EE90-1704-3EDE-8FF2-D1C7515D517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5A3D672-5192-D64C-C863-961497C952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A12B7F7D-D4C0-3744-FC42-3A261F4857E2}"/>
              </a:ext>
            </a:extLst>
          </p:cNvPr>
          <p:cNvSpPr txBox="1"/>
          <p:nvPr/>
        </p:nvSpPr>
        <p:spPr>
          <a:xfrm>
            <a:off x="1008992" y="727275"/>
            <a:ext cx="10342179"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solutions are best suitable for all sizes of travel companies and agencies, from small and medium travel agents to large travel agents, hoteliers, B2C travel agents, B2B travel agents, DMC's, consolidators, and online travel agents.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Whether you’re a travel manager, travel arranger, or busy business traveler, we have developed a suite of tools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specifically for your requirements. We use the most advanced technologies in the infrastructure to ensure the highest availability rates (uptime), high performance, and full redundancy across all components.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aim as a company that develops revolutionary software for the travel industry is to convert it by fusing creativity, technology, and travel in a seamless manner. Our aim is to provide travel businesses, travel agents, and tourists with advanced technologies that will enable them to unlock their creativity and transform the way people explore, plan, book, and experience travel. We believe that traveling is a greatly creative experience.</a:t>
            </a:r>
          </a:p>
        </p:txBody>
      </p:sp>
    </p:spTree>
    <p:extLst>
      <p:ext uri="{BB962C8B-B14F-4D97-AF65-F5344CB8AC3E}">
        <p14:creationId xmlns:p14="http://schemas.microsoft.com/office/powerpoint/2010/main" val="3791821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8BE9AA-7A57-2B2C-1E32-566F7A38E6D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E2B6DAA-6BA0-3967-B949-B79829554DB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00FCCA96-149C-45C9-E9FA-869FB5E5466E}"/>
              </a:ext>
            </a:extLst>
          </p:cNvPr>
          <p:cNvSpPr txBox="1"/>
          <p:nvPr/>
        </p:nvSpPr>
        <p:spPr>
          <a:xfrm>
            <a:off x="914399" y="799592"/>
            <a:ext cx="10636469" cy="570983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system automates and streamlines the business procedures of a travel company, providing complete control over the management of its tasks through a web browser to create and login sub-agents, modify credit/cash boundaries, activate or deactivate users/agents/suppliers, track bookings/amendments/cancellations, change markups against the provider or agent, check exceptional payments, and evaluate sales vs. profit. On the other side, subagents have the flexibility to make internet bookings and cancellations, check the productivity of their employee users, set up their own booking markups, track sales, and view invoices, payments, / outstanding.</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Travel Technology Software will help you to instrument your creative ideas and vision. We are the expert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software company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is experienced in API/XML integration of GDS such as Amadeus, Travelport, and Sabre to offer your customers a broad range of travel products with real-time availability, details, fares, rules, and policies.</a:t>
            </a:r>
          </a:p>
        </p:txBody>
      </p:sp>
    </p:spTree>
    <p:extLst>
      <p:ext uri="{BB962C8B-B14F-4D97-AF65-F5344CB8AC3E}">
        <p14:creationId xmlns:p14="http://schemas.microsoft.com/office/powerpoint/2010/main" val="5873380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C67AD2-D188-706B-45BB-A26FB528265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23D5204-E968-EBE3-765E-C74653B481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70B62CFA-E126-0607-9019-400F224372B2}"/>
              </a:ext>
            </a:extLst>
          </p:cNvPr>
          <p:cNvSpPr txBox="1"/>
          <p:nvPr/>
        </p:nvSpPr>
        <p:spPr>
          <a:xfrm>
            <a:off x="1166648" y="982634"/>
            <a:ext cx="10026869"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mobile engagement platforms comprise features such as multilanguage booking, transactional accounting, accounting system integration, adding direct contacts, managing several branches, multi-currency transactions, and much more.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expertise lies in offering sophisticated software consultancy and turnkey solutions to all our customers. We are promised to develop core competencies, provide a stimulating work environment, and have a process-oriented structure.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team has experience in travel technology and IT, which enables us to set up quality software that can meet all travel portal solution demands. We are delivering a broad range of travel technology solutions for the travel agencies to help them take their business to new levels by making flight bookings, hotel bookings, car bookings, cruise bookings, and bus bookings.</a:t>
            </a:r>
          </a:p>
        </p:txBody>
      </p:sp>
    </p:spTree>
    <p:extLst>
      <p:ext uri="{BB962C8B-B14F-4D97-AF65-F5344CB8AC3E}">
        <p14:creationId xmlns:p14="http://schemas.microsoft.com/office/powerpoint/2010/main" val="1628358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07125B-17B9-0C2C-70CC-219BAF3BF90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1E3F333-815F-0219-461C-20FA7D6AC6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70810254-3EC8-6688-7711-6FD07483C6C1}"/>
              </a:ext>
            </a:extLst>
          </p:cNvPr>
          <p:cNvSpPr txBox="1"/>
          <p:nvPr/>
        </p:nvSpPr>
        <p:spPr>
          <a:xfrm>
            <a:off x="872358" y="445104"/>
            <a:ext cx="11014841" cy="6135398"/>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Travelopro Offers Travel Technology Services: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Explore our comprehensive range of travel services designed to meet the diverse needs of modern travel businesses and boost you to stay ahead in this competitive industry.</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Software Solutions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provides a complete set of travel software solutions from booking to revenue management designed to streamline operations and improve traveler experiences for travel businesses of all sizes.</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Software Solutions for Travel Management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Booking Engine Integration Services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Revenue Management System</a:t>
            </a:r>
          </a:p>
        </p:txBody>
      </p:sp>
    </p:spTree>
    <p:extLst>
      <p:ext uri="{BB962C8B-B14F-4D97-AF65-F5344CB8AC3E}">
        <p14:creationId xmlns:p14="http://schemas.microsoft.com/office/powerpoint/2010/main" val="28107898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97460-7855-323C-1182-42FEDF80424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D6FE67F-F973-94C0-3C0F-80AFFCE833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FB96B8DE-5768-E1F8-4809-F21A911BA2BA}"/>
              </a:ext>
            </a:extLst>
          </p:cNvPr>
          <p:cNvSpPr txBox="1"/>
          <p:nvPr/>
        </p:nvSpPr>
        <p:spPr>
          <a:xfrm>
            <a:off x="1162953" y="887737"/>
            <a:ext cx="9921766" cy="4642105"/>
          </a:xfrm>
          <a:prstGeom prst="rect">
            <a:avLst/>
          </a:prstGeom>
          <a:noFill/>
        </p:spPr>
        <p:txBody>
          <a:bodyPr wrap="square">
            <a:spAutoFit/>
          </a:bodyPr>
          <a:lstStyle/>
          <a:p>
            <a:pPr>
              <a:lnSpc>
                <a:spcPct val="107000"/>
              </a:lnSpc>
              <a:spcAft>
                <a:spcPts val="800"/>
              </a:spcAft>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Portal Development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develops user-friendly online portals that serve as centralized platforms. Our portals help connect businesses with suppliers, serve individual travelers, or cater to employees, improving efficiency for travelers and travel businesses alike.</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B2B Travel Portal</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B2C Travel Portal</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B2E Travel Portal</a:t>
            </a:r>
          </a:p>
        </p:txBody>
      </p:sp>
    </p:spTree>
    <p:extLst>
      <p:ext uri="{BB962C8B-B14F-4D97-AF65-F5344CB8AC3E}">
        <p14:creationId xmlns:p14="http://schemas.microsoft.com/office/powerpoint/2010/main" val="22673033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1B31B9-7AC9-F03A-598A-7395CA56372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93350AA-791F-2B1E-2207-1CE25A53EF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1603756D-CA9A-AB39-6D99-6DB2B167DBD0}"/>
              </a:ext>
            </a:extLst>
          </p:cNvPr>
          <p:cNvSpPr txBox="1"/>
          <p:nvPr/>
        </p:nvSpPr>
        <p:spPr>
          <a:xfrm>
            <a:off x="1072055" y="807769"/>
            <a:ext cx="10478814" cy="5242461"/>
          </a:xfrm>
          <a:prstGeom prst="rect">
            <a:avLst/>
          </a:prstGeom>
          <a:noFill/>
        </p:spPr>
        <p:txBody>
          <a:bodyPr wrap="square">
            <a:spAutoFit/>
          </a:bodyPr>
          <a:lstStyle/>
          <a:p>
            <a:pPr algn="just">
              <a:lnSpc>
                <a:spcPct val="107000"/>
              </a:lnSpc>
              <a:spcAft>
                <a:spcPts val="800"/>
              </a:spcAft>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smoothly integrates third-party APIs into your travel software solutions to provide travelers with up-to-date information. Our expertise ensures improved functionality and connectivity for travel businesses.</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Flight API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 API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Payment Gateway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Car API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Bus API Integration</a:t>
            </a:r>
          </a:p>
        </p:txBody>
      </p:sp>
    </p:spTree>
    <p:extLst>
      <p:ext uri="{BB962C8B-B14F-4D97-AF65-F5344CB8AC3E}">
        <p14:creationId xmlns:p14="http://schemas.microsoft.com/office/powerpoint/2010/main" val="3998145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757471-6213-70F0-813A-CEB39CB8D6B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72C5485-861A-B367-C728-F64024EFDB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36B0EDB3-B146-B074-0172-70CC5F4C881B}"/>
              </a:ext>
            </a:extLst>
          </p:cNvPr>
          <p:cNvSpPr txBox="1"/>
          <p:nvPr/>
        </p:nvSpPr>
        <p:spPr>
          <a:xfrm>
            <a:off x="1072055" y="1042283"/>
            <a:ext cx="9743090" cy="5037276"/>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 Web Design &amp; Development Services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creates visually stunning and user-friendly travel websites that ensure a powerful booking experience and eye-catching visuals that engage travelers and encourages conversions.</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App Development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specializes in creating full-featured mobile apps for the travel sector. From itinerary planning to real-time information, our apps provide convenience and seamless connectivity to travelers.</a:t>
            </a:r>
          </a:p>
        </p:txBody>
      </p:sp>
    </p:spTree>
    <p:extLst>
      <p:ext uri="{BB962C8B-B14F-4D97-AF65-F5344CB8AC3E}">
        <p14:creationId xmlns:p14="http://schemas.microsoft.com/office/powerpoint/2010/main" val="26279272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6D5591-85C9-B7A2-8082-93495104C49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B827317-EAF9-530A-1E14-B0F9D0794F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0448F410-6916-CF27-3E4B-43463AC9C955}"/>
              </a:ext>
            </a:extLst>
          </p:cNvPr>
          <p:cNvSpPr txBox="1"/>
          <p:nvPr/>
        </p:nvSpPr>
        <p:spPr>
          <a:xfrm>
            <a:off x="1261241" y="1034064"/>
            <a:ext cx="10205545" cy="5139869"/>
          </a:xfrm>
          <a:prstGeom prst="rect">
            <a:avLst/>
          </a:prstGeom>
          <a:noFill/>
        </p:spPr>
        <p:txBody>
          <a:bodyPr wrap="square">
            <a:spAutoFit/>
          </a:bodyPr>
          <a:lstStyle/>
          <a:p>
            <a:pPr algn="just">
              <a:lnSpc>
                <a:spcPct val="107000"/>
              </a:lnSpc>
              <a:spcAft>
                <a:spcPts val="800"/>
              </a:spcAft>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Booking Systems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creates booking systems that effortlessly manage the complete booking process, from flight and hotel reservations to car rentals and activities, to provide travelers with hassle-free experiences and help travel businesses maximize profit.</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Package Booking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 Extranet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Holiday Package Booking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CRM</a:t>
            </a:r>
          </a:p>
        </p:txBody>
      </p:sp>
    </p:spTree>
    <p:extLst>
      <p:ext uri="{BB962C8B-B14F-4D97-AF65-F5344CB8AC3E}">
        <p14:creationId xmlns:p14="http://schemas.microsoft.com/office/powerpoint/2010/main" val="1694370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A5DC7D-883F-32DA-15FB-E02A818DAF8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0C2F7E1-62FB-021E-E159-86E700A356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9FBE507B-8AC6-922F-3598-65393C0D445B}"/>
              </a:ext>
            </a:extLst>
          </p:cNvPr>
          <p:cNvSpPr txBox="1"/>
          <p:nvPr/>
        </p:nvSpPr>
        <p:spPr>
          <a:xfrm>
            <a:off x="1082566" y="974636"/>
            <a:ext cx="10436772"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Are Travel Technology Systems Revolutionizing The World Of The Travel Industry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technology systems are transforming the travel industry by streamlining processes, enhancing user experiences, and managing operational efficiency. Here’s how they’re reshaping the industry:</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Automation and Efficiency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technology systems automate tasks like bookings, payments, and itinerary management. This reduces manual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labor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errors, allowing travel agencies, airlines, and hotels to operate more efficiently. Automated systems also speed up customer service, allowing businesses to respond quickly to inquiries and bookings.</a:t>
            </a:r>
          </a:p>
        </p:txBody>
      </p:sp>
    </p:spTree>
    <p:extLst>
      <p:ext uri="{BB962C8B-B14F-4D97-AF65-F5344CB8AC3E}">
        <p14:creationId xmlns:p14="http://schemas.microsoft.com/office/powerpoint/2010/main" val="5948206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DE457-85F6-D8E6-4E0F-DB1C388DD0A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33BAB9C-8E63-93C1-003B-FAF6CDC4C1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C61F1100-2273-6576-14EB-B81890BD9B26}"/>
              </a:ext>
            </a:extLst>
          </p:cNvPr>
          <p:cNvSpPr txBox="1"/>
          <p:nvPr/>
        </p:nvSpPr>
        <p:spPr>
          <a:xfrm>
            <a:off x="882868" y="1198766"/>
            <a:ext cx="10710041" cy="4816896"/>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Seamless Integration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technology allows seamless integration across platforms, such as Global Distribution Systems (GDS),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third-party travel agencies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local suppliers. This ensures that all travel products are connected, and customers can book a complete travel package easily.</a:t>
            </a: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Personalization: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Advanced travel tech solutions use data analytics and artificial intelligence (AI) to offer personalized travel recommendations based on user preferences,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behavior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past bookings. This creates a more customized travel experience, improving customer satisfaction and loyalty.</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Real-Time Information: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travel technology, customers receive real-time updates on flight schedules, hotel availability, and price changes. This enables travelers to make more informed decisions and adjust plans directly, improving overall convenience.</a:t>
            </a:r>
          </a:p>
        </p:txBody>
      </p:sp>
    </p:spTree>
    <p:extLst>
      <p:ext uri="{BB962C8B-B14F-4D97-AF65-F5344CB8AC3E}">
        <p14:creationId xmlns:p14="http://schemas.microsoft.com/office/powerpoint/2010/main" val="33304690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A8E8E-CD80-D19F-0D29-D8B5B639D36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23281DD-86B6-A230-D5EA-76B8BDE9C4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39B804D6-0285-BE3B-C22C-05FC97381277}"/>
              </a:ext>
            </a:extLst>
          </p:cNvPr>
          <p:cNvSpPr txBox="1"/>
          <p:nvPr/>
        </p:nvSpPr>
        <p:spPr>
          <a:xfrm>
            <a:off x="872358" y="1094700"/>
            <a:ext cx="10447283" cy="4816896"/>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Enhanced Customer Service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Chatbots, virtual assistants, and AI-powered customer service tools enable travel companies to provide 24/7 support. Customers can receive quick answers to their questions, check bookings, or make reservation changes without human intervention.</a:t>
            </a: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Mobile Accessibility: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Mobile apps and responsive platforms allow users to book flights, hotels, and experiences on the go. The ease of mobile access has increased convenience for both customers and travel businesses, making it possible to handle travel anytime, anywhere.</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Cost Reduction: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technology systems help reduce operational costs for travel companies by streamlining processes, minimizing human errors, and optimizing resource allocation. These systems also allow businesses to better track spending, forecast trends, and improve budget management.</a:t>
            </a:r>
          </a:p>
        </p:txBody>
      </p:sp>
    </p:spTree>
    <p:extLst>
      <p:ext uri="{BB962C8B-B14F-4D97-AF65-F5344CB8AC3E}">
        <p14:creationId xmlns:p14="http://schemas.microsoft.com/office/powerpoint/2010/main" val="9396217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542849-340B-702A-1651-C2EDBDF8FB5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1B9429C-7446-C930-C152-6ED14B4EB7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FA974FD7-AAE6-DA51-524D-29C24F5DCEE7}"/>
              </a:ext>
            </a:extLst>
          </p:cNvPr>
          <p:cNvSpPr txBox="1"/>
          <p:nvPr/>
        </p:nvSpPr>
        <p:spPr>
          <a:xfrm>
            <a:off x="1292772" y="1709483"/>
            <a:ext cx="9869214" cy="3236207"/>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Sustainability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eco-conscious travelers on the rise, technology allows travel companies to promote sustainable travel options by tracking and offering greener choices. Systems can display the carbon footprint of flights or suggest eco-friendly hotels, supporting responsible travel initiatives.</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Increased Global Reach</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Through digital platforms, travel companies can now cater to a global audience, offering services across countries and continents. Technology removes geographical barriers, making it easier for businesses to reach and serve customers worldwide.</a:t>
            </a:r>
          </a:p>
        </p:txBody>
      </p:sp>
    </p:spTree>
    <p:extLst>
      <p:ext uri="{BB962C8B-B14F-4D97-AF65-F5344CB8AC3E}">
        <p14:creationId xmlns:p14="http://schemas.microsoft.com/office/powerpoint/2010/main" val="30867021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3D3AE3-E569-41C7-9EB3-84F196566F2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3377EB5-2142-3FE1-73F4-0AEC798559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0BEA0E62-CB68-CE60-2048-9636F01CCAE0}"/>
              </a:ext>
            </a:extLst>
          </p:cNvPr>
          <p:cNvSpPr txBox="1"/>
          <p:nvPr/>
        </p:nvSpPr>
        <p:spPr>
          <a:xfrm>
            <a:off x="903888" y="561470"/>
            <a:ext cx="10689021" cy="601760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To Find A Good Travel Technology Provider For Your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You’re about to launch on a long journey with your business, and it’s essential that you find the right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provider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To help you choose the right provider, here are some things to look for when choosing a travel technology company: </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 Broad Range of Services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you want more than just booking flights, consider whether the company offers a broad range of services such as checking baggage and providing car rentals. This can make all the difference in terms of convenience and cost-efficiency. </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Experienced In the Travel Industry: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Some companies may specialize in only one area, such as hotels or airfare, but if they don’t have experience working with businesses like yours, then they won’t be able to give optimal solutions—and this could end up costing both time and money down the road!</a:t>
            </a:r>
          </a:p>
        </p:txBody>
      </p:sp>
    </p:spTree>
    <p:extLst>
      <p:ext uri="{BB962C8B-B14F-4D97-AF65-F5344CB8AC3E}">
        <p14:creationId xmlns:p14="http://schemas.microsoft.com/office/powerpoint/2010/main" val="4399589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B7E100-3CE1-F3F8-2878-DA3481B2B87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1A65567-8EB0-D010-6EF5-A78A2A3BC0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5CEDB7E8-E3FD-9FD3-1A05-2B7F5CFC4999}"/>
              </a:ext>
            </a:extLst>
          </p:cNvPr>
          <p:cNvSpPr txBox="1"/>
          <p:nvPr/>
        </p:nvSpPr>
        <p:spPr>
          <a:xfrm>
            <a:off x="856592" y="617781"/>
            <a:ext cx="10851931"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Travelopro’s Ultimate Goal for The Travel Industry?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a fiercely competitive global marketplace, the powerful technology solutions we provide at Travelopro ensure clients can remain relevant to their customers and enable them to work smarter. The end-to-end solutions we provide offer a unique “one-stop shop” for several functions across a single selling platform that can include reservations and bookings, documentation, and even supplier payments.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a top travel technology solutions and services provider company, helps travel companies accelerate their businesses and create sustainable travel businesses using technologies.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years of expertise in the travel technology zone, we specialize in delivering a cutting-edge suite of technology solutions that are designed to address your particular challenges, from technology adoption to customer acquisition. </a:t>
            </a:r>
          </a:p>
        </p:txBody>
      </p:sp>
    </p:spTree>
    <p:extLst>
      <p:ext uri="{BB962C8B-B14F-4D97-AF65-F5344CB8AC3E}">
        <p14:creationId xmlns:p14="http://schemas.microsoft.com/office/powerpoint/2010/main" val="21620032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7A0410-FDE7-526D-423A-8B8CA745310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7F27641-292F-7FF7-C32D-5B4F2CD555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0525DBEA-47A6-39F7-EE08-3274F9A26781}"/>
              </a:ext>
            </a:extLst>
          </p:cNvPr>
          <p:cNvSpPr txBox="1"/>
          <p:nvPr/>
        </p:nvSpPr>
        <p:spPr>
          <a:xfrm>
            <a:off x="830317" y="748516"/>
            <a:ext cx="10836166"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order to achieve this, travel agents, tour operators, and destination management companies (DMCs) require robust and flexible technology solutions for managing their operations effectively.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let you access to a broad range of travel suppliers, comprising all LCC, GDS, hotels, packages, car rental locations, cruises, e-rail, bus, insurance, and other travel and tour experiences. With just a few clicks, you can offer your user an online world with all the travel technology solutions, making fast and simple access to all your products.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represent the foremost innovators in travel technology, involving Global Distribution Systems, online travel agencies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metasearch companies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short-term rental platforms, and travel management companies.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Under one roof, we provide a plethora of travel services to our customers, tour operators, travel vendors, self-employed hotels, and car rental companies.</a:t>
            </a:r>
          </a:p>
        </p:txBody>
      </p:sp>
    </p:spTree>
    <p:extLst>
      <p:ext uri="{BB962C8B-B14F-4D97-AF65-F5344CB8AC3E}">
        <p14:creationId xmlns:p14="http://schemas.microsoft.com/office/powerpoint/2010/main" val="4624932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0F3E77-B73B-15FC-364A-30BE4B8603A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89A5B66-111C-1F47-6512-8318386447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68465AD9-EE63-EBF2-D0E8-9DE97CB71D19}"/>
              </a:ext>
            </a:extLst>
          </p:cNvPr>
          <p:cNvSpPr txBox="1"/>
          <p:nvPr/>
        </p:nvSpPr>
        <p:spPr>
          <a:xfrm>
            <a:off x="709448" y="696782"/>
            <a:ext cx="10773103"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help automate companies and streamline employees, corporate, B2B, B2C, and mobile booking specifications.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Travelopro’s consultants are experts in all sectors of the travel industry, including airline reservations &amp; loyalty systems, online travel booking &amp; wholesale technology, global distribution systems, travel agent point of sale &amp; distribution platforms, tour operators &amp; wholesale software, corporate booking, expense &amp; business intelligence systems, hospitality property and central reservation technology, and government authorization, booking &amp; voucher automation. This includes vast knowledge of technologies used for reservations, distribution, and marketing.</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professionals help you automate and enhance various travel business processes, such as booking and reservation management, to CRM that help you streamline your operations, increase revenue, and give a better experience to your travelers.</a:t>
            </a:r>
          </a:p>
        </p:txBody>
      </p:sp>
    </p:spTree>
    <p:extLst>
      <p:ext uri="{BB962C8B-B14F-4D97-AF65-F5344CB8AC3E}">
        <p14:creationId xmlns:p14="http://schemas.microsoft.com/office/powerpoint/2010/main" val="18219099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1F9C06-E25D-FE00-7D90-C60F9B2D998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00357EE-76CC-962E-8C5F-44A59FBCC0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51D4A268-3D03-4904-E310-7B37F8A34D3D}"/>
              </a:ext>
            </a:extLst>
          </p:cNvPr>
          <p:cNvSpPr txBox="1"/>
          <p:nvPr/>
        </p:nvSpPr>
        <p:spPr>
          <a:xfrm>
            <a:off x="1108841" y="1115546"/>
            <a:ext cx="9974317"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professional team develops innovative travel technology solutions with unique features and functionality customized based on travel business requirements with the goal to build an exceptional customer experience and maximize sales and profitability for travel businesses.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at Travelopro help travel start-ups and innovators create travel products from idea to commissioning in a very short duration of time. We have experience in creating a variety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platforms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numerous of the world’s leading travel companies.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task is to continue providing our customers with holistic travel alternatives that will simplify their company procedures within the shortest timeframe.</a:t>
            </a:r>
          </a:p>
        </p:txBody>
      </p:sp>
    </p:spTree>
    <p:extLst>
      <p:ext uri="{BB962C8B-B14F-4D97-AF65-F5344CB8AC3E}">
        <p14:creationId xmlns:p14="http://schemas.microsoft.com/office/powerpoint/2010/main" val="18608513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822D02-AD8E-5AB7-10E5-2EF8FB27E17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DD0B55D-9EFC-481A-B778-CEA124752A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3" name="TextBox 2">
            <a:extLst>
              <a:ext uri="{FF2B5EF4-FFF2-40B4-BE49-F238E27FC236}">
                <a16:creationId xmlns:a16="http://schemas.microsoft.com/office/drawing/2014/main" id="{EF3B99F9-3788-FA66-E86C-413146E91D93}"/>
              </a:ext>
            </a:extLst>
          </p:cNvPr>
          <p:cNvSpPr txBox="1"/>
          <p:nvPr/>
        </p:nvSpPr>
        <p:spPr>
          <a:xfrm>
            <a:off x="1250731" y="1726652"/>
            <a:ext cx="9144000" cy="304621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Conclusion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works with digital technologies and offers numerous services and projects to clients. For more information on your needs and to discuss how Travelopro can help you achieve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digital transformation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project that you desire, please get in touch with Travelopro.</a:t>
            </a:r>
          </a:p>
        </p:txBody>
      </p:sp>
    </p:spTree>
    <p:extLst>
      <p:ext uri="{BB962C8B-B14F-4D97-AF65-F5344CB8AC3E}">
        <p14:creationId xmlns:p14="http://schemas.microsoft.com/office/powerpoint/2010/main" val="16663668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FB77C-9FB8-8D40-69DB-0A7DB60348F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BD1427E-FC9F-DE96-853A-44DE4FCDD1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2483" y="132694"/>
            <a:ext cx="1884472" cy="428776"/>
          </a:xfrm>
          <a:prstGeom prst="rect">
            <a:avLst/>
          </a:prstGeom>
        </p:spPr>
      </p:pic>
      <p:sp>
        <p:nvSpPr>
          <p:cNvPr id="2" name="Title 1">
            <a:extLst>
              <a:ext uri="{FF2B5EF4-FFF2-40B4-BE49-F238E27FC236}">
                <a16:creationId xmlns:a16="http://schemas.microsoft.com/office/drawing/2014/main" id="{74019F23-46EF-8289-C139-27FC0B880DD8}"/>
              </a:ext>
            </a:extLst>
          </p:cNvPr>
          <p:cNvSpPr txBox="1">
            <a:spLocks/>
          </p:cNvSpPr>
          <p:nvPr/>
        </p:nvSpPr>
        <p:spPr>
          <a:xfrm>
            <a:off x="973337" y="805982"/>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https://www.travelopro.com/travel-technology-services.php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just">
              <a:lnSpc>
                <a:spcPct val="107000"/>
              </a:lnSpc>
              <a:spcAft>
                <a:spcPts val="800"/>
              </a:spcAft>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192227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64</TotalTime>
  <Words>2625</Words>
  <Application>Microsoft Office PowerPoint</Application>
  <PresentationFormat>Widescreen</PresentationFormat>
  <Paragraphs>110</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4</cp:revision>
  <dcterms:created xsi:type="dcterms:W3CDTF">2025-01-21T11:29:58Z</dcterms:created>
  <dcterms:modified xsi:type="dcterms:W3CDTF">2025-01-27T03:49:32Z</dcterms:modified>
</cp:coreProperties>
</file>