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289685550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45820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3732206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DF0578-CA2C-4EA3-A206-8FE81D779DBC}" type="datetimeFigureOut">
              <a:rPr lang="en-IN" smtClean="0"/>
              <a:t>28-01-2025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324695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DF0578-CA2C-4EA3-A206-8FE81D779DBC}" type="datetimeFigureOut">
              <a:rPr lang="en-IN" smtClean="0"/>
              <a:t>28-01-2025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3107965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DF0578-CA2C-4EA3-A206-8FE81D779DBC}" type="datetimeFigureOut">
              <a:rPr lang="en-IN" smtClean="0"/>
              <a:t>28-01-2025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337367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E5DF0578-CA2C-4EA3-A206-8FE81D779DBC}" type="datetimeFigureOut">
              <a:rPr lang="en-IN" smtClean="0"/>
              <a:t>28-01-2025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651630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DF0578-CA2C-4EA3-A206-8FE81D779DBC}" type="datetimeFigureOut">
              <a:rPr lang="en-IN" smtClean="0"/>
              <a:t>28-01-2025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254050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DF0578-CA2C-4EA3-A206-8FE81D779DBC}" type="datetimeFigureOut">
              <a:rPr lang="en-IN" smtClean="0"/>
              <a:t>28-01-2025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573825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5DF0578-CA2C-4EA3-A206-8FE81D779DBC}" type="datetimeFigureOut">
              <a:rPr lang="en-IN" smtClean="0"/>
              <a:t>28-01-2025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2484269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031083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215923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8617796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4806151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11427593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930162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DF0578-CA2C-4EA3-A206-8FE81D779DBC}" type="datetimeFigureOut">
              <a:rPr lang="en-IN" smtClean="0"/>
              <a:t>28-01-2025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F34178D-6E92-4C12-8050-8025806F80C7}" type="slidenum">
              <a:rPr lang="en-IN" smtClean="0"/>
              <a:t>‹#›</a:t>
            </a:fld>
            <a:endParaRPr lang="en-IN"/>
          </a:p>
        </p:txBody>
      </p:sp>
    </p:spTree>
    <p:extLst>
      <p:ext uri="{BB962C8B-B14F-4D97-AF65-F5344CB8AC3E}">
        <p14:creationId xmlns:p14="http://schemas.microsoft.com/office/powerpoint/2010/main" val="767741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DF0578-CA2C-4EA3-A206-8FE81D779DBC}" type="datetimeFigureOut">
              <a:rPr lang="en-IN" smtClean="0"/>
              <a:t>28-01-2025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F34178D-6E92-4C12-8050-8025806F80C7}" type="slidenum">
              <a:rPr lang="en-IN" smtClean="0"/>
              <a:t>‹#›</a:t>
            </a:fld>
            <a:endParaRPr lang="en-IN"/>
          </a:p>
        </p:txBody>
      </p:sp>
    </p:spTree>
    <p:extLst>
      <p:ext uri="{BB962C8B-B14F-4D97-AF65-F5344CB8AC3E}">
        <p14:creationId xmlns:p14="http://schemas.microsoft.com/office/powerpoint/2010/main" val="126585744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why-choose-travel-technology-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technology-consulting.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technolog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online-travel-agenc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solution.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portal-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car-rental-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yment-gateway-integration.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dynamic-packaging-software.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flight-api-provi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list-of-travel-technology-compani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inventory-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medium.com/@travelopro/online-b2c-travel-portal-94481e3d3d15"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travel-mobile-app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extranet-system.php"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travel-technology-provider.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C98C856-77E9-BB95-B2CC-686450D76E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7538" y="174834"/>
            <a:ext cx="2188394" cy="497928"/>
          </a:xfrm>
          <a:prstGeom prst="rect">
            <a:avLst/>
          </a:prstGeom>
        </p:spPr>
      </p:pic>
      <p:sp>
        <p:nvSpPr>
          <p:cNvPr id="6" name="TextBox 5">
            <a:extLst>
              <a:ext uri="{FF2B5EF4-FFF2-40B4-BE49-F238E27FC236}">
                <a16:creationId xmlns:a16="http://schemas.microsoft.com/office/drawing/2014/main" id="{C70AB4A7-1AF2-A05C-489D-674D5FA48617}"/>
              </a:ext>
            </a:extLst>
          </p:cNvPr>
          <p:cNvSpPr txBox="1"/>
          <p:nvPr/>
        </p:nvSpPr>
        <p:spPr>
          <a:xfrm>
            <a:off x="4473163" y="5580863"/>
            <a:ext cx="377926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051A3D57-436D-F81D-D8C6-181EE49A92B4}"/>
              </a:ext>
            </a:extLst>
          </p:cNvPr>
          <p:cNvSpPr txBox="1"/>
          <p:nvPr/>
        </p:nvSpPr>
        <p:spPr>
          <a:xfrm>
            <a:off x="2790496" y="184530"/>
            <a:ext cx="6611007" cy="769441"/>
          </a:xfrm>
          <a:prstGeom prst="rect">
            <a:avLst/>
          </a:prstGeom>
          <a:noFill/>
        </p:spPr>
        <p:txBody>
          <a:bodyPr wrap="square">
            <a:spAutoFit/>
          </a:bodyPr>
          <a:lstStyle/>
          <a:p>
            <a:r>
              <a:rPr lang="en-IN" sz="4400" b="1" dirty="0"/>
              <a:t>Travel Technology Provider</a:t>
            </a:r>
          </a:p>
        </p:txBody>
      </p:sp>
      <p:pic>
        <p:nvPicPr>
          <p:cNvPr id="1028" name="Picture 4" descr="Travel Tech 2.0 | Insights | Grant Thornton Bharat">
            <a:extLst>
              <a:ext uri="{FF2B5EF4-FFF2-40B4-BE49-F238E27FC236}">
                <a16:creationId xmlns:a16="http://schemas.microsoft.com/office/drawing/2014/main" id="{4E2A12D9-682A-B29B-0027-51CFAF2290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5627" y="1133079"/>
            <a:ext cx="10110952" cy="41244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08BB260-9584-89F3-3039-867E69833CE2}"/>
              </a:ext>
            </a:extLst>
          </p:cNvPr>
          <p:cNvSpPr txBox="1"/>
          <p:nvPr/>
        </p:nvSpPr>
        <p:spPr>
          <a:xfrm>
            <a:off x="2701158" y="2425855"/>
            <a:ext cx="6611007" cy="769441"/>
          </a:xfrm>
          <a:prstGeom prst="rect">
            <a:avLst/>
          </a:prstGeom>
          <a:noFill/>
        </p:spPr>
        <p:txBody>
          <a:bodyPr wrap="square">
            <a:spAutoFit/>
          </a:bodyPr>
          <a:lstStyle/>
          <a:p>
            <a:r>
              <a:rPr lang="en-IN" sz="4400" b="1" dirty="0">
                <a:solidFill>
                  <a:schemeClr val="bg1"/>
                </a:solidFill>
              </a:rPr>
              <a:t>Travel Technology Provider</a:t>
            </a:r>
          </a:p>
        </p:txBody>
      </p:sp>
      <p:pic>
        <p:nvPicPr>
          <p:cNvPr id="10" name="Picture 9">
            <a:extLst>
              <a:ext uri="{FF2B5EF4-FFF2-40B4-BE49-F238E27FC236}">
                <a16:creationId xmlns:a16="http://schemas.microsoft.com/office/drawing/2014/main" id="{CDFEEF55-A278-03B4-3DF7-BE31DB0C7F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4670" y="1238187"/>
            <a:ext cx="2188394" cy="497928"/>
          </a:xfrm>
          <a:prstGeom prst="rect">
            <a:avLst/>
          </a:prstGeom>
        </p:spPr>
      </p:pic>
    </p:spTree>
    <p:extLst>
      <p:ext uri="{BB962C8B-B14F-4D97-AF65-F5344CB8AC3E}">
        <p14:creationId xmlns:p14="http://schemas.microsoft.com/office/powerpoint/2010/main" val="3462247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2F8AC-16BC-F2FD-37D2-4B23825858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A0F00D-559C-4980-2D71-CCB1259A85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3102A161-A655-4D49-E889-EA952058680C}"/>
              </a:ext>
            </a:extLst>
          </p:cNvPr>
          <p:cNvSpPr txBox="1"/>
          <p:nvPr/>
        </p:nvSpPr>
        <p:spPr>
          <a:xfrm>
            <a:off x="1304842" y="1261836"/>
            <a:ext cx="9582315" cy="472950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State Of The Art Travel Technology Software System For The Travel Marketplace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Technology can help you automate and optimize numerous business processes, such as booking and reservation management, customer relationship management, and financial management. You may focus on other aspects of your business while saving time and minimizing mistakes.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software solutions and services to manage travel operations, enhance customer experience, and boost efficiency.</a:t>
            </a:r>
          </a:p>
        </p:txBody>
      </p:sp>
    </p:spTree>
    <p:extLst>
      <p:ext uri="{BB962C8B-B14F-4D97-AF65-F5344CB8AC3E}">
        <p14:creationId xmlns:p14="http://schemas.microsoft.com/office/powerpoint/2010/main" val="3726246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8321E-FD75-1B4B-4256-C1DBC4928F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CFD2549-2BBF-0770-2445-29755503DB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D50E0CEA-1602-6758-2A0B-F21B79563B70}"/>
              </a:ext>
            </a:extLst>
          </p:cNvPr>
          <p:cNvSpPr txBox="1"/>
          <p:nvPr/>
        </p:nvSpPr>
        <p:spPr>
          <a:xfrm>
            <a:off x="1303282" y="1364428"/>
            <a:ext cx="8828691"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innovative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technology platform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continues to provide travel industry users with the most modern and reliable online travel portal solution, including customized online booking engines, travel agency accounting software, quality services, and much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agent can offer cost benefits to their customers by giving them offers and various discounts. The user always looks for the significant deals, and therefore every traveler chooses the website accordingly. Thus, the travel technology provider should have profitable travel services.</a:t>
            </a:r>
          </a:p>
        </p:txBody>
      </p:sp>
    </p:spTree>
    <p:extLst>
      <p:ext uri="{BB962C8B-B14F-4D97-AF65-F5344CB8AC3E}">
        <p14:creationId xmlns:p14="http://schemas.microsoft.com/office/powerpoint/2010/main" val="519304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DE084-E107-2241-B625-5CA0A246B40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1A6737-29ED-DC7A-EBB2-D286B8977B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7A6BE1AE-849D-3C23-BA12-F5C281BC2958}"/>
              </a:ext>
            </a:extLst>
          </p:cNvPr>
          <p:cNvSpPr txBox="1"/>
          <p:nvPr/>
        </p:nvSpPr>
        <p:spPr>
          <a:xfrm>
            <a:off x="909144" y="725214"/>
            <a:ext cx="10610193" cy="591501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You Need to Hire Travel Technology Solution Provider for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Seeking state-of-the-art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solutions to power your business? Welcome to Travelopro, a travel technology company with over a decade of experience serving clients across the globe. Our team is dedicated to providing cutting-edge solutions for travel companies, including OTAs, travel agents, tour operators, DMCs, visa processing companies, and more.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travel technology provider that develops the newest technologies to help travel agencies, tour operators, hotels, airlines, and search engines operate and enhance travel experiences anytime, anywhere in the world. Our travel solutions are competitive, easy to use, economical, and scalable. We are the driving force of top-tier travel companies whom we push to fly higher and serve better.</a:t>
            </a:r>
          </a:p>
        </p:txBody>
      </p:sp>
    </p:spTree>
    <p:extLst>
      <p:ext uri="{BB962C8B-B14F-4D97-AF65-F5344CB8AC3E}">
        <p14:creationId xmlns:p14="http://schemas.microsoft.com/office/powerpoint/2010/main" val="118639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F05D4-0DB6-0133-D496-88BB63BAB77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8BC2885-9D89-03D8-D6D0-A1EE78BCF1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7FD9A7A9-0964-CC8B-1156-7D70319D143E}"/>
              </a:ext>
            </a:extLst>
          </p:cNvPr>
          <p:cNvSpPr txBox="1"/>
          <p:nvPr/>
        </p:nvSpPr>
        <p:spPr>
          <a:xfrm>
            <a:off x="704192" y="630621"/>
            <a:ext cx="11046373"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a suite of services to optimize operations and elevate the travel experience. We have significant APIs ready to work under your own brand. As well as a complete White Label portal solution ready to use.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helping travel companies find the best technology to reduce costs, boost revenue, and compete in the rapidly evolving industry of today.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products are designed for a wide range of businesses and professionals in the travel industry. Our solutions cater to travel agents, tour operators, cruise lines, hotels, airlines,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 (OTAs)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other travel-related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Being a top worldwide provider of travel technology, Travelopro excels in delivering reliable travel software solutions aimed at enhancing travel management. We offer comprehensive,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technology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catering to a broad range of clients, including travel agents, large travel corporations, TMCs, OTAs, and corporate houses. Travelopro is your premier destination for reliable travel software solutions.</a:t>
            </a:r>
          </a:p>
        </p:txBody>
      </p:sp>
    </p:spTree>
    <p:extLst>
      <p:ext uri="{BB962C8B-B14F-4D97-AF65-F5344CB8AC3E}">
        <p14:creationId xmlns:p14="http://schemas.microsoft.com/office/powerpoint/2010/main" val="994401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A3E23-EC8B-5830-3E95-A1DE4E709B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69647D3-AA17-4927-0C67-52FCC930A8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E56541DA-AC93-7265-867E-09C6E3E7765D}"/>
              </a:ext>
            </a:extLst>
          </p:cNvPr>
          <p:cNvSpPr txBox="1"/>
          <p:nvPr/>
        </p:nvSpPr>
        <p:spPr>
          <a:xfrm>
            <a:off x="1051034" y="1191585"/>
            <a:ext cx="10089931"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unique and intelligent travel portal solutions and services to travel agencies and startups (B2B/B2C), such as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Travel Portals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SME Travel Portals, White Label Travel Portals, and OTA Portals, all at affordable costs. Our services involve business-to-business integration, business-to-client integration, flight API integration, and chargeback-secure payment gateway integration. Our customized travel portal development helps clients worldwide connect with highly skilled experts at affordable prices.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range of products and services that assist travel businesses in improving their online presence, streamlining processes, and advancing client interactions. We work with some of the most recognized and well-known brands in the travel industry, providing them creative and scalable solutions in an ever-changing market.</a:t>
            </a:r>
          </a:p>
        </p:txBody>
      </p:sp>
    </p:spTree>
    <p:extLst>
      <p:ext uri="{BB962C8B-B14F-4D97-AF65-F5344CB8AC3E}">
        <p14:creationId xmlns:p14="http://schemas.microsoft.com/office/powerpoint/2010/main" val="4043676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71E61-4207-6607-5B2C-090C3921D69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C6E2FA-ED02-E9D8-AA18-70D3D1365A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47327DFA-3239-C1F4-7FFD-10639DAD8BF2}"/>
              </a:ext>
            </a:extLst>
          </p:cNvPr>
          <p:cNvSpPr txBox="1"/>
          <p:nvPr/>
        </p:nvSpPr>
        <p:spPr>
          <a:xfrm>
            <a:off x="1019504" y="843926"/>
            <a:ext cx="1036320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an advanced travel technology service that provides a very advanced hotel booking engine, flight booking engine, hotel extranet system, package management system, dynamic packaging, tours extranet system,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transfer booking engine, corporate self-booking tool (CSBT), payment gateway integration, mobile applications, XML/API out distribution, XML integrations,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SMS gateway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many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solutions can improve your business by inducting travel process automation, increased business efficiency, effective resource planning, enhanced customer experience, market expansion, increased visibility, branding awareness, revenue optimization, seamless support, etc.</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unique blend of experience and understanding of the travel business and the latest technology has allowed us to help companies identify and successfully implement and develop systems to enhance their operations.</a:t>
            </a:r>
          </a:p>
        </p:txBody>
      </p:sp>
    </p:spTree>
    <p:extLst>
      <p:ext uri="{BB962C8B-B14F-4D97-AF65-F5344CB8AC3E}">
        <p14:creationId xmlns:p14="http://schemas.microsoft.com/office/powerpoint/2010/main" val="1939381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275D2-54D5-0CCE-F4C5-FBD8CFD06A6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B62FA9-2FE7-059F-381D-BCBD530DA0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1D3EC238-4161-E567-ABD1-3800599D50E8}"/>
              </a:ext>
            </a:extLst>
          </p:cNvPr>
          <p:cNvSpPr txBox="1"/>
          <p:nvPr/>
        </p:nvSpPr>
        <p:spPr>
          <a:xfrm>
            <a:off x="935420" y="778572"/>
            <a:ext cx="10321159" cy="570983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a world-class leader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software solutions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goal is to equip the travel industry with cutting-edge software solutions that encourage creativity, improve productivity, and provide excellent client experiences. We work hard to be at the forefront of travel technology, creating industry standards and paving the way for the creation of innovative software solutions that take into account the specific possibilities and challenges faced by the travel and tourism sector.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outstanding travel technology company may provide a solution like rich airline content, which is hard to find with other travel technology companies. The integration of this content on the travel portal brings customer satisfaction by providing a personalized booking experience. Travel companies can also get a robust,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dynamic packaging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involves the packaging of multiple travel products in real-time. The right travel technology partner helps you get the competitive edge with such unique solutions. </a:t>
            </a:r>
          </a:p>
        </p:txBody>
      </p:sp>
    </p:spTree>
    <p:extLst>
      <p:ext uri="{BB962C8B-B14F-4D97-AF65-F5344CB8AC3E}">
        <p14:creationId xmlns:p14="http://schemas.microsoft.com/office/powerpoint/2010/main" val="1159329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AC509-236B-6260-7D70-C406B28B193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6DB2F61-5863-D369-C77C-642D0D568D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456EEEA8-8DEA-6D19-18E1-D65A0664830B}"/>
              </a:ext>
            </a:extLst>
          </p:cNvPr>
          <p:cNvSpPr txBox="1"/>
          <p:nvPr/>
        </p:nvSpPr>
        <p:spPr>
          <a:xfrm>
            <a:off x="903889" y="1070817"/>
            <a:ext cx="10625960"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 Solutions are built with powerful functionality of Trip Builder, Itinerary Creation, Package Customization, Third-Party Supplier Integration, GDS Integration, Payment Integration, Dynamic Packaging, Build Package Quotation, Reservation &amp; Inventory Management, Markup Management, Hotel XML IN, Hotel XML Out, Channel Manager Integration, Finance Management, MIS Reporting, Multi-language, Multi-currency, and Mobile-Friendly Website.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booking engine module empowers travel agencies to book flights, hotels, and other travel-related services straightforwardly from the software. Payment gateways help to process payments securely and expertly. The CRM module helps travel agencies manage customer data and provide customized services to their customers. The inventory management system helps travel agencies handle their inventory and pricing.</a:t>
            </a:r>
          </a:p>
        </p:txBody>
      </p:sp>
    </p:spTree>
    <p:extLst>
      <p:ext uri="{BB962C8B-B14F-4D97-AF65-F5344CB8AC3E}">
        <p14:creationId xmlns:p14="http://schemas.microsoft.com/office/powerpoint/2010/main" val="2162945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D53EE-40E6-0E0B-942B-8369DD1F72C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09FC1B1-0BD0-AAA5-91EE-9AF0262A76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BDB2419C-4E13-CC7D-C955-0BA8397E980A}"/>
              </a:ext>
            </a:extLst>
          </p:cNvPr>
          <p:cNvSpPr txBox="1"/>
          <p:nvPr/>
        </p:nvSpPr>
        <p:spPr>
          <a:xfrm>
            <a:off x="1450427" y="1523626"/>
            <a:ext cx="9010485" cy="333879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technology solution developed by us will have features like a back-office system, real-time booking opportunities, and an inventory with thousands of hotel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service providers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technical team has a relentless focus on delivering a scalable and dependable technology platform, which can be the growth engine for aspiring travel companies. We specialize in intelligent solutions that have a high degree of adaptability to distinct business processes within the travel domain.</a:t>
            </a:r>
          </a:p>
        </p:txBody>
      </p:sp>
    </p:spTree>
    <p:extLst>
      <p:ext uri="{BB962C8B-B14F-4D97-AF65-F5344CB8AC3E}">
        <p14:creationId xmlns:p14="http://schemas.microsoft.com/office/powerpoint/2010/main" val="2444436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6FCD2-FA3A-23B9-0784-59FD8199D8E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053C235-C5F1-2926-13B8-22D336B89D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84CC3576-25B9-EE72-7BD1-D5AC3169260C}"/>
              </a:ext>
            </a:extLst>
          </p:cNvPr>
          <p:cNvSpPr txBox="1"/>
          <p:nvPr/>
        </p:nvSpPr>
        <p:spPr>
          <a:xfrm>
            <a:off x="956441" y="630621"/>
            <a:ext cx="10646980"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Travel Technology Software Needed?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is crucial in today’s fast-paced, highly competitive travel industry. Here’s why: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𝗖𝗼𝘀𝘁</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𝗘𝗳𝗳𝗶𝗰𝗶𝗲𝗻𝗰𝘆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automating repetitive tasks such as invoicing, itinerary creation, and booking confirmations, travel technology software reduces operational costs. It also enables businesses to handle resources more effectively, contributing to overall profitability.</a:t>
            </a:r>
          </a:p>
          <a:p>
            <a:pPr marL="342900" indent="-34290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𝗦𝘁𝗿𝗲𝗮𝗺𝗹𝗶𝗻𝗲𝗱</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𝗢𝗽𝗲𝗿𝗮𝘁𝗶𝗼𝗻𝘀</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automates and simplifies numerous processes, from booking management to customer support. This reduces manual effort and reduces errors, ensuring smoother operations and increased efficiency.</a:t>
            </a:r>
          </a:p>
        </p:txBody>
      </p:sp>
    </p:spTree>
    <p:extLst>
      <p:ext uri="{BB962C8B-B14F-4D97-AF65-F5344CB8AC3E}">
        <p14:creationId xmlns:p14="http://schemas.microsoft.com/office/powerpoint/2010/main" val="1471337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82007-FFE9-8B9E-D1E3-BCCEB0E3E0D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B164800-1B9B-936D-57AF-72700406CE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DA672EBE-EDC0-8A78-5287-A300C3BDF0DB}"/>
              </a:ext>
            </a:extLst>
          </p:cNvPr>
          <p:cNvSpPr txBox="1"/>
          <p:nvPr/>
        </p:nvSpPr>
        <p:spPr>
          <a:xfrm>
            <a:off x="1051034" y="1014166"/>
            <a:ext cx="10237076"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𝗥𝗲𝗮𝗹</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𝗧𝗶𝗺𝗲</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𝗗𝗮𝘁𝗮</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𝗔𝗰𝗰𝗲𝘀𝘀</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 technology software, travel agencies and tour operators can access real-time information about flight availability, hotel bookings, and travel packages. This enables them to give up-to-date information to customers, which is vital for making informed decisions.</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𝗦𝗰𝗮𝗹𝗮𝗯𝗶𝗹𝗶𝘁𝘆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travel businesses expand, so do their operational requirements. Travel technology software is scalable, meaning it can effortlessly adapt to increasing demands without the need for great additional resources or manual intervention.</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𝗘𝗻𝗵𝗮𝗻𝗰𝗲𝗱</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𝗖𝘂𝘀𝘁𝗼𝗺𝗲𝗿</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𝗘𝘅𝗽𝗲𝗿𝗶𝗲𝗻𝗰𝗲</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Personalization is key in the travel industry, and technology helps achieve this. Travel software can store customer preferences, history, and feedback, enabling agencies to customize their services and offers, thus enhancing customer satisfaction and loyalty.</a:t>
            </a:r>
          </a:p>
        </p:txBody>
      </p:sp>
    </p:spTree>
    <p:extLst>
      <p:ext uri="{BB962C8B-B14F-4D97-AF65-F5344CB8AC3E}">
        <p14:creationId xmlns:p14="http://schemas.microsoft.com/office/powerpoint/2010/main" val="3293557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EBE02-D3A1-AA6C-BC7F-79278B8F28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3A2E93-FC6B-E797-2A59-7416BF1390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45B8F62F-D907-B20A-799E-EB4EF6A8F161}"/>
              </a:ext>
            </a:extLst>
          </p:cNvPr>
          <p:cNvSpPr txBox="1"/>
          <p:nvPr/>
        </p:nvSpPr>
        <p:spPr>
          <a:xfrm>
            <a:off x="1135117" y="1562014"/>
            <a:ext cx="9438290"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𝗗𝗮𝘁𝗮</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𝗦𝗲𝗰𝘂𝗿𝗶𝘁𝘆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𝗮𝗻𝗱</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𝗖𝗼𝗺𝗽𝗹𝗶𝗮𝗻𝗰𝗲</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Managing sensitive customer data is a remarkable responsibility. Travel technology software offers secure storage and processing of data, ensuring compliance with global data protection regulations such as GDPR.</a:t>
            </a:r>
          </a:p>
          <a:p>
            <a:pPr marL="285750" indent="-285750" algn="just">
              <a:lnSpc>
                <a:spcPct val="107000"/>
              </a:lnSpc>
              <a:spcAft>
                <a:spcPts val="800"/>
              </a:spcAft>
              <a:buFont typeface="Arial" panose="020B0604020202020204" pitchFamily="34" charset="0"/>
              <a:buChar char="•"/>
            </a:pP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𝗚𝗹𝗼𝗯𝗮𝗹</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mbria Math" panose="02040503050406030204" pitchFamily="18" charset="0"/>
                <a:ea typeface="Calibri" panose="020F0502020204030204" pitchFamily="34" charset="0"/>
                <a:cs typeface="Cambria Math" panose="02040503050406030204" pitchFamily="18" charset="0"/>
              </a:rPr>
              <a:t>𝗖𝗼𝗻𝗻𝗲𝗰𝘁𝗶𝘃𝗶𝘁𝘆</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software connects travel agencies with global distribution systems (GDS), airlines, hotels, and other service providers. This connectivity enables agencies to offer a wider range of services to customers, from booking flights to arranging car rentals, all in one platform.</a:t>
            </a:r>
          </a:p>
        </p:txBody>
      </p:sp>
    </p:spTree>
    <p:extLst>
      <p:ext uri="{BB962C8B-B14F-4D97-AF65-F5344CB8AC3E}">
        <p14:creationId xmlns:p14="http://schemas.microsoft.com/office/powerpoint/2010/main" val="2179053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D2EE5-A99A-FDFC-0A07-B465C5E8FFE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C649B47-3408-D6AB-A60A-288C15FE86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8D2EC6E8-7058-1772-9088-444291CE30DD}"/>
              </a:ext>
            </a:extLst>
          </p:cNvPr>
          <p:cNvSpPr txBox="1"/>
          <p:nvPr/>
        </p:nvSpPr>
        <p:spPr>
          <a:xfrm>
            <a:off x="945929" y="669078"/>
            <a:ext cx="10583919"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Sets Us Apart from Others?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committed to create premium products and collaborating closely with you to make sure your vision is not only realized but enhanced. Our knowledge can refine your ideas and produce a very unique travel portal development that accurately reflects your value proposition, identity, and goal. Our expert and effective method guarantees exact and timely project completion. We so have great faith in our service; thus, we kindly invite you to investigate it further under a free consultation.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solutions are built upon SaaS (Software as a Service) model that saves huge costs on hardware / software expenditures and cater to the specific needs of variety of travel businesses dealing in Flight bookings, Hotel bookings, Car rentals, corporate bookings and Visa processing. </a:t>
            </a:r>
          </a:p>
        </p:txBody>
      </p:sp>
    </p:spTree>
    <p:extLst>
      <p:ext uri="{BB962C8B-B14F-4D97-AF65-F5344CB8AC3E}">
        <p14:creationId xmlns:p14="http://schemas.microsoft.com/office/powerpoint/2010/main" val="3861542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7EB2C-0727-C295-9787-D3ABEFBA6A7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2F95EA-62D8-7510-48F5-F9FD98F23C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052DB2D3-217C-59CA-1CD8-4D9F3E56C978}"/>
              </a:ext>
            </a:extLst>
          </p:cNvPr>
          <p:cNvSpPr txBox="1"/>
          <p:nvPr/>
        </p:nvSpPr>
        <p:spPr>
          <a:xfrm>
            <a:off x="914399" y="819135"/>
            <a:ext cx="10646979" cy="5535041"/>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Therefore, if you are thinking of either starting up a travel business or if you already have an established business and looking for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partner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meet your expanding business demands. look no further. Travelopro is the answer.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End to end technology solutions for travel businesses.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use quality solutions to exhibit class, credibility, quality &amp; professionalism of travel businesses.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Ready to implement cost effective SaaS based travel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Over several years of travel industry experience.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Own high end secured web servers that guarantees data security and maximum bandwidth.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Availability of vast inventory from Hotel and Airline suppliers.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base across globe.</a:t>
            </a:r>
          </a:p>
        </p:txBody>
      </p:sp>
    </p:spTree>
    <p:extLst>
      <p:ext uri="{BB962C8B-B14F-4D97-AF65-F5344CB8AC3E}">
        <p14:creationId xmlns:p14="http://schemas.microsoft.com/office/powerpoint/2010/main" val="3863641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C4461-922B-2B0C-935D-93D069D2DA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B7D4A2B-84D0-486E-C798-6D9CBE01F2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E7E9CF93-71C5-0E2D-8DDB-46582B601C3C}"/>
              </a:ext>
            </a:extLst>
          </p:cNvPr>
          <p:cNvSpPr txBox="1"/>
          <p:nvPr/>
        </p:nvSpPr>
        <p:spPr>
          <a:xfrm>
            <a:off x="1114095" y="856644"/>
            <a:ext cx="10279117" cy="484728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Pick A Travel Technology Provider That Meets Your Requirements?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 are the qualities travel technology providers should possess to support your business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Expertise in travel technology solutions.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Modules for B2B and B2C are available.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DMC technology solutions are offered.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Android and iOS apps are developed and supported by them.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with major suppliers and GDSs. </a:t>
            </a:r>
          </a:p>
        </p:txBody>
      </p:sp>
    </p:spTree>
    <p:extLst>
      <p:ext uri="{BB962C8B-B14F-4D97-AF65-F5344CB8AC3E}">
        <p14:creationId xmlns:p14="http://schemas.microsoft.com/office/powerpoint/2010/main" val="1606958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A31C6-F833-E24E-88AC-31D1B7D9FAD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131D7F-67DC-A570-F7EB-2C3EC1B3E0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8A94F2C0-5451-82E5-851F-0FB2EA1C6356}"/>
              </a:ext>
            </a:extLst>
          </p:cNvPr>
          <p:cNvSpPr txBox="1"/>
          <p:nvPr/>
        </p:nvSpPr>
        <p:spPr>
          <a:xfrm>
            <a:off x="1334812" y="1803298"/>
            <a:ext cx="9010485" cy="325140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quick and cost-effective setup is crucial.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should be simple to use and integrate their technology.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integrations are available.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business needs are addressed by the product or service you select.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transfers, flights, car rentals, tour operators, and group booking software are among the solutions they offer. </a:t>
            </a:r>
          </a:p>
        </p:txBody>
      </p:sp>
    </p:spTree>
    <p:extLst>
      <p:ext uri="{BB962C8B-B14F-4D97-AF65-F5344CB8AC3E}">
        <p14:creationId xmlns:p14="http://schemas.microsoft.com/office/powerpoint/2010/main" val="20168909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5C018-B81A-750B-E5CE-6384CA5E97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959226D-082C-B517-2F1A-F8481DA748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3AA765B5-D4CD-F87A-09B2-A2C4186BA1A3}"/>
              </a:ext>
            </a:extLst>
          </p:cNvPr>
          <p:cNvSpPr txBox="1"/>
          <p:nvPr/>
        </p:nvSpPr>
        <p:spPr>
          <a:xfrm>
            <a:off x="882869" y="849766"/>
            <a:ext cx="10657490" cy="532985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Tailored Travel Tech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transformative journey for well-known tech solutions finds its destination with Travelopro. Explore our great capabilities in crafting travel tech solutions, customized to meet the unique needs of your business. There are various travel technology solutions that can benefit a travel company: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Customer Relationship Management (CRM):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Software can assist in managing customer interactions and improving the overall customer experience. Therefore, it can lead you toward better service providers.</a:t>
            </a: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handle online bookings and payments. Furthermore, the booking engine can help with the best system.</a:t>
            </a:r>
          </a:p>
        </p:txBody>
      </p:sp>
    </p:spTree>
    <p:extLst>
      <p:ext uri="{BB962C8B-B14F-4D97-AF65-F5344CB8AC3E}">
        <p14:creationId xmlns:p14="http://schemas.microsoft.com/office/powerpoint/2010/main" val="4115374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D9C4B-CFE8-3307-2916-0C5982048D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7063A1-D14B-3065-326B-37406EBB84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C2C6C5EA-7D0B-49B5-9FEC-8B2A79243212}"/>
              </a:ext>
            </a:extLst>
          </p:cNvPr>
          <p:cNvSpPr txBox="1"/>
          <p:nvPr/>
        </p:nvSpPr>
        <p:spPr>
          <a:xfrm>
            <a:off x="1124606" y="973160"/>
            <a:ext cx="1010044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Content Management System (CMS)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CMS, you can handle website content and improve website performance. Also, it could be the best solution to enhance the system’s progress. So, the CMS could lead you toward better solutions.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 Applications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can give convenient access to travel data and booking services for customers. So, you need to pay attention to mobile applications. Also, these travel technology solutions can help simplify operations and increase revenue for a travel company.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Reservation &amp; Booking Systems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intuitive reservation and booking systems, we refine your booking process and boost efficiency. Our customized technology solutions simplify the booking journey, from starting inquiry to confirmation, ensuring powerful transactions and satisfied customers.</a:t>
            </a:r>
          </a:p>
        </p:txBody>
      </p:sp>
    </p:spTree>
    <p:extLst>
      <p:ext uri="{BB962C8B-B14F-4D97-AF65-F5344CB8AC3E}">
        <p14:creationId xmlns:p14="http://schemas.microsoft.com/office/powerpoint/2010/main" val="102846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9B32D-9ED2-497B-EC57-B139754CCC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E8236C-63B9-5696-E8A9-2D6DF93B47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8FAEBC39-DF5B-6437-3885-835BEBFFF9C1}"/>
              </a:ext>
            </a:extLst>
          </p:cNvPr>
          <p:cNvSpPr txBox="1"/>
          <p:nvPr/>
        </p:nvSpPr>
        <p:spPr>
          <a:xfrm>
            <a:off x="1051035" y="630621"/>
            <a:ext cx="10300138"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Systems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smooth inventory management systems, you can efficiently handle your travel offerings and resources. From tracking available accommodations to tracking trip availability, our solutions ensure the best use of resources and seamless cooperation of offerings to keep your travel business running easily.</a:t>
            </a:r>
          </a:p>
          <a:p>
            <a:pPr marL="285750" indent="-28575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Loyalty Programs Integrations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Uplift your travel agency's offerings by flawlessly integrating loyalty programs into your travel agency systems. Our solutions enable you to reward repeat customers, offering personalized perks and incentives that lure them to come back for more unforgettable travel experiences.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Airline Reservation System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this web-based application, we integrate the flight API provided by you from Airline or wholesaler; this helps in fetching online inventory of air tickets and showing them in your portal with a dynamic pricing module.</a:t>
            </a:r>
          </a:p>
        </p:txBody>
      </p:sp>
    </p:spTree>
    <p:extLst>
      <p:ext uri="{BB962C8B-B14F-4D97-AF65-F5344CB8AC3E}">
        <p14:creationId xmlns:p14="http://schemas.microsoft.com/office/powerpoint/2010/main" val="1404399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7387C-FCC4-E6ED-3B76-1527204926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3A958D-716D-766D-DF2D-3408D9A164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8CC8EA3C-A558-95C3-DFD3-DCE1AD1BFB6E}"/>
              </a:ext>
            </a:extLst>
          </p:cNvPr>
          <p:cNvSpPr txBox="1"/>
          <p:nvPr/>
        </p:nvSpPr>
        <p:spPr>
          <a:xfrm>
            <a:off x="1124606" y="917960"/>
            <a:ext cx="1016350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Reservation System</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hotel reservation booking system searches the API or self-managed inventory of the hotels. As the user picks out a specially preferred hotel, then he/she is taken to the data page to choose preferred room type, and then details of the travelers or the guests have to be filled out for an online booking or booking request.</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Rental Software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application integrates with the APIs of car rental agencies. Our simple-to-use the portal increases your booking conversion rates. We are one of the best travel portal development companies globally; get your best Car API integration done from us.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agency software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type of software is designed specifically for travel agencies and can help them handle bookings, reservations, and customer data.</a:t>
            </a:r>
          </a:p>
        </p:txBody>
      </p:sp>
    </p:spTree>
    <p:extLst>
      <p:ext uri="{BB962C8B-B14F-4D97-AF65-F5344CB8AC3E}">
        <p14:creationId xmlns:p14="http://schemas.microsoft.com/office/powerpoint/2010/main" val="3053950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5B92-026D-D8B0-7FC0-C166726396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AE578DE-98AC-593C-3F18-426735F4C8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A4BE49FB-D681-7CE9-2E81-468C3D03A92E}"/>
              </a:ext>
            </a:extLst>
          </p:cNvPr>
          <p:cNvSpPr txBox="1"/>
          <p:nvPr/>
        </p:nvSpPr>
        <p:spPr>
          <a:xfrm>
            <a:off x="1250731" y="1364428"/>
            <a:ext cx="9879724"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Mobile apps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solutions providers can develop mobile apps for travel and hospitality businesses, which can provide customers with convenient access to booking and reservation data, as well as other features such as maps, itineraries, and reviews.</a:t>
            </a:r>
          </a:p>
          <a:p>
            <a:pPr marL="285750" indent="-285750" algn="just">
              <a:lnSpc>
                <a:spcPct val="107000"/>
              </a:lnSpc>
              <a:spcAft>
                <a:spcPts val="800"/>
              </a:spcAft>
              <a:buFont typeface="Arial" panose="020B0604020202020204" pitchFamily="34" charset="0"/>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Extranet Solutions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Extranet is a booking engine that allows administrators to handle real-time availability and pricing with ease and comfort. The module enables the travel agencies to gather and handle their own contracted hotels, tours, or activity suppliers, which they can subsequently make available to other customers through B2B or B2C sales channels or as an XML API.</a:t>
            </a:r>
          </a:p>
        </p:txBody>
      </p:sp>
    </p:spTree>
    <p:extLst>
      <p:ext uri="{BB962C8B-B14F-4D97-AF65-F5344CB8AC3E}">
        <p14:creationId xmlns:p14="http://schemas.microsoft.com/office/powerpoint/2010/main" val="2025603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313CB-6D33-F795-E5A5-3C9599327C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8CD2BB-278C-80DF-E884-515A4CAABD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B250F54F-D98A-43D4-A81E-8AE64D08DE16}"/>
              </a:ext>
            </a:extLst>
          </p:cNvPr>
          <p:cNvSpPr txBox="1"/>
          <p:nvPr/>
        </p:nvSpPr>
        <p:spPr>
          <a:xfrm>
            <a:off x="1334813" y="1161225"/>
            <a:ext cx="9301655" cy="474469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Offered By Travel Technology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Android and iOS mobile applications for users to have everything at their fingertips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search filters to find the right choice for their travel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Attractive images on the website to have them feel of same travel experience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Responsive design for the website to open it on any supported devices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payment gateway support to hassle-free payment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Google Maps</a:t>
            </a:r>
          </a:p>
        </p:txBody>
      </p:sp>
    </p:spTree>
    <p:extLst>
      <p:ext uri="{BB962C8B-B14F-4D97-AF65-F5344CB8AC3E}">
        <p14:creationId xmlns:p14="http://schemas.microsoft.com/office/powerpoint/2010/main" val="18524425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A0FEC-2E60-E25F-B09D-453E2B3F498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251EFC-372E-43A3-058F-27F85891C4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3" name="TextBox 2">
            <a:extLst>
              <a:ext uri="{FF2B5EF4-FFF2-40B4-BE49-F238E27FC236}">
                <a16:creationId xmlns:a16="http://schemas.microsoft.com/office/drawing/2014/main" id="{F926FDA3-9B55-C7BD-3940-EE6757AEBA49}"/>
              </a:ext>
            </a:extLst>
          </p:cNvPr>
          <p:cNvSpPr txBox="1"/>
          <p:nvPr/>
        </p:nvSpPr>
        <p:spPr>
          <a:xfrm>
            <a:off x="1294771" y="1422509"/>
            <a:ext cx="9669517" cy="374916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Our Travel Technology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 business visibility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to reach a wider audience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Real Time Sales: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sales through online payment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Predict performance and sales: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Comprehending the market conditions, sales matrix, competitor analysis, business planning and latest trends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Safety and Security: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speedy payment without any theft &amp; simple booking confirmation</a:t>
            </a:r>
          </a:p>
        </p:txBody>
      </p:sp>
    </p:spTree>
    <p:extLst>
      <p:ext uri="{BB962C8B-B14F-4D97-AF65-F5344CB8AC3E}">
        <p14:creationId xmlns:p14="http://schemas.microsoft.com/office/powerpoint/2010/main" val="38265860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DB3C7-C305-B953-3A44-D6C960F1A7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8D8018D-DAEE-D060-3249-DDBD0A74A9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0091" y="132693"/>
            <a:ext cx="2188394" cy="497928"/>
          </a:xfrm>
          <a:prstGeom prst="rect">
            <a:avLst/>
          </a:prstGeom>
        </p:spPr>
      </p:pic>
      <p:sp>
        <p:nvSpPr>
          <p:cNvPr id="2" name="Title 1">
            <a:extLst>
              <a:ext uri="{FF2B5EF4-FFF2-40B4-BE49-F238E27FC236}">
                <a16:creationId xmlns:a16="http://schemas.microsoft.com/office/drawing/2014/main" id="{2E5C6848-0437-EAF6-73F9-5512BCF5F005}"/>
              </a:ext>
            </a:extLst>
          </p:cNvPr>
          <p:cNvSpPr txBox="1">
            <a:spLocks/>
          </p:cNvSpPr>
          <p:nvPr/>
        </p:nvSpPr>
        <p:spPr>
          <a:xfrm>
            <a:off x="973337" y="805982"/>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https://www.travelopro.com/travel-technology-provider.php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568357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52</TotalTime>
  <Words>2673</Words>
  <Application>Microsoft Office PowerPoint</Application>
  <PresentationFormat>Widescreen</PresentationFormat>
  <Paragraphs>104</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Cambria Math</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2025-01-27T11:46:08Z</dcterms:created>
  <dcterms:modified xsi:type="dcterms:W3CDTF">2025-01-28T12:09:47Z</dcterms:modified>
</cp:coreProperties>
</file>