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6115" autoAdjust="0"/>
  </p:normalViewPr>
  <p:slideViewPr>
    <p:cSldViewPr snapToGrid="0">
      <p:cViewPr varScale="1">
        <p:scale>
          <a:sx n="66" d="100"/>
          <a:sy n="66" d="100"/>
        </p:scale>
        <p:origin x="133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39879578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875382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3419615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5A9D61-69D5-44F2-8EB0-BF41A5A4AAB0}" type="datetimeFigureOut">
              <a:rPr lang="en-IN" smtClean="0"/>
              <a:t>20-02-2025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139006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5A9D61-69D5-44F2-8EB0-BF41A5A4AAB0}" type="datetimeFigureOut">
              <a:rPr lang="en-IN" smtClean="0"/>
              <a:t>20-02-2025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668745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5A9D61-69D5-44F2-8EB0-BF41A5A4AAB0}" type="datetimeFigureOut">
              <a:rPr lang="en-IN" smtClean="0"/>
              <a:t>20-02-2025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205684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2C5A9D61-69D5-44F2-8EB0-BF41A5A4AAB0}" type="datetimeFigureOut">
              <a:rPr lang="en-IN" smtClean="0"/>
              <a:t>20-02-2025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111106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5A9D61-69D5-44F2-8EB0-BF41A5A4AAB0}" type="datetimeFigureOut">
              <a:rPr lang="en-IN" smtClean="0"/>
              <a:t>20-02-2025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3933988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5A9D61-69D5-44F2-8EB0-BF41A5A4AAB0}" type="datetimeFigureOut">
              <a:rPr lang="en-IN" smtClean="0"/>
              <a:t>20-02-2025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2276837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5A9D61-69D5-44F2-8EB0-BF41A5A4AAB0}" type="datetimeFigureOut">
              <a:rPr lang="en-IN" smtClean="0"/>
              <a:t>20-02-2025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388321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4188278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14810573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42173343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1829418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2295442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553897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5A9D61-69D5-44F2-8EB0-BF41A5A4AAB0}" type="datetimeFigureOut">
              <a:rPr lang="en-IN" smtClean="0"/>
              <a:t>20-02-2025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C5F42F-A534-4DE3-9491-66EFC595DC66}" type="slidenum">
              <a:rPr lang="en-IN" smtClean="0"/>
              <a:t>‹#›</a:t>
            </a:fld>
            <a:endParaRPr lang="en-IN"/>
          </a:p>
        </p:txBody>
      </p:sp>
    </p:spTree>
    <p:extLst>
      <p:ext uri="{BB962C8B-B14F-4D97-AF65-F5344CB8AC3E}">
        <p14:creationId xmlns:p14="http://schemas.microsoft.com/office/powerpoint/2010/main" val="2435263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C5A9D61-69D5-44F2-8EB0-BF41A5A4AAB0}" type="datetimeFigureOut">
              <a:rPr lang="en-IN" smtClean="0"/>
              <a:t>20-02-2025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EC5F42F-A534-4DE3-9491-66EFC595DC66}" type="slidenum">
              <a:rPr lang="en-IN" smtClean="0"/>
              <a:t>‹#›</a:t>
            </a:fld>
            <a:endParaRPr lang="en-IN"/>
          </a:p>
        </p:txBody>
      </p:sp>
    </p:spTree>
    <p:extLst>
      <p:ext uri="{BB962C8B-B14F-4D97-AF65-F5344CB8AC3E}">
        <p14:creationId xmlns:p14="http://schemas.microsoft.com/office/powerpoint/2010/main" val="418633515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alileo.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w-to-integrate-galileo-gds-api-with-a-travel-websit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xml-ota.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galileo-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portal-development.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galileo-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rental-system.php" TargetMode="External"/><Relationship Id="rId5" Type="http://schemas.openxmlformats.org/officeDocument/2006/relationships/hyperlink" Target="https://www.travelopro.com/third-party-api-integration.php" TargetMode="External"/><Relationship Id="rId4" Type="http://schemas.openxmlformats.org/officeDocument/2006/relationships/hyperlink" Target="https://www.travelopro.com/flight-api.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8-types-travel-apis-gds-flights-hotels-car-ren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norwegian-cruise-l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medium.com/@rashad05081995/galileo-software-a798f559c5d2"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galileo-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B02279-4D51-7548-D958-0E6BC7E1E3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4750" y="159035"/>
            <a:ext cx="2367948" cy="538782"/>
          </a:xfrm>
          <a:prstGeom prst="rect">
            <a:avLst/>
          </a:prstGeom>
        </p:spPr>
      </p:pic>
      <p:pic>
        <p:nvPicPr>
          <p:cNvPr id="6" name="Picture 5">
            <a:extLst>
              <a:ext uri="{FF2B5EF4-FFF2-40B4-BE49-F238E27FC236}">
                <a16:creationId xmlns:a16="http://schemas.microsoft.com/office/drawing/2014/main" id="{1CC00058-8B28-9895-502B-7D621C97EA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4143" y="1059559"/>
            <a:ext cx="9815979" cy="4484714"/>
          </a:xfrm>
          <a:prstGeom prst="rect">
            <a:avLst/>
          </a:prstGeom>
        </p:spPr>
      </p:pic>
      <p:sp>
        <p:nvSpPr>
          <p:cNvPr id="8" name="TextBox 7">
            <a:extLst>
              <a:ext uri="{FF2B5EF4-FFF2-40B4-BE49-F238E27FC236}">
                <a16:creationId xmlns:a16="http://schemas.microsoft.com/office/drawing/2014/main" id="{6B7626EA-3CF6-DE6E-76F4-007A54F2C7EB}"/>
              </a:ext>
            </a:extLst>
          </p:cNvPr>
          <p:cNvSpPr txBox="1"/>
          <p:nvPr/>
        </p:nvSpPr>
        <p:spPr>
          <a:xfrm>
            <a:off x="3579954" y="159035"/>
            <a:ext cx="5032092" cy="707886"/>
          </a:xfrm>
          <a:prstGeom prst="rect">
            <a:avLst/>
          </a:prstGeom>
          <a:noFill/>
        </p:spPr>
        <p:txBody>
          <a:bodyPr wrap="square">
            <a:spAutoFit/>
          </a:bodyPr>
          <a:lstStyle/>
          <a:p>
            <a:r>
              <a:rPr lang="en-IN" sz="4000" b="1" dirty="0"/>
              <a:t>Galileo API Integration</a:t>
            </a:r>
          </a:p>
        </p:txBody>
      </p:sp>
      <p:sp>
        <p:nvSpPr>
          <p:cNvPr id="9" name="TextBox 8">
            <a:extLst>
              <a:ext uri="{FF2B5EF4-FFF2-40B4-BE49-F238E27FC236}">
                <a16:creationId xmlns:a16="http://schemas.microsoft.com/office/drawing/2014/main" id="{EB2B88B8-97B8-FB2D-25D0-16CC0E26B613}"/>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9390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05743-0524-4EAB-B9B1-037DF97ECBF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9959F4-8B49-3246-54A4-D67786BAE0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7A07C0A4-5A27-441E-214E-8382CD015111}"/>
              </a:ext>
            </a:extLst>
          </p:cNvPr>
          <p:cNvSpPr txBox="1"/>
          <p:nvPr/>
        </p:nvSpPr>
        <p:spPr>
          <a:xfrm>
            <a:off x="1114096" y="1458711"/>
            <a:ext cx="9616966"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is among the world's largest travel content providers, serving travel companies around the world as a technology leader. B2B and B2C travel software with Galileo Distribution System are growing in countries.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 XML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travel agencies and travel agents to book airlines, cruises, hotels, trains, and rental cars. Flight API Integration is fully integrated with the Galileo API providing interactive functionality for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fully-featured travel booking system will be provided by Galileo XML API Integration. Galileo API helps to integrate GDS airline, hotel, and holiday booking systems with B2C and B2B travel modules.</a:t>
            </a:r>
          </a:p>
        </p:txBody>
      </p:sp>
    </p:spTree>
    <p:extLst>
      <p:ext uri="{BB962C8B-B14F-4D97-AF65-F5344CB8AC3E}">
        <p14:creationId xmlns:p14="http://schemas.microsoft.com/office/powerpoint/2010/main" val="2561300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FC77A-8E16-0830-ABBE-72F245F7353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2B3950-1131-3411-E3BC-810FC6769B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96EF693E-E1E7-95FB-9A87-54F7F6D04F17}"/>
              </a:ext>
            </a:extLst>
          </p:cNvPr>
          <p:cNvSpPr txBox="1"/>
          <p:nvPr/>
        </p:nvSpPr>
        <p:spPr>
          <a:xfrm>
            <a:off x="1008992" y="823942"/>
            <a:ext cx="9974317"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API provides you with access to reservations of airplane seats, hotel rooms, rental cars, and other travel industries. Galileo XML API Integration helps integrate all services in one place, enabling travelers to discover the best deals available worldwide.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API enables travel portals to get the best service providers by their side to display their efficient portal services, which in turn will also bring massive traffic to the website. Galileo API can be used for the availability and reservation of cars, hotels, airlines, and cruises. Galileo's Flight API Integration will help you connect with all of the leading airlines.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the partner of Galileo XML API Integration. Our specialized team at Travelopro provides the best XML API integration, according to your necessities. We have a strong and secure mapping with static data and it will also help in escalating the volume of XML API integration.</a:t>
            </a:r>
          </a:p>
        </p:txBody>
      </p:sp>
    </p:spTree>
    <p:extLst>
      <p:ext uri="{BB962C8B-B14F-4D97-AF65-F5344CB8AC3E}">
        <p14:creationId xmlns:p14="http://schemas.microsoft.com/office/powerpoint/2010/main" val="1000879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65B23-0EFD-E385-BE4A-B038A146B13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2BD886-7FFC-926B-2B53-DB3F3C0778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2DB482C9-3588-2066-FA0D-9BDA0BDD491C}"/>
              </a:ext>
            </a:extLst>
          </p:cNvPr>
          <p:cNvSpPr txBox="1"/>
          <p:nvPr/>
        </p:nvSpPr>
        <p:spPr>
          <a:xfrm>
            <a:off x="861848" y="1064250"/>
            <a:ext cx="10468303"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can Galileo XML API Integration help travel management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where customers can do Booking easily and efficiently.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Galileo GDS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the most used for B2C as well as B2B (Agents, Distributors, and Super-Distributors). This system will increase the number of sales and allow the capture of new marketing strategies.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Travelopro travel supplier provides XML API Integration with a specialized team attached to perform the required tasks. Our team of Travelopro can help you with XML/API integration services with multiple suppliers available in the world market. We can also help you in implementing XML functionality for your portal, which would expand your business manifolds.</a:t>
            </a:r>
          </a:p>
        </p:txBody>
      </p:sp>
    </p:spTree>
    <p:extLst>
      <p:ext uri="{BB962C8B-B14F-4D97-AF65-F5344CB8AC3E}">
        <p14:creationId xmlns:p14="http://schemas.microsoft.com/office/powerpoint/2010/main" val="3353431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48A34-7CC0-4047-C881-0B59ED5EAA7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480DC9D-3669-0607-DA10-EEA8B66753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EDAACF5A-1DB6-00AD-A95D-19919377E5E4}"/>
              </a:ext>
            </a:extLst>
          </p:cNvPr>
          <p:cNvSpPr txBox="1"/>
          <p:nvPr/>
        </p:nvSpPr>
        <p:spPr>
          <a:xfrm>
            <a:off x="935379" y="917960"/>
            <a:ext cx="10321242"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of Travelopro offers dedicated support with maintenance and with regular updates related to the already implemented XML API. We have expertise in XML API Integration systems, including all types of different XML/JSON integration from different kinds of XML API Suppliers.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actually linked with the database of the agencies in turn travel agents can access the information about seat availability, rates, and discounts. Speaking of Galileo GDS, travel management agencies and tour operators are the ones who can easily aggregate their business with the enhanced features and wide content selection of this platform.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helps you turn your business into the most successful one. We provide exactly the best thing that you are looking for from your online travel business.</a:t>
            </a:r>
          </a:p>
        </p:txBody>
      </p:sp>
    </p:spTree>
    <p:extLst>
      <p:ext uri="{BB962C8B-B14F-4D97-AF65-F5344CB8AC3E}">
        <p14:creationId xmlns:p14="http://schemas.microsoft.com/office/powerpoint/2010/main" val="2895983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A1FED-DDCD-F776-4703-592AA5090D2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B81515-5D73-4481-5747-DDE74CE97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7767F8AC-BDCB-0510-13FE-8C844B7F393C}"/>
              </a:ext>
            </a:extLst>
          </p:cNvPr>
          <p:cNvSpPr txBox="1"/>
          <p:nvPr/>
        </p:nvSpPr>
        <p:spPr>
          <a:xfrm>
            <a:off x="616834" y="639943"/>
            <a:ext cx="11143044"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Galileo API Integration Solution- one of the most reliable and most trusted global distribution systems, that helps the travel portals get the best service suppliers by their side to showcase their effective services at the portal and which in turn will bring huge website traffic as well.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is no better way than this for the travel portals to get the best response from the travelers. By having the Galileo Integration solution, one of the most trusted and reliable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software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rule the industry.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integrates all the services at a place and this, in turn, helps travelers find the best deals which are available across the world. We are the world’s leading Galileo API Integration supplier who has a long and successful clientele across the world who are satisfied and take the services of the company.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also looking for an effective means for your website then you should opt for our services and we will provide you the best option that would help you in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development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282835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C56A7-6DB7-93B5-7896-F5C50A3E38C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6B9E86-B94D-94E3-A388-1094F656C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389FEA8A-CF53-AB24-0BA6-D26F85C5A42C}"/>
              </a:ext>
            </a:extLst>
          </p:cNvPr>
          <p:cNvSpPr txBox="1"/>
          <p:nvPr/>
        </p:nvSpPr>
        <p:spPr>
          <a:xfrm>
            <a:off x="1067764" y="1146296"/>
            <a:ext cx="10298575" cy="434952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the Galileo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Galileo’s API integration is effective in transacting airline data management and data intelligence solutions for global air services. It has other contributions like: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E-ticket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Passenger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Facilitates online shopping.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Bookings and reservations.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 management system.</a:t>
            </a:r>
          </a:p>
        </p:txBody>
      </p:sp>
    </p:spTree>
    <p:extLst>
      <p:ext uri="{BB962C8B-B14F-4D97-AF65-F5344CB8AC3E}">
        <p14:creationId xmlns:p14="http://schemas.microsoft.com/office/powerpoint/2010/main" val="706225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05D57-4688-6D26-F591-79AB40F713E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B77348-8449-0361-AA12-4313108D6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50DD3AC1-6CFD-C6BD-2EB1-ABD74FD1FE55}"/>
              </a:ext>
            </a:extLst>
          </p:cNvPr>
          <p:cNvSpPr txBox="1"/>
          <p:nvPr/>
        </p:nvSpPr>
        <p:spPr>
          <a:xfrm>
            <a:off x="1218236" y="1343065"/>
            <a:ext cx="9986058" cy="4349524"/>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customize it to suit your business requirements. Here are the benefits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 GDS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offers: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agent software with B2B, B2C, B2B2C, and a corporate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Hotel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Car Rental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Bus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Cruise API Integration</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377209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71969-A5A3-20F4-8E60-40091897E9D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8F034F-D437-CF2E-7031-DA65698763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9AF0D79E-D3A3-DA00-165E-8426AD464DBC}"/>
              </a:ext>
            </a:extLst>
          </p:cNvPr>
          <p:cNvSpPr txBox="1"/>
          <p:nvPr/>
        </p:nvSpPr>
        <p:spPr>
          <a:xfrm>
            <a:off x="1183512" y="1641266"/>
            <a:ext cx="9418898" cy="314881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Galileo Airline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our airline API integration team and framework experts provide extensive support during APIs integration and live certification.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They let you leverage the ready codes and libraries to complete the integration sooner than expected. You are assured of a full-scale OTA or mobile application to build rapid growth in the airline booking vertical.</a:t>
            </a:r>
          </a:p>
        </p:txBody>
      </p:sp>
    </p:spTree>
    <p:extLst>
      <p:ext uri="{BB962C8B-B14F-4D97-AF65-F5344CB8AC3E}">
        <p14:creationId xmlns:p14="http://schemas.microsoft.com/office/powerpoint/2010/main" val="2283141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FD774-1886-A346-FA9E-46F098FB810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D576656-FC41-6010-785A-5893630622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998247F2-3BB9-2276-8A4B-6DE926936503}"/>
              </a:ext>
            </a:extLst>
          </p:cNvPr>
          <p:cNvSpPr txBox="1"/>
          <p:nvPr/>
        </p:nvSpPr>
        <p:spPr>
          <a:xfrm>
            <a:off x="900414" y="475288"/>
            <a:ext cx="10391172" cy="574022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Basic module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for one-way flights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for round way flights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for flights by city or airport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Detailed search by departure/arrival time, flexible dates, air carrier, class, search for direct flights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Filter flight search results by price, air carrier, flight duration, number of changes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View flight fares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Work with confidential tariffs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 airline tickets</a:t>
            </a:r>
          </a:p>
        </p:txBody>
      </p:sp>
    </p:spTree>
    <p:extLst>
      <p:ext uri="{BB962C8B-B14F-4D97-AF65-F5344CB8AC3E}">
        <p14:creationId xmlns:p14="http://schemas.microsoft.com/office/powerpoint/2010/main" val="171169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1C61C-AD83-E041-DF06-1B8CC9EE90D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ADD3AF-33F2-8599-8B8D-EE810363E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B301D9B6-83D5-5A3F-80F5-A675B0A85D33}"/>
              </a:ext>
            </a:extLst>
          </p:cNvPr>
          <p:cNvSpPr txBox="1"/>
          <p:nvPr/>
        </p:nvSpPr>
        <p:spPr>
          <a:xfrm>
            <a:off x="744397" y="923218"/>
            <a:ext cx="10703206" cy="532985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Galileo Hotel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Hotel API develops on travel agents’ existing travel portals based on their needs and gets hotel data from global hotel suppliers to simplify hotel search and booking process to deliver the best customer experience. In global time, Hotels have many room types, images, and facilities.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give you the best Hotel API giving you real-time hotel rates &amp; availability and hotel booking/cancellation reports. </a:t>
            </a:r>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Times New Roman" panose="02020603050405020304" pitchFamily="18" charset="0"/>
              </a:rPr>
              <a:t>With these integrations of Hotel API, travel agents get all hotel data such as hotel details like hotel name, location, longitude, latitude, hotel room pricing, hotel room accessibility, hotel facilities, and other features from global hotel suppliers. </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0662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95F4F-9606-8D72-87BB-D78A051FC9A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D5178F7-54C8-04FA-96FD-BC0DED0AC0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E374B7D5-660F-35ED-36F9-12E65A93D47F}"/>
              </a:ext>
            </a:extLst>
          </p:cNvPr>
          <p:cNvSpPr txBox="1"/>
          <p:nvPr/>
        </p:nvSpPr>
        <p:spPr>
          <a:xfrm>
            <a:off x="1223055" y="1202942"/>
            <a:ext cx="9661967" cy="445211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Basic module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Process Easily.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creation of promo codes / corporate rate.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Convenient reservation delivery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Vast hotel listing 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room type listing.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Multiple payment gateway integrations.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Multilingual and multi-currency features.</a:t>
            </a:r>
          </a:p>
        </p:txBody>
      </p:sp>
    </p:spTree>
    <p:extLst>
      <p:ext uri="{BB962C8B-B14F-4D97-AF65-F5344CB8AC3E}">
        <p14:creationId xmlns:p14="http://schemas.microsoft.com/office/powerpoint/2010/main" val="7664844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FFEF9-46A4-C45F-D16C-689B5A34FF0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89BC1B-8CC1-0ADF-E92F-E1872DD1EA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47D8C130-79CF-15AD-1085-C1EAB470F529}"/>
              </a:ext>
            </a:extLst>
          </p:cNvPr>
          <p:cNvSpPr txBox="1"/>
          <p:nvPr/>
        </p:nvSpPr>
        <p:spPr>
          <a:xfrm>
            <a:off x="789972" y="617781"/>
            <a:ext cx="11062503"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Galileo Car Rental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the best car rental API Integration Company across the globe. With many years of experience in travel technologies, we offer Travel Portal Development, Car Rental Gateway API, Car Hire XML API, White Label Car Rental API Integration, Car Booking API,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Bus Booking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multi-currency and location features.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featured car rental API integration service to taxi companies &amp; travel agencies. It helps car/cab operators, travel booking agencies to show multi-car types, fares, and arrival options with easy bookings.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car booking engine (APIs) has lots of features. This online cab booking software provides full control to the administrator to connect the unlimited distributor/ reseller with their own car/cab booking portal and easy to manage each vendor, cab bookings, and payments. These Car APIs have lots of features:</a:t>
            </a:r>
          </a:p>
        </p:txBody>
      </p:sp>
    </p:spTree>
    <p:extLst>
      <p:ext uri="{BB962C8B-B14F-4D97-AF65-F5344CB8AC3E}">
        <p14:creationId xmlns:p14="http://schemas.microsoft.com/office/powerpoint/2010/main" val="1283712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E0ABC-E6BA-54DD-2AB5-F4CA1B3C51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9BE628-0CB7-7021-A4F7-226B70F722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C66955B1-7E4F-E881-6B2C-BDE2C84B8A13}"/>
              </a:ext>
            </a:extLst>
          </p:cNvPr>
          <p:cNvSpPr txBox="1"/>
          <p:nvPr/>
        </p:nvSpPr>
        <p:spPr>
          <a:xfrm>
            <a:off x="1380281" y="705177"/>
            <a:ext cx="8423475" cy="544764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Basic module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Streaming Available Cars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Streaming of Price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Perfect Estimation of Pick and Drop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Set Pick Up and Drop Location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Multilingual Feature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Multi-Currency Feature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Easily Booking Feature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Easily Payment Feature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Option to set offer coupons</a:t>
            </a:r>
          </a:p>
        </p:txBody>
      </p:sp>
    </p:spTree>
    <p:extLst>
      <p:ext uri="{BB962C8B-B14F-4D97-AF65-F5344CB8AC3E}">
        <p14:creationId xmlns:p14="http://schemas.microsoft.com/office/powerpoint/2010/main" val="614291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B90A9-9295-6F2C-BE85-AF52F57486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C3B7B70-25B2-A46E-CCD4-3EE196167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2AAC9824-8F9D-0D86-A065-A627108F4FD6}"/>
              </a:ext>
            </a:extLst>
          </p:cNvPr>
          <p:cNvSpPr txBox="1"/>
          <p:nvPr/>
        </p:nvSpPr>
        <p:spPr>
          <a:xfrm>
            <a:off x="1102971" y="846355"/>
            <a:ext cx="9986058"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Galileo Bus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integrating the Bus booking API into your online travel portal, you as a travel service provider can provide travel-related services that are relating to buses anywhere across the world along with efficiency and accuracy.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will offer the complete Bus Booking Website, which will have various functionalities like the creation of routes, allocation of routes to different providers and different buses, seat selection, and reservation.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product consists of a Vendor Management System, using which the administrator can create a number of vendors who can create, add, update, and delete their desired buses on different available routes.</a:t>
            </a:r>
          </a:p>
        </p:txBody>
      </p:sp>
    </p:spTree>
    <p:extLst>
      <p:ext uri="{BB962C8B-B14F-4D97-AF65-F5344CB8AC3E}">
        <p14:creationId xmlns:p14="http://schemas.microsoft.com/office/powerpoint/2010/main" val="2747989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DE38E-2732-DF33-2EFC-40146FB37B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CDA550-C807-08B2-CEF0-AD2D13DA54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59190482-C8CA-588C-40B3-BEE051D8DA18}"/>
              </a:ext>
            </a:extLst>
          </p:cNvPr>
          <p:cNvSpPr txBox="1"/>
          <p:nvPr/>
        </p:nvSpPr>
        <p:spPr>
          <a:xfrm>
            <a:off x="1310833" y="705177"/>
            <a:ext cx="9395749" cy="544764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Basic module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customize design and layout.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Entirely integrated into your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and shopping cart features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and flexible yield capabilities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Admin can upload banner images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Detailed analysis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In-depth reporting and revenue tracking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Immediate loading custom lightweight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Promo code</a:t>
            </a:r>
          </a:p>
        </p:txBody>
      </p:sp>
    </p:spTree>
    <p:extLst>
      <p:ext uri="{BB962C8B-B14F-4D97-AF65-F5344CB8AC3E}">
        <p14:creationId xmlns:p14="http://schemas.microsoft.com/office/powerpoint/2010/main" val="4012726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A29B2-F138-DB5E-5CF2-F0CD00FEC0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3843D5-D40F-038F-3D09-68818ACC74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26E9F9CC-F12C-8D9D-582E-7E04A57225B6}"/>
              </a:ext>
            </a:extLst>
          </p:cNvPr>
          <p:cNvSpPr txBox="1"/>
          <p:nvPr/>
        </p:nvSpPr>
        <p:spPr>
          <a:xfrm>
            <a:off x="1171936" y="1064250"/>
            <a:ext cx="10368023"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Galileo Cruise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enriched with advanced technology and gives you the authority to utilize our UPS services. With our cruise API, we are pioneering at various locations. We are serving our clients at the international level. In other words, we are offering a cruise reservation system and integrated travel software solutions at the global level.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businesses are in a position to get the status of the latest inventory and presence using cruise booking software. We have gathered all the major cruise suppliers on an individual platform. Our cruise API helps the travel companies in perceiving data and completing the reservation.</a:t>
            </a:r>
          </a:p>
        </p:txBody>
      </p:sp>
    </p:spTree>
    <p:extLst>
      <p:ext uri="{BB962C8B-B14F-4D97-AF65-F5344CB8AC3E}">
        <p14:creationId xmlns:p14="http://schemas.microsoft.com/office/powerpoint/2010/main" val="2555481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4941A-D1B3-F6C6-90A9-6E9274C5760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2254954-DF0F-CBEE-5FFC-EB4C30AE9A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B5E8B2CC-5F4C-37FC-C05C-F0D74AC65F19}"/>
              </a:ext>
            </a:extLst>
          </p:cNvPr>
          <p:cNvSpPr txBox="1"/>
          <p:nvPr/>
        </p:nvSpPr>
        <p:spPr>
          <a:xfrm>
            <a:off x="1149270" y="370552"/>
            <a:ext cx="9893460" cy="584281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Basic module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supports B2C / B2B / B2E Modules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enhanced admin console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Distinct OTA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options in payment gateway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a platform to reserve flights, hotels, transfers, and cruise reservations.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 platform where you can arrange your individual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an interface that can be modified from time to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Maximize the profit to a great extent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scope can be extended on a timely basis</a:t>
            </a:r>
          </a:p>
        </p:txBody>
      </p:sp>
    </p:spTree>
    <p:extLst>
      <p:ext uri="{BB962C8B-B14F-4D97-AF65-F5344CB8AC3E}">
        <p14:creationId xmlns:p14="http://schemas.microsoft.com/office/powerpoint/2010/main" val="1992310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FE443-D4B9-CCB8-AF4B-155244C6378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1FEEDCD-5835-94C8-7E18-5ABE40068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D48EF74C-3750-1407-02DE-8FA7E58FD1A6}"/>
              </a:ext>
            </a:extLst>
          </p:cNvPr>
          <p:cNvSpPr txBox="1"/>
          <p:nvPr/>
        </p:nvSpPr>
        <p:spPr>
          <a:xfrm>
            <a:off x="1328677" y="1493085"/>
            <a:ext cx="9534645" cy="354398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Galileo GDS integration Services we offer:</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GDS enables access to the database of multiple travel entities through web services APIs and desktop connections. Best suited solution ever to fetch data from worldwide low-cost air carriers, high-speed rail providers, and multi-source content via a single API.</a:t>
            </a:r>
          </a:p>
          <a:p>
            <a:pPr marL="342900" indent="-342900" algn="just">
              <a:lnSpc>
                <a:spcPct val="107000"/>
              </a:lnSpc>
              <a:spcAft>
                <a:spcPts val="800"/>
              </a:spcAft>
              <a:buFont typeface="Arial" panose="020B0604020202020204" pitchFamily="34" charset="0"/>
              <a:buChar char="•"/>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provides instant access to travel deals in Real-Time which helps in enhancement in the performance of the websites.</a:t>
            </a:r>
          </a:p>
        </p:txBody>
      </p:sp>
    </p:spTree>
    <p:extLst>
      <p:ext uri="{BB962C8B-B14F-4D97-AF65-F5344CB8AC3E}">
        <p14:creationId xmlns:p14="http://schemas.microsoft.com/office/powerpoint/2010/main" val="874539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6ABBF-ECB7-58BB-D508-78F86839224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A371F89-AAF1-F616-D5EE-D01898767D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3" name="TextBox 2">
            <a:extLst>
              <a:ext uri="{FF2B5EF4-FFF2-40B4-BE49-F238E27FC236}">
                <a16:creationId xmlns:a16="http://schemas.microsoft.com/office/drawing/2014/main" id="{055C55C5-B9BD-2ED2-796F-C55C3BDBC779}"/>
              </a:ext>
            </a:extLst>
          </p:cNvPr>
          <p:cNvSpPr txBox="1"/>
          <p:nvPr/>
        </p:nvSpPr>
        <p:spPr>
          <a:xfrm>
            <a:off x="1484454" y="1772167"/>
            <a:ext cx="6094070" cy="295882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Maximum buyer outreach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in the revenue and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Increased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Lowering operating cost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Maximized point of sale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access to inventory and contents</a:t>
            </a:r>
          </a:p>
        </p:txBody>
      </p:sp>
    </p:spTree>
    <p:extLst>
      <p:ext uri="{BB962C8B-B14F-4D97-AF65-F5344CB8AC3E}">
        <p14:creationId xmlns:p14="http://schemas.microsoft.com/office/powerpoint/2010/main" val="1566565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E01C6-2310-02C4-CF56-27AF019770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F386B2-4DFD-9F93-AFE7-544FC823B8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048" y="101161"/>
            <a:ext cx="2367948" cy="538782"/>
          </a:xfrm>
          <a:prstGeom prst="rect">
            <a:avLst/>
          </a:prstGeom>
        </p:spPr>
      </p:pic>
      <p:sp>
        <p:nvSpPr>
          <p:cNvPr id="2" name="Title 1">
            <a:extLst>
              <a:ext uri="{FF2B5EF4-FFF2-40B4-BE49-F238E27FC236}">
                <a16:creationId xmlns:a16="http://schemas.microsoft.com/office/drawing/2014/main" id="{8531D7BD-5E75-4BDD-201C-9291E548740C}"/>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https://www.travelopro.com/galileo-api-integration.php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664211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33</TotalTime>
  <Words>1851</Words>
  <Application>Microsoft Office PowerPoint</Application>
  <PresentationFormat>Widescreen</PresentationFormat>
  <Paragraphs>128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7</cp:revision>
  <dcterms:created xsi:type="dcterms:W3CDTF">2025-02-17T12:43:27Z</dcterms:created>
  <dcterms:modified xsi:type="dcterms:W3CDTF">2025-02-20T04:07:37Z</dcterms:modified>
</cp:coreProperties>
</file>